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3"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5143500" type="screen16x9"/>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озділ за промовчанням" id="{E96573AA-F599-416D-840C-23BCB8A7E9F3}">
          <p14:sldIdLst>
            <p14:sldId id="256"/>
            <p14:sldId id="273"/>
            <p14:sldId id="257"/>
            <p14:sldId id="258"/>
            <p14:sldId id="259"/>
            <p14:sldId id="260"/>
            <p14:sldId id="261"/>
            <p14:sldId id="262"/>
            <p14:sldId id="263"/>
            <p14:sldId id="264"/>
            <p14:sldId id="265"/>
            <p14:sldId id="266"/>
            <p14:sldId id="267"/>
            <p14:sldId id="268"/>
            <p14:sldId id="269"/>
            <p14:sldId id="270"/>
            <p14:sldId id="271"/>
            <p14:sldId id="27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p:cViewPr varScale="1">
        <p:scale>
          <a:sx n="110" d="100"/>
          <a:sy n="110" d="100"/>
        </p:scale>
        <p:origin x="643" y="67"/>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ий слайд">
    <p:spTree>
      <p:nvGrpSpPr>
        <p:cNvPr id="1" name=""/>
        <p:cNvGrpSpPr/>
        <p:nvPr/>
      </p:nvGrpSpPr>
      <p:grpSpPr>
        <a:xfrm>
          <a:off x="0" y="0"/>
          <a:ext cx="0" cy="0"/>
          <a:chOff x="0" y="0"/>
          <a:chExt cx="0" cy="0"/>
        </a:xfrm>
      </p:grpSpPr>
      <p:sp>
        <p:nvSpPr>
          <p:cNvPr id="7" name="Прямокутник із двома округленими протилежними кутами 6"/>
          <p:cNvSpPr/>
          <p:nvPr/>
        </p:nvSpPr>
        <p:spPr>
          <a:xfrm>
            <a:off x="164592" y="109728"/>
            <a:ext cx="8814816" cy="18790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Заголовок 7"/>
          <p:cNvSpPr>
            <a:spLocks noGrp="1"/>
          </p:cNvSpPr>
          <p:nvPr>
            <p:ph type="ctrTitle"/>
          </p:nvPr>
        </p:nvSpPr>
        <p:spPr>
          <a:xfrm>
            <a:off x="464234" y="285751"/>
            <a:ext cx="8229600" cy="1657350"/>
          </a:xfrm>
        </p:spPr>
        <p:txBody>
          <a:bodyPr lIns="45720" rIns="228600" anchor="b">
            <a:normAutofit/>
          </a:bodyPr>
          <a:lstStyle>
            <a:lvl1pPr marL="0" algn="r">
              <a:defRPr sz="4800"/>
            </a:lvl1pPr>
            <a:extLst/>
          </a:lstStyle>
          <a:p>
            <a:r>
              <a:rPr kumimoji="0" lang="uk-UA" smtClean="0"/>
              <a:t>Зразок заголовка</a:t>
            </a:r>
            <a:endParaRPr kumimoji="0" lang="en-US"/>
          </a:p>
        </p:txBody>
      </p:sp>
      <p:sp>
        <p:nvSpPr>
          <p:cNvPr id="9" name="Підзаголовок 8"/>
          <p:cNvSpPr>
            <a:spLocks noGrp="1"/>
          </p:cNvSpPr>
          <p:nvPr>
            <p:ph type="subTitle" idx="1"/>
          </p:nvPr>
        </p:nvSpPr>
        <p:spPr>
          <a:xfrm>
            <a:off x="2133600" y="2114550"/>
            <a:ext cx="6560234" cy="131445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uk-UA" smtClean="0"/>
              <a:t>Зразок підзаголовка</a:t>
            </a:r>
            <a:endParaRPr kumimoji="0" lang="en-US"/>
          </a:p>
        </p:txBody>
      </p:sp>
      <p:sp>
        <p:nvSpPr>
          <p:cNvPr id="10" name="Місце для дати 9"/>
          <p:cNvSpPr>
            <a:spLocks noGrp="1"/>
          </p:cNvSpPr>
          <p:nvPr>
            <p:ph type="dt" sz="half" idx="10"/>
          </p:nvPr>
        </p:nvSpPr>
        <p:spPr>
          <a:xfrm>
            <a:off x="5562600" y="4881753"/>
            <a:ext cx="3002280" cy="205740"/>
          </a:xfrm>
        </p:spPr>
        <p:txBody>
          <a:bodyPr vert="horz" rtlCol="0"/>
          <a:lstStyle/>
          <a:p>
            <a:fld id="{C90A66AE-81F5-474A-B74B-EE41E9320F19}" type="datetimeFigureOut">
              <a:rPr lang="uk-UA" smtClean="0"/>
              <a:t>30.11.2023</a:t>
            </a:fld>
            <a:endParaRPr lang="uk-UA"/>
          </a:p>
        </p:txBody>
      </p:sp>
      <p:sp>
        <p:nvSpPr>
          <p:cNvPr id="11" name="Місце для номера слайда 10"/>
          <p:cNvSpPr>
            <a:spLocks noGrp="1"/>
          </p:cNvSpPr>
          <p:nvPr>
            <p:ph type="sldNum" sz="quarter" idx="11"/>
          </p:nvPr>
        </p:nvSpPr>
        <p:spPr>
          <a:xfrm>
            <a:off x="8638952" y="4881753"/>
            <a:ext cx="464288" cy="205740"/>
          </a:xfrm>
        </p:spPr>
        <p:txBody>
          <a:bodyPr vert="horz" rtlCol="0"/>
          <a:lstStyle>
            <a:lvl1pPr>
              <a:defRPr>
                <a:solidFill>
                  <a:schemeClr val="tx2">
                    <a:shade val="90000"/>
                  </a:schemeClr>
                </a:solidFill>
              </a:defRPr>
            </a:lvl1pPr>
            <a:extLst/>
          </a:lstStyle>
          <a:p>
            <a:fld id="{764F593F-0D5B-4CF0-BEE2-6583C73E7271}" type="slidenum">
              <a:rPr lang="uk-UA" smtClean="0"/>
              <a:t>‹#›</a:t>
            </a:fld>
            <a:endParaRPr lang="uk-UA"/>
          </a:p>
        </p:txBody>
      </p:sp>
      <p:sp>
        <p:nvSpPr>
          <p:cNvPr id="12" name="Місце для нижнього колонтитула 11"/>
          <p:cNvSpPr>
            <a:spLocks noGrp="1"/>
          </p:cNvSpPr>
          <p:nvPr>
            <p:ph type="ftr" sz="quarter" idx="12"/>
          </p:nvPr>
        </p:nvSpPr>
        <p:spPr>
          <a:xfrm>
            <a:off x="1600200" y="4881753"/>
            <a:ext cx="3907464" cy="205740"/>
          </a:xfrm>
        </p:spPr>
        <p:txBody>
          <a:bodyPr vert="horz" rtlCol="0"/>
          <a:lstStyle/>
          <a:p>
            <a:endParaRPr lang="uk-U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uk-UA" smtClean="0"/>
              <a:t>Зразок заголовка</a:t>
            </a:r>
            <a:endParaRPr kumimoji="0" lang="en-US"/>
          </a:p>
        </p:txBody>
      </p:sp>
      <p:sp>
        <p:nvSpPr>
          <p:cNvPr id="3" name="Місце для вертикального тексту 2"/>
          <p:cNvSpPr>
            <a:spLocks noGrp="1"/>
          </p:cNvSpPr>
          <p:nvPr>
            <p:ph type="body" orient="vert" idx="1"/>
          </p:nvPr>
        </p:nvSpPr>
        <p:spPr/>
        <p:txBody>
          <a:bodyPr vert="eaVert"/>
          <a:lstStyle/>
          <a:p>
            <a:pPr lvl="0" eaLnBrk="1" latinLnBrk="0" hangingPunct="1"/>
            <a:r>
              <a:rPr lang="uk-UA" smtClean="0"/>
              <a:t>Зразок тексту</a:t>
            </a:r>
          </a:p>
          <a:p>
            <a:pPr lvl="1" eaLnBrk="1" latinLnBrk="0" hangingPunct="1"/>
            <a:r>
              <a:rPr lang="uk-UA" smtClean="0"/>
              <a:t>Другий рівень</a:t>
            </a:r>
          </a:p>
          <a:p>
            <a:pPr lvl="2" eaLnBrk="1" latinLnBrk="0" hangingPunct="1"/>
            <a:r>
              <a:rPr lang="uk-UA" smtClean="0"/>
              <a:t>Третій рівень</a:t>
            </a:r>
          </a:p>
          <a:p>
            <a:pPr lvl="3" eaLnBrk="1" latinLnBrk="0" hangingPunct="1"/>
            <a:r>
              <a:rPr lang="uk-UA" smtClean="0"/>
              <a:t>Четвертий рівень</a:t>
            </a:r>
          </a:p>
          <a:p>
            <a:pPr lvl="4" eaLnBrk="1" latinLnBrk="0" hangingPunct="1"/>
            <a:r>
              <a:rPr lang="uk-UA" smtClean="0"/>
              <a:t>П'ятий рівень</a:t>
            </a:r>
            <a:endParaRPr kumimoji="0" lang="en-US"/>
          </a:p>
        </p:txBody>
      </p:sp>
      <p:sp>
        <p:nvSpPr>
          <p:cNvPr id="4" name="Місце для дати 3"/>
          <p:cNvSpPr>
            <a:spLocks noGrp="1"/>
          </p:cNvSpPr>
          <p:nvPr>
            <p:ph type="dt" sz="half" idx="10"/>
          </p:nvPr>
        </p:nvSpPr>
        <p:spPr/>
        <p:txBody>
          <a:bodyPr/>
          <a:lstStyle/>
          <a:p>
            <a:fld id="{C90A66AE-81F5-474A-B74B-EE41E9320F19}" type="datetimeFigureOut">
              <a:rPr lang="uk-UA" smtClean="0"/>
              <a:t>30.11.2023</a:t>
            </a:fld>
            <a:endParaRPr lang="uk-UA"/>
          </a:p>
        </p:txBody>
      </p:sp>
      <p:sp>
        <p:nvSpPr>
          <p:cNvPr id="5" name="Місце для нижнього колонтитула 4"/>
          <p:cNvSpPr>
            <a:spLocks noGrp="1"/>
          </p:cNvSpPr>
          <p:nvPr>
            <p:ph type="ftr" sz="quarter" idx="11"/>
          </p:nvPr>
        </p:nvSpPr>
        <p:spPr/>
        <p:txBody>
          <a:bodyPr/>
          <a:lstStyle/>
          <a:p>
            <a:endParaRPr lang="uk-UA"/>
          </a:p>
        </p:txBody>
      </p:sp>
      <p:sp>
        <p:nvSpPr>
          <p:cNvPr id="6" name="Місце для номера слайда 5"/>
          <p:cNvSpPr>
            <a:spLocks noGrp="1"/>
          </p:cNvSpPr>
          <p:nvPr>
            <p:ph type="sldNum" sz="quarter" idx="12"/>
          </p:nvPr>
        </p:nvSpPr>
        <p:spPr/>
        <p:txBody>
          <a:bodyPr/>
          <a:lstStyle/>
          <a:p>
            <a:fld id="{764F593F-0D5B-4CF0-BEE2-6583C73E7271}" type="slidenum">
              <a:rPr lang="uk-UA" smtClean="0"/>
              <a:t>‹#›</a:t>
            </a:fld>
            <a:endParaRPr lang="uk-U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Вертикальний заголовок 1"/>
          <p:cNvSpPr>
            <a:spLocks noGrp="1"/>
          </p:cNvSpPr>
          <p:nvPr>
            <p:ph type="title" orient="vert"/>
          </p:nvPr>
        </p:nvSpPr>
        <p:spPr>
          <a:xfrm>
            <a:off x="6629400" y="205979"/>
            <a:ext cx="2057400" cy="4388644"/>
          </a:xfrm>
        </p:spPr>
        <p:txBody>
          <a:bodyPr vert="eaVert"/>
          <a:lstStyle>
            <a:lvl1pPr algn="l">
              <a:defRPr/>
            </a:lvl1pPr>
            <a:extLst/>
          </a:lstStyle>
          <a:p>
            <a:r>
              <a:rPr kumimoji="0" lang="uk-UA" smtClean="0"/>
              <a:t>Зразок заголовка</a:t>
            </a:r>
            <a:endParaRPr kumimoji="0" lang="en-US"/>
          </a:p>
        </p:txBody>
      </p:sp>
      <p:sp>
        <p:nvSpPr>
          <p:cNvPr id="3" name="Місце для вертикального тексту 2"/>
          <p:cNvSpPr>
            <a:spLocks noGrp="1"/>
          </p:cNvSpPr>
          <p:nvPr>
            <p:ph type="body" orient="vert" idx="1"/>
          </p:nvPr>
        </p:nvSpPr>
        <p:spPr>
          <a:xfrm>
            <a:off x="457200" y="205979"/>
            <a:ext cx="6019800" cy="4388644"/>
          </a:xfrm>
        </p:spPr>
        <p:txBody>
          <a:bodyPr vert="eaVert"/>
          <a:lstStyle/>
          <a:p>
            <a:pPr lvl="0" eaLnBrk="1" latinLnBrk="0" hangingPunct="1"/>
            <a:r>
              <a:rPr lang="uk-UA" smtClean="0"/>
              <a:t>Зразок тексту</a:t>
            </a:r>
          </a:p>
          <a:p>
            <a:pPr lvl="1" eaLnBrk="1" latinLnBrk="0" hangingPunct="1"/>
            <a:r>
              <a:rPr lang="uk-UA" smtClean="0"/>
              <a:t>Другий рівень</a:t>
            </a:r>
          </a:p>
          <a:p>
            <a:pPr lvl="2" eaLnBrk="1" latinLnBrk="0" hangingPunct="1"/>
            <a:r>
              <a:rPr lang="uk-UA" smtClean="0"/>
              <a:t>Третій рівень</a:t>
            </a:r>
          </a:p>
          <a:p>
            <a:pPr lvl="3" eaLnBrk="1" latinLnBrk="0" hangingPunct="1"/>
            <a:r>
              <a:rPr lang="uk-UA" smtClean="0"/>
              <a:t>Четвертий рівень</a:t>
            </a:r>
          </a:p>
          <a:p>
            <a:pPr lvl="4" eaLnBrk="1" latinLnBrk="0" hangingPunct="1"/>
            <a:r>
              <a:rPr lang="uk-UA" smtClean="0"/>
              <a:t>П'ятий рівень</a:t>
            </a:r>
            <a:endParaRPr kumimoji="0" lang="en-US"/>
          </a:p>
        </p:txBody>
      </p:sp>
      <p:sp>
        <p:nvSpPr>
          <p:cNvPr id="4" name="Місце для дати 3"/>
          <p:cNvSpPr>
            <a:spLocks noGrp="1"/>
          </p:cNvSpPr>
          <p:nvPr>
            <p:ph type="dt" sz="half" idx="10"/>
          </p:nvPr>
        </p:nvSpPr>
        <p:spPr/>
        <p:txBody>
          <a:bodyPr/>
          <a:lstStyle/>
          <a:p>
            <a:fld id="{C90A66AE-81F5-474A-B74B-EE41E9320F19}" type="datetimeFigureOut">
              <a:rPr lang="uk-UA" smtClean="0"/>
              <a:t>30.11.2023</a:t>
            </a:fld>
            <a:endParaRPr lang="uk-UA"/>
          </a:p>
        </p:txBody>
      </p:sp>
      <p:sp>
        <p:nvSpPr>
          <p:cNvPr id="5" name="Місце для нижнього колонтитула 4"/>
          <p:cNvSpPr>
            <a:spLocks noGrp="1"/>
          </p:cNvSpPr>
          <p:nvPr>
            <p:ph type="ftr" sz="quarter" idx="11"/>
          </p:nvPr>
        </p:nvSpPr>
        <p:spPr/>
        <p:txBody>
          <a:bodyPr/>
          <a:lstStyle/>
          <a:p>
            <a:endParaRPr lang="uk-UA"/>
          </a:p>
        </p:txBody>
      </p:sp>
      <p:sp>
        <p:nvSpPr>
          <p:cNvPr id="6" name="Місце для номера слайда 5"/>
          <p:cNvSpPr>
            <a:spLocks noGrp="1"/>
          </p:cNvSpPr>
          <p:nvPr>
            <p:ph type="sldNum" sz="quarter" idx="12"/>
          </p:nvPr>
        </p:nvSpPr>
        <p:spPr/>
        <p:txBody>
          <a:bodyPr/>
          <a:lstStyle/>
          <a:p>
            <a:fld id="{764F593F-0D5B-4CF0-BEE2-6583C73E7271}" type="slidenum">
              <a:rPr lang="uk-UA" smtClean="0"/>
              <a:t>‹#›</a:t>
            </a:fld>
            <a:endParaRPr lang="uk-U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і об'єкт">
    <p:spTree>
      <p:nvGrpSpPr>
        <p:cNvPr id="1" name=""/>
        <p:cNvGrpSpPr/>
        <p:nvPr/>
      </p:nvGrpSpPr>
      <p:grpSpPr>
        <a:xfrm>
          <a:off x="0" y="0"/>
          <a:ext cx="0" cy="0"/>
          <a:chOff x="0" y="0"/>
          <a:chExt cx="0" cy="0"/>
        </a:xfrm>
      </p:grpSpPr>
      <p:sp>
        <p:nvSpPr>
          <p:cNvPr id="7" name="Прямокутник 6"/>
          <p:cNvSpPr/>
          <p:nvPr/>
        </p:nvSpPr>
        <p:spPr>
          <a:xfrm>
            <a:off x="588392" y="1068441"/>
            <a:ext cx="8001000" cy="6858"/>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p:txBody>
          <a:bodyPr/>
          <a:lstStyle/>
          <a:p>
            <a:r>
              <a:rPr kumimoji="0" lang="uk-UA" smtClean="0"/>
              <a:t>Зразок заголовка</a:t>
            </a:r>
            <a:endParaRPr kumimoji="0" lang="en-US"/>
          </a:p>
        </p:txBody>
      </p:sp>
      <p:sp>
        <p:nvSpPr>
          <p:cNvPr id="3" name="Місце для вмісту 2"/>
          <p:cNvSpPr>
            <a:spLocks noGrp="1"/>
          </p:cNvSpPr>
          <p:nvPr>
            <p:ph idx="1"/>
          </p:nvPr>
        </p:nvSpPr>
        <p:spPr/>
        <p:txBody>
          <a:bodyPr/>
          <a:lstStyle/>
          <a:p>
            <a:pPr lvl="0" eaLnBrk="1" latinLnBrk="0" hangingPunct="1"/>
            <a:r>
              <a:rPr lang="uk-UA" smtClean="0"/>
              <a:t>Зразок тексту</a:t>
            </a:r>
          </a:p>
          <a:p>
            <a:pPr lvl="1" eaLnBrk="1" latinLnBrk="0" hangingPunct="1"/>
            <a:r>
              <a:rPr lang="uk-UA" smtClean="0"/>
              <a:t>Другий рівень</a:t>
            </a:r>
          </a:p>
          <a:p>
            <a:pPr lvl="2" eaLnBrk="1" latinLnBrk="0" hangingPunct="1"/>
            <a:r>
              <a:rPr lang="uk-UA" smtClean="0"/>
              <a:t>Третій рівень</a:t>
            </a:r>
          </a:p>
          <a:p>
            <a:pPr lvl="3" eaLnBrk="1" latinLnBrk="0" hangingPunct="1"/>
            <a:r>
              <a:rPr lang="uk-UA" smtClean="0"/>
              <a:t>Четвертий рівень</a:t>
            </a:r>
          </a:p>
          <a:p>
            <a:pPr lvl="4" eaLnBrk="1" latinLnBrk="0" hangingPunct="1"/>
            <a:r>
              <a:rPr lang="uk-UA" smtClean="0"/>
              <a:t>П'ятий рівень</a:t>
            </a:r>
            <a:endParaRPr kumimoji="0" lang="en-US"/>
          </a:p>
        </p:txBody>
      </p:sp>
      <p:sp>
        <p:nvSpPr>
          <p:cNvPr id="4" name="Місце для дати 3"/>
          <p:cNvSpPr>
            <a:spLocks noGrp="1"/>
          </p:cNvSpPr>
          <p:nvPr>
            <p:ph type="dt" sz="half" idx="10"/>
          </p:nvPr>
        </p:nvSpPr>
        <p:spPr/>
        <p:txBody>
          <a:bodyPr/>
          <a:lstStyle/>
          <a:p>
            <a:fld id="{C90A66AE-81F5-474A-B74B-EE41E9320F19}" type="datetimeFigureOut">
              <a:rPr lang="uk-UA" smtClean="0"/>
              <a:t>30.11.2023</a:t>
            </a:fld>
            <a:endParaRPr lang="uk-UA"/>
          </a:p>
        </p:txBody>
      </p:sp>
      <p:sp>
        <p:nvSpPr>
          <p:cNvPr id="5" name="Місце для нижнього колонтитула 4"/>
          <p:cNvSpPr>
            <a:spLocks noGrp="1"/>
          </p:cNvSpPr>
          <p:nvPr>
            <p:ph type="ftr" sz="quarter" idx="11"/>
          </p:nvPr>
        </p:nvSpPr>
        <p:spPr/>
        <p:txBody>
          <a:bodyPr/>
          <a:lstStyle/>
          <a:p>
            <a:endParaRPr lang="uk-UA"/>
          </a:p>
        </p:txBody>
      </p:sp>
      <p:sp>
        <p:nvSpPr>
          <p:cNvPr id="6" name="Місце для номера слайда 5"/>
          <p:cNvSpPr>
            <a:spLocks noGrp="1"/>
          </p:cNvSpPr>
          <p:nvPr>
            <p:ph type="sldNum" sz="quarter" idx="12"/>
          </p:nvPr>
        </p:nvSpPr>
        <p:spPr/>
        <p:txBody>
          <a:bodyPr/>
          <a:lstStyle/>
          <a:p>
            <a:fld id="{764F593F-0D5B-4CF0-BEE2-6583C73E7271}" type="slidenum">
              <a:rPr lang="uk-UA" smtClean="0"/>
              <a:t>‹#›</a:t>
            </a:fld>
            <a:endParaRPr lang="uk-U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озділу">
    <p:bg>
      <p:bgRef idx="1001">
        <a:schemeClr val="bg2"/>
      </p:bgRef>
    </p:bg>
    <p:spTree>
      <p:nvGrpSpPr>
        <p:cNvPr id="1" name=""/>
        <p:cNvGrpSpPr/>
        <p:nvPr/>
      </p:nvGrpSpPr>
      <p:grpSpPr>
        <a:xfrm>
          <a:off x="0" y="0"/>
          <a:ext cx="0" cy="0"/>
          <a:chOff x="0" y="0"/>
          <a:chExt cx="0" cy="0"/>
        </a:xfrm>
      </p:grpSpPr>
      <p:sp>
        <p:nvSpPr>
          <p:cNvPr id="7" name="Прямокутник 6"/>
          <p:cNvSpPr/>
          <p:nvPr/>
        </p:nvSpPr>
        <p:spPr>
          <a:xfrm>
            <a:off x="1000128" y="2450592"/>
            <a:ext cx="7406640" cy="6858"/>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722376" y="373673"/>
            <a:ext cx="7772400" cy="2048256"/>
          </a:xfrm>
        </p:spPr>
        <p:txBody>
          <a:bodyPr rIns="100584"/>
          <a:lstStyle>
            <a:lvl1pPr algn="r">
              <a:buNone/>
              <a:defRPr sz="4000" b="1" cap="none">
                <a:solidFill>
                  <a:schemeClr val="accent1">
                    <a:tint val="95000"/>
                    <a:satMod val="200000"/>
                  </a:schemeClr>
                </a:solidFill>
              </a:defRPr>
            </a:lvl1pPr>
            <a:extLst/>
          </a:lstStyle>
          <a:p>
            <a:r>
              <a:rPr kumimoji="0" lang="uk-UA" smtClean="0"/>
              <a:t>Зразок заголовка</a:t>
            </a:r>
            <a:endParaRPr kumimoji="0" lang="en-US"/>
          </a:p>
        </p:txBody>
      </p:sp>
      <p:sp>
        <p:nvSpPr>
          <p:cNvPr id="3" name="Місце для тексту 2"/>
          <p:cNvSpPr>
            <a:spLocks noGrp="1"/>
          </p:cNvSpPr>
          <p:nvPr>
            <p:ph type="body" idx="1"/>
          </p:nvPr>
        </p:nvSpPr>
        <p:spPr>
          <a:xfrm>
            <a:off x="722313" y="2465785"/>
            <a:ext cx="7772400" cy="1132284"/>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uk-UA" smtClean="0"/>
              <a:t>Зразок тексту</a:t>
            </a:r>
          </a:p>
        </p:txBody>
      </p:sp>
      <p:sp>
        <p:nvSpPr>
          <p:cNvPr id="8" name="Місце для дати 7"/>
          <p:cNvSpPr>
            <a:spLocks noGrp="1"/>
          </p:cNvSpPr>
          <p:nvPr>
            <p:ph type="dt" sz="half" idx="10"/>
          </p:nvPr>
        </p:nvSpPr>
        <p:spPr>
          <a:xfrm>
            <a:off x="5562600" y="4885253"/>
            <a:ext cx="3002280" cy="205740"/>
          </a:xfrm>
        </p:spPr>
        <p:txBody>
          <a:bodyPr vert="horz" rtlCol="0"/>
          <a:lstStyle/>
          <a:p>
            <a:fld id="{C90A66AE-81F5-474A-B74B-EE41E9320F19}" type="datetimeFigureOut">
              <a:rPr lang="uk-UA" smtClean="0"/>
              <a:t>30.11.2023</a:t>
            </a:fld>
            <a:endParaRPr lang="uk-UA"/>
          </a:p>
        </p:txBody>
      </p:sp>
      <p:sp>
        <p:nvSpPr>
          <p:cNvPr id="9" name="Місце для номера слайда 8"/>
          <p:cNvSpPr>
            <a:spLocks noGrp="1"/>
          </p:cNvSpPr>
          <p:nvPr>
            <p:ph type="sldNum" sz="quarter" idx="11"/>
          </p:nvPr>
        </p:nvSpPr>
        <p:spPr>
          <a:xfrm>
            <a:off x="8638952" y="4885253"/>
            <a:ext cx="464288" cy="205740"/>
          </a:xfrm>
        </p:spPr>
        <p:txBody>
          <a:bodyPr vert="horz" rtlCol="0"/>
          <a:lstStyle>
            <a:lvl1pPr>
              <a:defRPr>
                <a:solidFill>
                  <a:schemeClr val="tx2">
                    <a:shade val="90000"/>
                  </a:schemeClr>
                </a:solidFill>
              </a:defRPr>
            </a:lvl1pPr>
            <a:extLst/>
          </a:lstStyle>
          <a:p>
            <a:fld id="{764F593F-0D5B-4CF0-BEE2-6583C73E7271}" type="slidenum">
              <a:rPr lang="uk-UA" smtClean="0"/>
              <a:t>‹#›</a:t>
            </a:fld>
            <a:endParaRPr lang="uk-UA"/>
          </a:p>
        </p:txBody>
      </p:sp>
      <p:sp>
        <p:nvSpPr>
          <p:cNvPr id="10" name="Місце для нижнього колонтитула 9"/>
          <p:cNvSpPr>
            <a:spLocks noGrp="1"/>
          </p:cNvSpPr>
          <p:nvPr>
            <p:ph type="ftr" sz="quarter" idx="12"/>
          </p:nvPr>
        </p:nvSpPr>
        <p:spPr>
          <a:xfrm>
            <a:off x="1600200" y="4885253"/>
            <a:ext cx="3907464" cy="205740"/>
          </a:xfrm>
        </p:spPr>
        <p:txBody>
          <a:bodyPr vert="horz" rtlCol="0"/>
          <a:lstStyle/>
          <a:p>
            <a:endParaRPr lang="uk-U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uk-UA" smtClean="0"/>
              <a:t>Зразок заголовка</a:t>
            </a:r>
            <a:endParaRPr kumimoji="0" lang="en-US"/>
          </a:p>
        </p:txBody>
      </p:sp>
      <p:sp>
        <p:nvSpPr>
          <p:cNvPr id="3" name="Місце для вмісту 2"/>
          <p:cNvSpPr>
            <a:spLocks noGrp="1"/>
          </p:cNvSpPr>
          <p:nvPr>
            <p:ph sz="half" idx="1"/>
          </p:nvPr>
        </p:nvSpPr>
        <p:spPr>
          <a:xfrm>
            <a:off x="457200" y="1234440"/>
            <a:ext cx="4038600" cy="339471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uk-UA" smtClean="0"/>
              <a:t>Зразок тексту</a:t>
            </a:r>
          </a:p>
          <a:p>
            <a:pPr lvl="1" eaLnBrk="1" latinLnBrk="0" hangingPunct="1"/>
            <a:r>
              <a:rPr lang="uk-UA" smtClean="0"/>
              <a:t>Другий рівень</a:t>
            </a:r>
          </a:p>
          <a:p>
            <a:pPr lvl="2" eaLnBrk="1" latinLnBrk="0" hangingPunct="1"/>
            <a:r>
              <a:rPr lang="uk-UA" smtClean="0"/>
              <a:t>Третій рівень</a:t>
            </a:r>
          </a:p>
          <a:p>
            <a:pPr lvl="3" eaLnBrk="1" latinLnBrk="0" hangingPunct="1"/>
            <a:r>
              <a:rPr lang="uk-UA" smtClean="0"/>
              <a:t>Четвертий рівень</a:t>
            </a:r>
          </a:p>
          <a:p>
            <a:pPr lvl="4" eaLnBrk="1" latinLnBrk="0" hangingPunct="1"/>
            <a:r>
              <a:rPr lang="uk-UA" smtClean="0"/>
              <a:t>П'ятий рівень</a:t>
            </a:r>
            <a:endParaRPr kumimoji="0" lang="en-US"/>
          </a:p>
        </p:txBody>
      </p:sp>
      <p:sp>
        <p:nvSpPr>
          <p:cNvPr id="4" name="Місце для вмісту 3"/>
          <p:cNvSpPr>
            <a:spLocks noGrp="1"/>
          </p:cNvSpPr>
          <p:nvPr>
            <p:ph sz="half" idx="2"/>
          </p:nvPr>
        </p:nvSpPr>
        <p:spPr>
          <a:xfrm>
            <a:off x="4648200" y="1234440"/>
            <a:ext cx="4038600" cy="339471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uk-UA" smtClean="0"/>
              <a:t>Зразок тексту</a:t>
            </a:r>
          </a:p>
          <a:p>
            <a:pPr lvl="1" eaLnBrk="1" latinLnBrk="0" hangingPunct="1"/>
            <a:r>
              <a:rPr lang="uk-UA" smtClean="0"/>
              <a:t>Другий рівень</a:t>
            </a:r>
          </a:p>
          <a:p>
            <a:pPr lvl="2" eaLnBrk="1" latinLnBrk="0" hangingPunct="1"/>
            <a:r>
              <a:rPr lang="uk-UA" smtClean="0"/>
              <a:t>Третій рівень</a:t>
            </a:r>
          </a:p>
          <a:p>
            <a:pPr lvl="3" eaLnBrk="1" latinLnBrk="0" hangingPunct="1"/>
            <a:r>
              <a:rPr lang="uk-UA" smtClean="0"/>
              <a:t>Четвертий рівень</a:t>
            </a:r>
          </a:p>
          <a:p>
            <a:pPr lvl="4" eaLnBrk="1" latinLnBrk="0" hangingPunct="1"/>
            <a:r>
              <a:rPr lang="uk-UA" smtClean="0"/>
              <a:t>П'ятий рівень</a:t>
            </a:r>
            <a:endParaRPr kumimoji="0" lang="en-US"/>
          </a:p>
        </p:txBody>
      </p:sp>
      <p:sp>
        <p:nvSpPr>
          <p:cNvPr id="5" name="Місце для дати 4"/>
          <p:cNvSpPr>
            <a:spLocks noGrp="1"/>
          </p:cNvSpPr>
          <p:nvPr>
            <p:ph type="dt" sz="half" idx="10"/>
          </p:nvPr>
        </p:nvSpPr>
        <p:spPr/>
        <p:txBody>
          <a:bodyPr/>
          <a:lstStyle/>
          <a:p>
            <a:fld id="{C90A66AE-81F5-474A-B74B-EE41E9320F19}" type="datetimeFigureOut">
              <a:rPr lang="uk-UA" smtClean="0"/>
              <a:t>30.11.2023</a:t>
            </a:fld>
            <a:endParaRPr lang="uk-UA"/>
          </a:p>
        </p:txBody>
      </p:sp>
      <p:sp>
        <p:nvSpPr>
          <p:cNvPr id="6" name="Місце для нижнього колонтитула 5"/>
          <p:cNvSpPr>
            <a:spLocks noGrp="1"/>
          </p:cNvSpPr>
          <p:nvPr>
            <p:ph type="ftr" sz="quarter" idx="11"/>
          </p:nvPr>
        </p:nvSpPr>
        <p:spPr/>
        <p:txBody>
          <a:bodyPr/>
          <a:lstStyle/>
          <a:p>
            <a:endParaRPr lang="uk-UA"/>
          </a:p>
        </p:txBody>
      </p:sp>
      <p:sp>
        <p:nvSpPr>
          <p:cNvPr id="7" name="Місце для номера слайда 6"/>
          <p:cNvSpPr>
            <a:spLocks noGrp="1"/>
          </p:cNvSpPr>
          <p:nvPr>
            <p:ph type="sldNum" sz="quarter" idx="12"/>
          </p:nvPr>
        </p:nvSpPr>
        <p:spPr>
          <a:xfrm>
            <a:off x="8641080" y="4885926"/>
            <a:ext cx="464288" cy="205740"/>
          </a:xfrm>
        </p:spPr>
        <p:txBody>
          <a:bodyPr/>
          <a:lstStyle/>
          <a:p>
            <a:fld id="{764F593F-0D5B-4CF0-BEE2-6583C73E7271}" type="slidenum">
              <a:rPr lang="uk-UA" smtClean="0"/>
              <a:t>‹#›</a:t>
            </a:fld>
            <a:endParaRPr lang="uk-UA"/>
          </a:p>
        </p:txBody>
      </p:sp>
      <p:sp>
        <p:nvSpPr>
          <p:cNvPr id="10" name="Прямокутник 9"/>
          <p:cNvSpPr/>
          <p:nvPr/>
        </p:nvSpPr>
        <p:spPr>
          <a:xfrm>
            <a:off x="588392" y="1068441"/>
            <a:ext cx="8001000" cy="6858"/>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10" name="Прямокутник 9"/>
          <p:cNvSpPr/>
          <p:nvPr/>
        </p:nvSpPr>
        <p:spPr>
          <a:xfrm>
            <a:off x="616744" y="1623912"/>
            <a:ext cx="3749040" cy="6858"/>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11" name="Прямокутник 10"/>
          <p:cNvSpPr/>
          <p:nvPr/>
        </p:nvSpPr>
        <p:spPr>
          <a:xfrm>
            <a:off x="4800600" y="1623912"/>
            <a:ext cx="3749040" cy="6858"/>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2" name="Заголовок 1"/>
          <p:cNvSpPr>
            <a:spLocks noGrp="1"/>
          </p:cNvSpPr>
          <p:nvPr>
            <p:ph type="title"/>
          </p:nvPr>
        </p:nvSpPr>
        <p:spPr>
          <a:xfrm>
            <a:off x="457200" y="188961"/>
            <a:ext cx="8229600" cy="857250"/>
          </a:xfrm>
        </p:spPr>
        <p:txBody>
          <a:bodyPr anchor="b"/>
          <a:lstStyle>
            <a:lvl1pPr>
              <a:defRPr/>
            </a:lvl1pPr>
            <a:extLst/>
          </a:lstStyle>
          <a:p>
            <a:r>
              <a:rPr kumimoji="0" lang="uk-UA" smtClean="0"/>
              <a:t>Зразок заголовка</a:t>
            </a:r>
            <a:endParaRPr kumimoji="0" lang="en-US"/>
          </a:p>
        </p:txBody>
      </p:sp>
      <p:sp>
        <p:nvSpPr>
          <p:cNvPr id="3" name="Місце для тексту 2"/>
          <p:cNvSpPr>
            <a:spLocks noGrp="1"/>
          </p:cNvSpPr>
          <p:nvPr>
            <p:ph type="body" idx="1"/>
          </p:nvPr>
        </p:nvSpPr>
        <p:spPr>
          <a:xfrm>
            <a:off x="457200" y="1151335"/>
            <a:ext cx="4040188" cy="47982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uk-UA" smtClean="0"/>
              <a:t>Зразок тексту</a:t>
            </a:r>
          </a:p>
        </p:txBody>
      </p:sp>
      <p:sp>
        <p:nvSpPr>
          <p:cNvPr id="4" name="Місце для тексту 3"/>
          <p:cNvSpPr>
            <a:spLocks noGrp="1"/>
          </p:cNvSpPr>
          <p:nvPr>
            <p:ph type="body" sz="half" idx="3"/>
          </p:nvPr>
        </p:nvSpPr>
        <p:spPr>
          <a:xfrm>
            <a:off x="4645026" y="1151335"/>
            <a:ext cx="4041775" cy="47982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uk-UA" smtClean="0"/>
              <a:t>Зразок тексту</a:t>
            </a:r>
          </a:p>
        </p:txBody>
      </p:sp>
      <p:sp>
        <p:nvSpPr>
          <p:cNvPr id="5" name="Місце для вмісту 4"/>
          <p:cNvSpPr>
            <a:spLocks noGrp="1"/>
          </p:cNvSpPr>
          <p:nvPr>
            <p:ph sz="quarter" idx="2"/>
          </p:nvPr>
        </p:nvSpPr>
        <p:spPr>
          <a:xfrm>
            <a:off x="457200" y="1771651"/>
            <a:ext cx="4040188" cy="2956322"/>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uk-UA" smtClean="0"/>
              <a:t>Зразок тексту</a:t>
            </a:r>
          </a:p>
          <a:p>
            <a:pPr lvl="1" eaLnBrk="1" latinLnBrk="0" hangingPunct="1"/>
            <a:r>
              <a:rPr lang="uk-UA" smtClean="0"/>
              <a:t>Другий рівень</a:t>
            </a:r>
          </a:p>
          <a:p>
            <a:pPr lvl="2" eaLnBrk="1" latinLnBrk="0" hangingPunct="1"/>
            <a:r>
              <a:rPr lang="uk-UA" smtClean="0"/>
              <a:t>Третій рівень</a:t>
            </a:r>
          </a:p>
          <a:p>
            <a:pPr lvl="3" eaLnBrk="1" latinLnBrk="0" hangingPunct="1"/>
            <a:r>
              <a:rPr lang="uk-UA" smtClean="0"/>
              <a:t>Четвертий рівень</a:t>
            </a:r>
          </a:p>
          <a:p>
            <a:pPr lvl="4" eaLnBrk="1" latinLnBrk="0" hangingPunct="1"/>
            <a:r>
              <a:rPr lang="uk-UA" smtClean="0"/>
              <a:t>П'ятий рівень</a:t>
            </a:r>
            <a:endParaRPr kumimoji="0" lang="en-US"/>
          </a:p>
        </p:txBody>
      </p:sp>
      <p:sp>
        <p:nvSpPr>
          <p:cNvPr id="6" name="Місце для вмісту 5"/>
          <p:cNvSpPr>
            <a:spLocks noGrp="1"/>
          </p:cNvSpPr>
          <p:nvPr>
            <p:ph sz="quarter" idx="4"/>
          </p:nvPr>
        </p:nvSpPr>
        <p:spPr>
          <a:xfrm>
            <a:off x="4645026" y="1771651"/>
            <a:ext cx="4041775" cy="2956322"/>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uk-UA" smtClean="0"/>
              <a:t>Зразок тексту</a:t>
            </a:r>
          </a:p>
          <a:p>
            <a:pPr lvl="1" eaLnBrk="1" latinLnBrk="0" hangingPunct="1"/>
            <a:r>
              <a:rPr lang="uk-UA" smtClean="0"/>
              <a:t>Другий рівень</a:t>
            </a:r>
          </a:p>
          <a:p>
            <a:pPr lvl="2" eaLnBrk="1" latinLnBrk="0" hangingPunct="1"/>
            <a:r>
              <a:rPr lang="uk-UA" smtClean="0"/>
              <a:t>Третій рівень</a:t>
            </a:r>
          </a:p>
          <a:p>
            <a:pPr lvl="3" eaLnBrk="1" latinLnBrk="0" hangingPunct="1"/>
            <a:r>
              <a:rPr lang="uk-UA" smtClean="0"/>
              <a:t>Четвертий рівень</a:t>
            </a:r>
          </a:p>
          <a:p>
            <a:pPr lvl="4" eaLnBrk="1" latinLnBrk="0" hangingPunct="1"/>
            <a:r>
              <a:rPr lang="uk-UA" smtClean="0"/>
              <a:t>П'ятий рівень</a:t>
            </a:r>
            <a:endParaRPr kumimoji="0" lang="en-US"/>
          </a:p>
        </p:txBody>
      </p:sp>
      <p:sp>
        <p:nvSpPr>
          <p:cNvPr id="7" name="Місце для дати 6"/>
          <p:cNvSpPr>
            <a:spLocks noGrp="1"/>
          </p:cNvSpPr>
          <p:nvPr>
            <p:ph type="dt" sz="half" idx="10"/>
          </p:nvPr>
        </p:nvSpPr>
        <p:spPr/>
        <p:txBody>
          <a:bodyPr/>
          <a:lstStyle/>
          <a:p>
            <a:fld id="{C90A66AE-81F5-474A-B74B-EE41E9320F19}" type="datetimeFigureOut">
              <a:rPr lang="uk-UA" smtClean="0"/>
              <a:t>30.11.2023</a:t>
            </a:fld>
            <a:endParaRPr lang="uk-UA"/>
          </a:p>
        </p:txBody>
      </p:sp>
      <p:sp>
        <p:nvSpPr>
          <p:cNvPr id="8" name="Місце для нижнього колонтитула 7"/>
          <p:cNvSpPr>
            <a:spLocks noGrp="1"/>
          </p:cNvSpPr>
          <p:nvPr>
            <p:ph type="ftr" sz="quarter" idx="11"/>
          </p:nvPr>
        </p:nvSpPr>
        <p:spPr/>
        <p:txBody>
          <a:bodyPr/>
          <a:lstStyle/>
          <a:p>
            <a:endParaRPr lang="uk-UA"/>
          </a:p>
        </p:txBody>
      </p:sp>
      <p:sp>
        <p:nvSpPr>
          <p:cNvPr id="9" name="Місце для номера слайда 8"/>
          <p:cNvSpPr>
            <a:spLocks noGrp="1"/>
          </p:cNvSpPr>
          <p:nvPr>
            <p:ph type="sldNum" sz="quarter" idx="12"/>
          </p:nvPr>
        </p:nvSpPr>
        <p:spPr>
          <a:xfrm>
            <a:off x="8641080" y="4885926"/>
            <a:ext cx="464288" cy="205740"/>
          </a:xfrm>
        </p:spPr>
        <p:txBody>
          <a:bodyPr/>
          <a:lstStyle/>
          <a:p>
            <a:fld id="{764F593F-0D5B-4CF0-BEE2-6583C73E7271}" type="slidenum">
              <a:rPr lang="uk-UA" smtClean="0"/>
              <a:t>‹#›</a:t>
            </a:fld>
            <a:endParaRPr lang="uk-U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89914"/>
            <a:ext cx="8229600" cy="857250"/>
          </a:xfrm>
        </p:spPr>
        <p:txBody>
          <a:bodyPr/>
          <a:lstStyle/>
          <a:p>
            <a:r>
              <a:rPr kumimoji="0" lang="uk-UA" smtClean="0"/>
              <a:t>Зразок заголовка</a:t>
            </a:r>
            <a:endParaRPr kumimoji="0" lang="en-US"/>
          </a:p>
        </p:txBody>
      </p:sp>
      <p:sp>
        <p:nvSpPr>
          <p:cNvPr id="3" name="Місце для дати 2"/>
          <p:cNvSpPr>
            <a:spLocks noGrp="1"/>
          </p:cNvSpPr>
          <p:nvPr>
            <p:ph type="dt" sz="half" idx="10"/>
          </p:nvPr>
        </p:nvSpPr>
        <p:spPr/>
        <p:txBody>
          <a:bodyPr/>
          <a:lstStyle/>
          <a:p>
            <a:fld id="{C90A66AE-81F5-474A-B74B-EE41E9320F19}" type="datetimeFigureOut">
              <a:rPr lang="uk-UA" smtClean="0"/>
              <a:t>30.11.2023</a:t>
            </a:fld>
            <a:endParaRPr lang="uk-UA"/>
          </a:p>
        </p:txBody>
      </p:sp>
      <p:sp>
        <p:nvSpPr>
          <p:cNvPr id="4" name="Місце для нижнього колонтитула 3"/>
          <p:cNvSpPr>
            <a:spLocks noGrp="1"/>
          </p:cNvSpPr>
          <p:nvPr>
            <p:ph type="ftr" sz="quarter" idx="11"/>
          </p:nvPr>
        </p:nvSpPr>
        <p:spPr/>
        <p:txBody>
          <a:bodyPr/>
          <a:lstStyle/>
          <a:p>
            <a:endParaRPr lang="uk-UA"/>
          </a:p>
        </p:txBody>
      </p:sp>
      <p:sp>
        <p:nvSpPr>
          <p:cNvPr id="5" name="Місце для номера слайда 4"/>
          <p:cNvSpPr>
            <a:spLocks noGrp="1"/>
          </p:cNvSpPr>
          <p:nvPr>
            <p:ph type="sldNum" sz="quarter" idx="12"/>
          </p:nvPr>
        </p:nvSpPr>
        <p:spPr/>
        <p:txBody>
          <a:bodyPr/>
          <a:lstStyle/>
          <a:p>
            <a:fld id="{764F593F-0D5B-4CF0-BEE2-6583C73E7271}" type="slidenum">
              <a:rPr lang="uk-UA" smtClean="0"/>
              <a:t>‹#›</a:t>
            </a:fld>
            <a:endParaRPr lang="uk-UA"/>
          </a:p>
        </p:txBody>
      </p:sp>
      <p:sp>
        <p:nvSpPr>
          <p:cNvPr id="7" name="Прямокутник 6"/>
          <p:cNvSpPr/>
          <p:nvPr/>
        </p:nvSpPr>
        <p:spPr>
          <a:xfrm>
            <a:off x="588392" y="1068441"/>
            <a:ext cx="8001000" cy="6858"/>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Місце для дати 1"/>
          <p:cNvSpPr>
            <a:spLocks noGrp="1"/>
          </p:cNvSpPr>
          <p:nvPr>
            <p:ph type="dt" sz="half" idx="10"/>
          </p:nvPr>
        </p:nvSpPr>
        <p:spPr/>
        <p:txBody>
          <a:bodyPr/>
          <a:lstStyle/>
          <a:p>
            <a:fld id="{C90A66AE-81F5-474A-B74B-EE41E9320F19}" type="datetimeFigureOut">
              <a:rPr lang="uk-UA" smtClean="0"/>
              <a:t>30.11.2023</a:t>
            </a:fld>
            <a:endParaRPr lang="uk-UA"/>
          </a:p>
        </p:txBody>
      </p:sp>
      <p:sp>
        <p:nvSpPr>
          <p:cNvPr id="3" name="Місце для нижнього колонтитула 2"/>
          <p:cNvSpPr>
            <a:spLocks noGrp="1"/>
          </p:cNvSpPr>
          <p:nvPr>
            <p:ph type="ftr" sz="quarter" idx="11"/>
          </p:nvPr>
        </p:nvSpPr>
        <p:spPr/>
        <p:txBody>
          <a:bodyPr/>
          <a:lstStyle/>
          <a:p>
            <a:endParaRPr lang="uk-UA"/>
          </a:p>
        </p:txBody>
      </p:sp>
      <p:sp>
        <p:nvSpPr>
          <p:cNvPr id="4" name="Місце для номера слайда 3"/>
          <p:cNvSpPr>
            <a:spLocks noGrp="1"/>
          </p:cNvSpPr>
          <p:nvPr>
            <p:ph type="sldNum" sz="quarter" idx="12"/>
          </p:nvPr>
        </p:nvSpPr>
        <p:spPr/>
        <p:txBody>
          <a:bodyPr/>
          <a:lstStyle/>
          <a:p>
            <a:fld id="{764F593F-0D5B-4CF0-BEE2-6583C73E7271}" type="slidenum">
              <a:rPr lang="uk-UA" smtClean="0"/>
              <a:t>‹#›</a:t>
            </a:fld>
            <a:endParaRPr lang="uk-U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Вміст із підписом">
    <p:bg>
      <p:bgRef idx="1001">
        <a:schemeClr val="bg2"/>
      </p:bgRef>
    </p:bg>
    <p:spTree>
      <p:nvGrpSpPr>
        <p:cNvPr id="1" name=""/>
        <p:cNvGrpSpPr/>
        <p:nvPr/>
      </p:nvGrpSpPr>
      <p:grpSpPr>
        <a:xfrm>
          <a:off x="0" y="0"/>
          <a:ext cx="0" cy="0"/>
          <a:chOff x="0" y="0"/>
          <a:chExt cx="0" cy="0"/>
        </a:xfrm>
      </p:grpSpPr>
      <p:sp>
        <p:nvSpPr>
          <p:cNvPr id="8" name="Прямокутник 7"/>
          <p:cNvSpPr/>
          <p:nvPr/>
        </p:nvSpPr>
        <p:spPr>
          <a:xfrm>
            <a:off x="5057552" y="793242"/>
            <a:ext cx="3749040" cy="6858"/>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4963136" y="228600"/>
            <a:ext cx="3931920" cy="571500"/>
          </a:xfrm>
        </p:spPr>
        <p:txBody>
          <a:bodyPr anchor="b"/>
          <a:lstStyle>
            <a:lvl1pPr marL="0" algn="r">
              <a:buNone/>
              <a:defRPr sz="2000" b="1"/>
            </a:lvl1pPr>
            <a:extLst/>
          </a:lstStyle>
          <a:p>
            <a:r>
              <a:rPr kumimoji="0" lang="uk-UA" smtClean="0"/>
              <a:t>Зразок заголовка</a:t>
            </a:r>
            <a:endParaRPr kumimoji="0" lang="en-US"/>
          </a:p>
        </p:txBody>
      </p:sp>
      <p:sp>
        <p:nvSpPr>
          <p:cNvPr id="3" name="Місце для тексту 2"/>
          <p:cNvSpPr>
            <a:spLocks noGrp="1"/>
          </p:cNvSpPr>
          <p:nvPr>
            <p:ph type="body" idx="2"/>
          </p:nvPr>
        </p:nvSpPr>
        <p:spPr>
          <a:xfrm>
            <a:off x="4963136" y="830670"/>
            <a:ext cx="3931920" cy="8001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uk-UA" smtClean="0"/>
              <a:t>Зразок тексту</a:t>
            </a:r>
          </a:p>
        </p:txBody>
      </p:sp>
      <p:sp>
        <p:nvSpPr>
          <p:cNvPr id="4" name="Місце для вмісту 3"/>
          <p:cNvSpPr>
            <a:spLocks noGrp="1"/>
          </p:cNvSpPr>
          <p:nvPr>
            <p:ph sz="half" idx="1"/>
          </p:nvPr>
        </p:nvSpPr>
        <p:spPr>
          <a:xfrm>
            <a:off x="228600" y="1657350"/>
            <a:ext cx="8666456" cy="298323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uk-UA" smtClean="0"/>
              <a:t>Зразок тексту</a:t>
            </a:r>
          </a:p>
          <a:p>
            <a:pPr lvl="1" eaLnBrk="1" latinLnBrk="0" hangingPunct="1"/>
            <a:r>
              <a:rPr lang="uk-UA" smtClean="0"/>
              <a:t>Другий рівень</a:t>
            </a:r>
          </a:p>
          <a:p>
            <a:pPr lvl="2" eaLnBrk="1" latinLnBrk="0" hangingPunct="1"/>
            <a:r>
              <a:rPr lang="uk-UA" smtClean="0"/>
              <a:t>Третій рівень</a:t>
            </a:r>
          </a:p>
          <a:p>
            <a:pPr lvl="3" eaLnBrk="1" latinLnBrk="0" hangingPunct="1"/>
            <a:r>
              <a:rPr lang="uk-UA" smtClean="0"/>
              <a:t>Четвертий рівень</a:t>
            </a:r>
          </a:p>
          <a:p>
            <a:pPr lvl="4" eaLnBrk="1" latinLnBrk="0" hangingPunct="1"/>
            <a:r>
              <a:rPr lang="uk-UA" smtClean="0"/>
              <a:t>П'ятий рівень</a:t>
            </a:r>
            <a:endParaRPr kumimoji="0" lang="en-US"/>
          </a:p>
        </p:txBody>
      </p:sp>
      <p:sp>
        <p:nvSpPr>
          <p:cNvPr id="9" name="Місце для дати 8"/>
          <p:cNvSpPr>
            <a:spLocks noGrp="1"/>
          </p:cNvSpPr>
          <p:nvPr>
            <p:ph type="dt" sz="half" idx="10"/>
          </p:nvPr>
        </p:nvSpPr>
        <p:spPr>
          <a:xfrm>
            <a:off x="5562600" y="4885253"/>
            <a:ext cx="3002280" cy="205740"/>
          </a:xfrm>
        </p:spPr>
        <p:txBody>
          <a:bodyPr vert="horz" rtlCol="0"/>
          <a:lstStyle/>
          <a:p>
            <a:fld id="{C90A66AE-81F5-474A-B74B-EE41E9320F19}" type="datetimeFigureOut">
              <a:rPr lang="uk-UA" smtClean="0"/>
              <a:t>30.11.2023</a:t>
            </a:fld>
            <a:endParaRPr lang="uk-UA"/>
          </a:p>
        </p:txBody>
      </p:sp>
      <p:sp>
        <p:nvSpPr>
          <p:cNvPr id="10" name="Місце для номера слайда 9"/>
          <p:cNvSpPr>
            <a:spLocks noGrp="1"/>
          </p:cNvSpPr>
          <p:nvPr>
            <p:ph type="sldNum" sz="quarter" idx="11"/>
          </p:nvPr>
        </p:nvSpPr>
        <p:spPr>
          <a:xfrm>
            <a:off x="8638952" y="4885253"/>
            <a:ext cx="464288" cy="205740"/>
          </a:xfrm>
        </p:spPr>
        <p:txBody>
          <a:bodyPr vert="horz" rtlCol="0"/>
          <a:lstStyle>
            <a:lvl1pPr>
              <a:defRPr>
                <a:solidFill>
                  <a:schemeClr val="tx2">
                    <a:shade val="90000"/>
                  </a:schemeClr>
                </a:solidFill>
              </a:defRPr>
            </a:lvl1pPr>
            <a:extLst/>
          </a:lstStyle>
          <a:p>
            <a:fld id="{764F593F-0D5B-4CF0-BEE2-6583C73E7271}" type="slidenum">
              <a:rPr lang="uk-UA" smtClean="0"/>
              <a:t>‹#›</a:t>
            </a:fld>
            <a:endParaRPr lang="uk-UA"/>
          </a:p>
        </p:txBody>
      </p:sp>
      <p:sp>
        <p:nvSpPr>
          <p:cNvPr id="11" name="Місце для нижнього колонтитула 10"/>
          <p:cNvSpPr>
            <a:spLocks noGrp="1"/>
          </p:cNvSpPr>
          <p:nvPr>
            <p:ph type="ftr" sz="quarter" idx="12"/>
          </p:nvPr>
        </p:nvSpPr>
        <p:spPr>
          <a:xfrm>
            <a:off x="1600200" y="4885253"/>
            <a:ext cx="3907464" cy="205740"/>
          </a:xfrm>
        </p:spPr>
        <p:txBody>
          <a:bodyPr vert="horz" rtlCol="0"/>
          <a:lstStyle/>
          <a:p>
            <a:endParaRPr lang="uk-UA"/>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Зображення з підписом">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40443" y="3543300"/>
            <a:ext cx="5486400" cy="498402"/>
          </a:xfrm>
        </p:spPr>
        <p:txBody>
          <a:bodyPr anchor="b"/>
          <a:lstStyle>
            <a:lvl1pPr marL="0" algn="r">
              <a:buNone/>
              <a:defRPr sz="2000" b="1"/>
            </a:lvl1pPr>
            <a:extLst/>
          </a:lstStyle>
          <a:p>
            <a:r>
              <a:rPr kumimoji="0" lang="uk-UA" smtClean="0"/>
              <a:t>Зразок заголовка</a:t>
            </a:r>
            <a:endParaRPr kumimoji="0" lang="en-US"/>
          </a:p>
        </p:txBody>
      </p:sp>
      <p:sp>
        <p:nvSpPr>
          <p:cNvPr id="4" name="Місце для тексту 3"/>
          <p:cNvSpPr>
            <a:spLocks noGrp="1"/>
          </p:cNvSpPr>
          <p:nvPr>
            <p:ph type="body" sz="half" idx="2"/>
          </p:nvPr>
        </p:nvSpPr>
        <p:spPr>
          <a:xfrm>
            <a:off x="3040443" y="4041703"/>
            <a:ext cx="5486400" cy="684191"/>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uk-UA" smtClean="0"/>
              <a:t>Зразок тексту</a:t>
            </a:r>
          </a:p>
        </p:txBody>
      </p:sp>
      <p:sp>
        <p:nvSpPr>
          <p:cNvPr id="13" name="Місце для зображення 12"/>
          <p:cNvSpPr>
            <a:spLocks noGrp="1"/>
          </p:cNvSpPr>
          <p:nvPr>
            <p:ph type="pic" idx="1"/>
          </p:nvPr>
        </p:nvSpPr>
        <p:spPr>
          <a:xfrm>
            <a:off x="304800" y="187398"/>
            <a:ext cx="8534400" cy="325755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uk-UA" smtClean="0">
                <a:solidFill>
                  <a:schemeClr val="lt1"/>
                </a:solidFill>
                <a:latin typeface="+mn-lt"/>
                <a:ea typeface="+mn-ea"/>
                <a:cs typeface="+mn-cs"/>
              </a:rPr>
              <a:t>Клацніть піктограму, щоб додати зображення</a:t>
            </a:r>
            <a:endParaRPr kumimoji="0" lang="en-US" dirty="0">
              <a:solidFill>
                <a:schemeClr val="lt1"/>
              </a:solidFill>
              <a:latin typeface="+mn-lt"/>
              <a:ea typeface="+mn-ea"/>
              <a:cs typeface="+mn-cs"/>
            </a:endParaRPr>
          </a:p>
        </p:txBody>
      </p:sp>
      <p:sp>
        <p:nvSpPr>
          <p:cNvPr id="8" name="Місце для дати 7"/>
          <p:cNvSpPr>
            <a:spLocks noGrp="1"/>
          </p:cNvSpPr>
          <p:nvPr>
            <p:ph type="dt" sz="half" idx="10"/>
          </p:nvPr>
        </p:nvSpPr>
        <p:spPr>
          <a:xfrm>
            <a:off x="5562600" y="4881753"/>
            <a:ext cx="3002280" cy="205740"/>
          </a:xfrm>
        </p:spPr>
        <p:txBody>
          <a:bodyPr vert="horz" rtlCol="0"/>
          <a:lstStyle/>
          <a:p>
            <a:fld id="{C90A66AE-81F5-474A-B74B-EE41E9320F19}" type="datetimeFigureOut">
              <a:rPr lang="uk-UA" smtClean="0"/>
              <a:t>30.11.2023</a:t>
            </a:fld>
            <a:endParaRPr lang="uk-UA"/>
          </a:p>
        </p:txBody>
      </p:sp>
      <p:sp>
        <p:nvSpPr>
          <p:cNvPr id="9" name="Місце для номера слайда 8"/>
          <p:cNvSpPr>
            <a:spLocks noGrp="1"/>
          </p:cNvSpPr>
          <p:nvPr>
            <p:ph type="sldNum" sz="quarter" idx="11"/>
          </p:nvPr>
        </p:nvSpPr>
        <p:spPr>
          <a:xfrm>
            <a:off x="8638952" y="4881753"/>
            <a:ext cx="464288" cy="205740"/>
          </a:xfrm>
        </p:spPr>
        <p:txBody>
          <a:bodyPr vert="horz" rtlCol="0"/>
          <a:lstStyle>
            <a:lvl1pPr>
              <a:defRPr>
                <a:solidFill>
                  <a:schemeClr val="tx2">
                    <a:shade val="90000"/>
                  </a:schemeClr>
                </a:solidFill>
              </a:defRPr>
            </a:lvl1pPr>
            <a:extLst/>
          </a:lstStyle>
          <a:p>
            <a:fld id="{764F593F-0D5B-4CF0-BEE2-6583C73E7271}" type="slidenum">
              <a:rPr lang="uk-UA" smtClean="0"/>
              <a:t>‹#›</a:t>
            </a:fld>
            <a:endParaRPr lang="uk-UA"/>
          </a:p>
        </p:txBody>
      </p:sp>
      <p:sp>
        <p:nvSpPr>
          <p:cNvPr id="10" name="Місце для нижнього колонтитула 9"/>
          <p:cNvSpPr>
            <a:spLocks noGrp="1"/>
          </p:cNvSpPr>
          <p:nvPr>
            <p:ph type="ftr" sz="quarter" idx="12"/>
          </p:nvPr>
        </p:nvSpPr>
        <p:spPr>
          <a:xfrm>
            <a:off x="1600200" y="4881753"/>
            <a:ext cx="3907464" cy="205740"/>
          </a:xfrm>
        </p:spPr>
        <p:txBody>
          <a:bodyPr vert="horz" rtlCol="0"/>
          <a:lstStyle/>
          <a:p>
            <a:endParaRPr lang="uk-U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Прямокутник із двома округленими протилежними кутами 6"/>
          <p:cNvSpPr/>
          <p:nvPr/>
        </p:nvSpPr>
        <p:spPr>
          <a:xfrm>
            <a:off x="164592" y="110314"/>
            <a:ext cx="8810846" cy="4924044"/>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Місце для нижнього колонтитула 2"/>
          <p:cNvSpPr>
            <a:spLocks noGrp="1"/>
          </p:cNvSpPr>
          <p:nvPr>
            <p:ph type="ftr" sz="quarter" idx="3"/>
          </p:nvPr>
        </p:nvSpPr>
        <p:spPr>
          <a:xfrm>
            <a:off x="1295400" y="4800600"/>
            <a:ext cx="4212264" cy="20574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uk-UA"/>
          </a:p>
        </p:txBody>
      </p:sp>
      <p:sp>
        <p:nvSpPr>
          <p:cNvPr id="14" name="Місце для дати 13"/>
          <p:cNvSpPr>
            <a:spLocks noGrp="1"/>
          </p:cNvSpPr>
          <p:nvPr>
            <p:ph type="dt" sz="half" idx="2"/>
          </p:nvPr>
        </p:nvSpPr>
        <p:spPr>
          <a:xfrm>
            <a:off x="5562600" y="4800600"/>
            <a:ext cx="3002280" cy="20574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C90A66AE-81F5-474A-B74B-EE41E9320F19}" type="datetimeFigureOut">
              <a:rPr lang="uk-UA" smtClean="0"/>
              <a:t>30.11.2023</a:t>
            </a:fld>
            <a:endParaRPr lang="uk-UA"/>
          </a:p>
        </p:txBody>
      </p:sp>
      <p:sp>
        <p:nvSpPr>
          <p:cNvPr id="23" name="Місце для номера слайда 22"/>
          <p:cNvSpPr>
            <a:spLocks noGrp="1"/>
          </p:cNvSpPr>
          <p:nvPr>
            <p:ph type="sldNum" sz="quarter" idx="4"/>
          </p:nvPr>
        </p:nvSpPr>
        <p:spPr>
          <a:xfrm>
            <a:off x="8638952" y="4885926"/>
            <a:ext cx="464288" cy="20574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764F593F-0D5B-4CF0-BEE2-6583C73E7271}" type="slidenum">
              <a:rPr lang="uk-UA" smtClean="0"/>
              <a:t>‹#›</a:t>
            </a:fld>
            <a:endParaRPr lang="uk-UA"/>
          </a:p>
        </p:txBody>
      </p:sp>
      <p:sp>
        <p:nvSpPr>
          <p:cNvPr id="22" name="Місце для заголовка 21"/>
          <p:cNvSpPr>
            <a:spLocks noGrp="1"/>
          </p:cNvSpPr>
          <p:nvPr>
            <p:ph type="title"/>
          </p:nvPr>
        </p:nvSpPr>
        <p:spPr>
          <a:xfrm>
            <a:off x="457200" y="190152"/>
            <a:ext cx="8229600" cy="857250"/>
          </a:xfrm>
          <a:prstGeom prst="rect">
            <a:avLst/>
          </a:prstGeom>
        </p:spPr>
        <p:txBody>
          <a:bodyPr rIns="91440" anchor="b">
            <a:normAutofit/>
            <a:scene3d>
              <a:camera prst="orthographicFront"/>
              <a:lightRig rig="soft" dir="t">
                <a:rot lat="0" lon="0" rev="2400000"/>
              </a:lightRig>
            </a:scene3d>
            <a:sp3d>
              <a:bevelT w="19050" h="12700"/>
            </a:sp3d>
          </a:bodyPr>
          <a:lstStyle/>
          <a:p>
            <a:r>
              <a:rPr kumimoji="0" lang="uk-UA" smtClean="0"/>
              <a:t>Зразок заголовка</a:t>
            </a:r>
            <a:endParaRPr kumimoji="0" lang="en-US"/>
          </a:p>
        </p:txBody>
      </p:sp>
      <p:sp>
        <p:nvSpPr>
          <p:cNvPr id="13" name="Місце для тексту 12"/>
          <p:cNvSpPr>
            <a:spLocks noGrp="1"/>
          </p:cNvSpPr>
          <p:nvPr>
            <p:ph type="body" idx="1"/>
          </p:nvPr>
        </p:nvSpPr>
        <p:spPr>
          <a:xfrm>
            <a:off x="457200" y="1234678"/>
            <a:ext cx="8229600" cy="3394710"/>
          </a:xfrm>
          <a:prstGeom prst="rect">
            <a:avLst/>
          </a:prstGeom>
        </p:spPr>
        <p:txBody>
          <a:bodyPr>
            <a:normAutofit/>
          </a:bodyPr>
          <a:lstStyle/>
          <a:p>
            <a:pPr lvl="0" eaLnBrk="1" latinLnBrk="0" hangingPunct="1"/>
            <a:r>
              <a:rPr kumimoji="0" lang="uk-UA" smtClean="0"/>
              <a:t>Зразок тексту</a:t>
            </a:r>
          </a:p>
          <a:p>
            <a:pPr lvl="1" eaLnBrk="1" latinLnBrk="0" hangingPunct="1"/>
            <a:r>
              <a:rPr kumimoji="0" lang="uk-UA" smtClean="0"/>
              <a:t>Другий рівень</a:t>
            </a:r>
          </a:p>
          <a:p>
            <a:pPr lvl="2" eaLnBrk="1" latinLnBrk="0" hangingPunct="1"/>
            <a:r>
              <a:rPr kumimoji="0" lang="uk-UA" smtClean="0"/>
              <a:t>Третій рівень</a:t>
            </a:r>
          </a:p>
          <a:p>
            <a:pPr lvl="3" eaLnBrk="1" latinLnBrk="0" hangingPunct="1"/>
            <a:r>
              <a:rPr kumimoji="0" lang="uk-UA" smtClean="0"/>
              <a:t>Четвертий рівень</a:t>
            </a:r>
          </a:p>
          <a:p>
            <a:pPr lvl="4" eaLnBrk="1" latinLnBrk="0" hangingPunct="1"/>
            <a:r>
              <a:rPr kumimoji="0" lang="uk-UA" smtClean="0"/>
              <a:t>П'ятий рівень</a:t>
            </a:r>
            <a:endParaRPr kumimoji="0"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одержимое 4"/>
          <p:cNvSpPr txBox="1">
            <a:spLocks/>
          </p:cNvSpPr>
          <p:nvPr/>
        </p:nvSpPr>
        <p:spPr>
          <a:xfrm>
            <a:off x="478659" y="2211710"/>
            <a:ext cx="8229600" cy="2811016"/>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uk-UA" dirty="0" smtClean="0">
                <a:ea typeface="Calibri" pitchFamily="34" charset="0"/>
                <a:cs typeface="Calibri" pitchFamily="34" charset="0"/>
              </a:rPr>
              <a:t>Студенти: </a:t>
            </a:r>
            <a:r>
              <a:rPr lang="uk-UA" dirty="0" err="1" smtClean="0">
                <a:ea typeface="Calibri" pitchFamily="34" charset="0"/>
                <a:cs typeface="Calibri" pitchFamily="34" charset="0"/>
              </a:rPr>
              <a:t>Крну</a:t>
            </a:r>
            <a:r>
              <a:rPr lang="uk-UA" dirty="0" smtClean="0">
                <a:ea typeface="Calibri" pitchFamily="34" charset="0"/>
                <a:cs typeface="Calibri" pitchFamily="34" charset="0"/>
              </a:rPr>
              <a:t> імені Михайла Остроградського </a:t>
            </a:r>
            <a:endParaRPr lang="uk-UA" dirty="0">
              <a:ea typeface="Calibri" pitchFamily="34" charset="0"/>
              <a:cs typeface="Calibri" pitchFamily="34" charset="0"/>
            </a:endParaRPr>
          </a:p>
          <a:p>
            <a:pPr algn="l"/>
            <a:r>
              <a:rPr lang="uk-UA" dirty="0" smtClean="0">
                <a:ea typeface="Calibri" pitchFamily="34" charset="0"/>
                <a:cs typeface="Calibri" pitchFamily="34" charset="0"/>
              </a:rPr>
              <a:t>групи</a:t>
            </a:r>
            <a:r>
              <a:rPr lang="en-US" dirty="0" smtClean="0">
                <a:ea typeface="Calibri" pitchFamily="34" charset="0"/>
                <a:cs typeface="Calibri" pitchFamily="34" charset="0"/>
              </a:rPr>
              <a:t>:</a:t>
            </a:r>
            <a:r>
              <a:rPr lang="uk-UA" dirty="0">
                <a:ea typeface="Calibri" pitchFamily="34" charset="0"/>
                <a:cs typeface="Calibri" pitchFamily="34" charset="0"/>
              </a:rPr>
              <a:t> </a:t>
            </a:r>
            <a:r>
              <a:rPr lang="uk-UA" dirty="0" smtClean="0">
                <a:ea typeface="Calibri" pitchFamily="34" charset="0"/>
                <a:cs typeface="Calibri" pitchFamily="34" charset="0"/>
              </a:rPr>
              <a:t>КН-22-2</a:t>
            </a:r>
          </a:p>
          <a:p>
            <a:pPr algn="l"/>
            <a:r>
              <a:rPr lang="uk-UA" dirty="0" smtClean="0">
                <a:ea typeface="Calibri" pitchFamily="34" charset="0"/>
                <a:cs typeface="Calibri" pitchFamily="34" charset="0"/>
              </a:rPr>
              <a:t>Гончар Ю. С. та Кулинич Д. С.</a:t>
            </a:r>
          </a:p>
          <a:p>
            <a:pPr algn="l"/>
            <a:r>
              <a:rPr lang="uk-UA" dirty="0" smtClean="0">
                <a:ea typeface="Calibri" pitchFamily="34" charset="0"/>
                <a:cs typeface="Calibri" pitchFamily="34" charset="0"/>
              </a:rPr>
              <a:t>Керівник проекту:</a:t>
            </a:r>
          </a:p>
          <a:p>
            <a:pPr algn="l"/>
            <a:r>
              <a:rPr lang="uk-UA" dirty="0" err="1" smtClean="0">
                <a:ea typeface="Calibri" pitchFamily="34" charset="0"/>
                <a:cs typeface="Calibri" pitchFamily="34" charset="0"/>
              </a:rPr>
              <a:t>Бельська</a:t>
            </a:r>
            <a:r>
              <a:rPr lang="uk-UA" dirty="0" smtClean="0">
                <a:ea typeface="Calibri" pitchFamily="34" charset="0"/>
                <a:cs typeface="Calibri" pitchFamily="34" charset="0"/>
              </a:rPr>
              <a:t> В. Ю.</a:t>
            </a:r>
            <a:endParaRPr lang="ru-RU" dirty="0">
              <a:ea typeface="Calibri" pitchFamily="34" charset="0"/>
              <a:cs typeface="Calibri" pitchFamily="34" charset="0"/>
            </a:endParaRPr>
          </a:p>
        </p:txBody>
      </p:sp>
      <p:sp>
        <p:nvSpPr>
          <p:cNvPr id="5" name="Заголовок 3"/>
          <p:cNvSpPr txBox="1">
            <a:spLocks/>
          </p:cNvSpPr>
          <p:nvPr/>
        </p:nvSpPr>
        <p:spPr>
          <a:xfrm>
            <a:off x="251520" y="152400"/>
            <a:ext cx="8640960" cy="6191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uk-UA" sz="2800" dirty="0" smtClean="0">
                <a:solidFill>
                  <a:schemeClr val="tx2"/>
                </a:solidFill>
                <a:latin typeface="Arial Black" pitchFamily="34" charset="0"/>
              </a:rPr>
              <a:t>ПРЕЗЕНТАЦІЯ КУРСОВОГО ПРОЕКТУ</a:t>
            </a:r>
            <a:endParaRPr lang="ru-RU" sz="2800" dirty="0">
              <a:solidFill>
                <a:schemeClr val="tx2"/>
              </a:solidFill>
              <a:latin typeface="Arial Black" pitchFamily="34" charset="0"/>
            </a:endParaRPr>
          </a:p>
        </p:txBody>
      </p:sp>
      <p:sp>
        <p:nvSpPr>
          <p:cNvPr id="6" name="Заголовок 3"/>
          <p:cNvSpPr txBox="1">
            <a:spLocks/>
          </p:cNvSpPr>
          <p:nvPr/>
        </p:nvSpPr>
        <p:spPr>
          <a:xfrm>
            <a:off x="457200" y="915566"/>
            <a:ext cx="8229600" cy="1014958"/>
          </a:xfrm>
          <a:prstGeom prst="rect">
            <a:avLst/>
          </a:prstGeom>
          <a:ln w="6350" cap="rnd">
            <a:noFill/>
          </a:ln>
        </p:spPr>
        <p:txBody>
          <a:bodyPr vert="horz" rtlCol="0" anchor="b"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uk-UA" spc="-100" dirty="0" smtClean="0">
                <a:ln w="3200">
                  <a:solidFill>
                    <a:schemeClr val="bg2">
                      <a:shade val="75000"/>
                      <a:alpha val="25000"/>
                    </a:schemeClr>
                  </a:solidFill>
                  <a:prstDash val="solid"/>
                  <a:round/>
                </a:ln>
                <a:solidFill>
                  <a:schemeClr val="tx2">
                    <a:lumMod val="90000"/>
                  </a:schemeClr>
                </a:solidFill>
                <a:effectLst>
                  <a:innerShdw blurRad="50800" dist="25400" dir="13500000">
                    <a:prstClr val="black">
                      <a:alpha val="70000"/>
                    </a:prstClr>
                  </a:innerShdw>
                </a:effectLst>
                <a:latin typeface="Arial Black" pitchFamily="34" charset="0"/>
                <a:ea typeface="+mj-ea"/>
                <a:cs typeface="+mj-cs"/>
              </a:rPr>
              <a:t>на тему :</a:t>
            </a:r>
            <a:endParaRPr kumimoji="0" lang="uk-UA" b="0" i="0" u="none" strike="noStrike" kern="1200" cap="none" spc="-100" normalizeH="0" baseline="0" noProof="0" dirty="0" smtClean="0">
              <a:ln w="3200">
                <a:solidFill>
                  <a:schemeClr val="bg2">
                    <a:shade val="75000"/>
                    <a:alpha val="25000"/>
                  </a:schemeClr>
                </a:solidFill>
                <a:prstDash val="solid"/>
                <a:round/>
              </a:ln>
              <a:solidFill>
                <a:schemeClr val="tx2">
                  <a:lumMod val="90000"/>
                </a:schemeClr>
              </a:solidFill>
              <a:effectLst>
                <a:innerShdw blurRad="50800" dist="25400" dir="13500000">
                  <a:prstClr val="black">
                    <a:alpha val="70000"/>
                  </a:prstClr>
                </a:innerShdw>
              </a:effectLst>
              <a:uLnTx/>
              <a:uFillTx/>
              <a:latin typeface="Arial Black" pitchFamily="34" charset="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uk-UA" sz="2800" b="0" i="0" u="none" strike="noStrike" kern="1200" cap="none" spc="-100" normalizeH="0" baseline="0" noProof="0" dirty="0" smtClean="0">
                <a:ln w="3200">
                  <a:solidFill>
                    <a:schemeClr val="bg2">
                      <a:shade val="75000"/>
                      <a:alpha val="25000"/>
                    </a:schemeClr>
                  </a:solidFill>
                  <a:prstDash val="solid"/>
                  <a:round/>
                </a:ln>
                <a:solidFill>
                  <a:schemeClr val="tx2">
                    <a:lumMod val="90000"/>
                  </a:schemeClr>
                </a:solidFill>
                <a:effectLst>
                  <a:innerShdw blurRad="50800" dist="25400" dir="13500000">
                    <a:prstClr val="black">
                      <a:alpha val="70000"/>
                    </a:prstClr>
                  </a:innerShdw>
                </a:effectLst>
                <a:uLnTx/>
                <a:uFillTx/>
                <a:latin typeface="Arial Black" pitchFamily="34" charset="0"/>
                <a:ea typeface="+mj-ea"/>
                <a:cs typeface="+mj-cs"/>
              </a:rPr>
              <a:t>Розробка ігрового застосунку</a:t>
            </a:r>
            <a:endParaRPr kumimoji="0" lang="uk-UA" sz="2800" b="0" i="0" u="none" strike="noStrike" kern="1200" cap="none" spc="-100" normalizeH="0" noProof="0" dirty="0" smtClean="0">
              <a:ln w="3200">
                <a:solidFill>
                  <a:schemeClr val="bg2">
                    <a:shade val="75000"/>
                    <a:alpha val="25000"/>
                  </a:schemeClr>
                </a:solidFill>
                <a:prstDash val="solid"/>
                <a:round/>
              </a:ln>
              <a:solidFill>
                <a:schemeClr val="tx2">
                  <a:lumMod val="90000"/>
                </a:schemeClr>
              </a:solidFill>
              <a:effectLst>
                <a:innerShdw blurRad="50800" dist="25400" dir="13500000">
                  <a:prstClr val="black">
                    <a:alpha val="70000"/>
                  </a:prstClr>
                </a:innerShdw>
              </a:effectLst>
              <a:uLnTx/>
              <a:uFillTx/>
              <a:latin typeface="Arial Black" pitchFamily="34" charset="0"/>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uk-UA" sz="2800" spc="-100" dirty="0" smtClean="0">
                <a:ln w="3200">
                  <a:solidFill>
                    <a:schemeClr val="bg2">
                      <a:shade val="75000"/>
                      <a:alpha val="25000"/>
                    </a:schemeClr>
                  </a:solidFill>
                  <a:prstDash val="solid"/>
                  <a:round/>
                </a:ln>
                <a:solidFill>
                  <a:schemeClr val="tx2">
                    <a:lumMod val="90000"/>
                  </a:schemeClr>
                </a:solidFill>
                <a:effectLst>
                  <a:innerShdw blurRad="50800" dist="25400" dir="13500000">
                    <a:prstClr val="black">
                      <a:alpha val="70000"/>
                    </a:prstClr>
                  </a:innerShdw>
                </a:effectLst>
                <a:latin typeface="Arial Black" pitchFamily="34" charset="0"/>
                <a:ea typeface="+mj-ea"/>
                <a:cs typeface="+mj-cs"/>
              </a:rPr>
              <a:t>“ </a:t>
            </a:r>
            <a:r>
              <a:rPr lang="en-US" sz="2800" spc="-100" dirty="0" smtClean="0">
                <a:ln w="3200">
                  <a:solidFill>
                    <a:schemeClr val="bg2">
                      <a:shade val="75000"/>
                      <a:alpha val="25000"/>
                    </a:schemeClr>
                  </a:solidFill>
                  <a:prstDash val="solid"/>
                  <a:round/>
                </a:ln>
                <a:solidFill>
                  <a:schemeClr val="tx2">
                    <a:lumMod val="90000"/>
                  </a:schemeClr>
                </a:solidFill>
                <a:effectLst>
                  <a:innerShdw blurRad="50800" dist="25400" dir="13500000">
                    <a:prstClr val="black">
                      <a:alpha val="70000"/>
                    </a:prstClr>
                  </a:innerShdw>
                </a:effectLst>
                <a:latin typeface="Arial Black" pitchFamily="34" charset="0"/>
                <a:ea typeface="+mj-ea"/>
                <a:cs typeface="+mj-cs"/>
              </a:rPr>
              <a:t>HOT DRIVERS </a:t>
            </a:r>
            <a:r>
              <a:rPr lang="en-US" sz="2800" spc="-100" noProof="0" dirty="0" smtClean="0">
                <a:ln w="3200">
                  <a:solidFill>
                    <a:schemeClr val="bg2">
                      <a:shade val="75000"/>
                      <a:alpha val="25000"/>
                    </a:schemeClr>
                  </a:solidFill>
                  <a:prstDash val="solid"/>
                  <a:round/>
                </a:ln>
                <a:solidFill>
                  <a:schemeClr val="tx2">
                    <a:lumMod val="90000"/>
                  </a:schemeClr>
                </a:solidFill>
                <a:effectLst>
                  <a:innerShdw blurRad="50800" dist="25400" dir="13500000">
                    <a:prstClr val="black">
                      <a:alpha val="70000"/>
                    </a:prstClr>
                  </a:innerShdw>
                </a:effectLst>
                <a:latin typeface="Arial Black" pitchFamily="34" charset="0"/>
                <a:ea typeface="+mj-ea"/>
                <a:cs typeface="+mj-cs"/>
              </a:rPr>
              <a:t>”</a:t>
            </a:r>
            <a:endParaRPr kumimoji="0" lang="ru-RU" sz="2800" b="0" i="0" u="none" strike="noStrike" kern="1200" cap="none" spc="-100" normalizeH="0" baseline="0" noProof="0" dirty="0">
              <a:ln w="3200">
                <a:solidFill>
                  <a:schemeClr val="bg2">
                    <a:shade val="75000"/>
                    <a:alpha val="25000"/>
                  </a:schemeClr>
                </a:solidFill>
                <a:prstDash val="solid"/>
                <a:round/>
              </a:ln>
              <a:solidFill>
                <a:schemeClr val="tx2">
                  <a:lumMod val="90000"/>
                </a:schemeClr>
              </a:solidFill>
              <a:effectLst>
                <a:innerShdw blurRad="50800" dist="25400" dir="13500000">
                  <a:prstClr val="black">
                    <a:alpha val="70000"/>
                  </a:prstClr>
                </a:innerShdw>
              </a:effectLst>
              <a:uLnTx/>
              <a:uFillTx/>
              <a:latin typeface="Arial Black" pitchFamily="34" charset="0"/>
              <a:ea typeface="+mj-ea"/>
              <a:cs typeface="+mj-cs"/>
            </a:endParaRPr>
          </a:p>
        </p:txBody>
      </p:sp>
    </p:spTree>
    <p:extLst>
      <p:ext uri="{BB962C8B-B14F-4D97-AF65-F5344CB8AC3E}">
        <p14:creationId xmlns:p14="http://schemas.microsoft.com/office/powerpoint/2010/main" val="4259419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uk-UA" sz="4000" dirty="0" smtClean="0">
                <a:latin typeface="Times New Roman" panose="02020603050405020304" pitchFamily="18" charset="0"/>
                <a:cs typeface="Times New Roman" panose="02020603050405020304" pitchFamily="18" charset="0"/>
              </a:rPr>
              <a:t>Як реалізоване зв'язування</a:t>
            </a:r>
            <a:r>
              <a:rPr lang="en-US" sz="4000" dirty="0" smtClean="0">
                <a:latin typeface="Times New Roman" panose="02020603050405020304" pitchFamily="18" charset="0"/>
                <a:cs typeface="Times New Roman" panose="02020603050405020304" pitchFamily="18" charset="0"/>
              </a:rPr>
              <a:t> </a:t>
            </a:r>
            <a:r>
              <a:rPr lang="uk-UA" sz="4000" dirty="0" smtClean="0">
                <a:latin typeface="Times New Roman" panose="02020603050405020304" pitchFamily="18" charset="0"/>
                <a:cs typeface="Times New Roman" panose="02020603050405020304" pitchFamily="18" charset="0"/>
              </a:rPr>
              <a:t>даних?</a:t>
            </a:r>
            <a:endParaRPr lang="uk-UA" sz="4000" dirty="0">
              <a:latin typeface="Times New Roman" panose="02020603050405020304" pitchFamily="18" charset="0"/>
              <a:cs typeface="Times New Roman" panose="02020603050405020304" pitchFamily="18" charset="0"/>
            </a:endParaRPr>
          </a:p>
        </p:txBody>
      </p:sp>
      <p:sp>
        <p:nvSpPr>
          <p:cNvPr id="3" name="Місце для вмісту 2"/>
          <p:cNvSpPr>
            <a:spLocks noGrp="1"/>
          </p:cNvSpPr>
          <p:nvPr>
            <p:ph idx="1"/>
          </p:nvPr>
        </p:nvSpPr>
        <p:spPr/>
        <p:txBody>
          <a:bodyPr>
            <a:normAutofit/>
          </a:bodyPr>
          <a:lstStyle/>
          <a:p>
            <a:r>
              <a:rPr lang="uk-UA" sz="1400" dirty="0" smtClean="0">
                <a:latin typeface="Times New Roman" panose="02020603050405020304" pitchFamily="18" charset="0"/>
                <a:cs typeface="Times New Roman" panose="02020603050405020304" pitchFamily="18" charset="0"/>
              </a:rPr>
              <a:t>По-перше</a:t>
            </a:r>
            <a:r>
              <a:rPr lang="en-US" sz="1400" dirty="0" smtClean="0">
                <a:latin typeface="Times New Roman" panose="02020603050405020304" pitchFamily="18" charset="0"/>
                <a:cs typeface="Times New Roman" panose="02020603050405020304" pitchFamily="18" charset="0"/>
              </a:rPr>
              <a:t> </a:t>
            </a:r>
            <a:r>
              <a:rPr lang="uk-UA" sz="1400" dirty="0" smtClean="0">
                <a:latin typeface="Times New Roman" panose="02020603050405020304" pitchFamily="18" charset="0"/>
                <a:cs typeface="Times New Roman" panose="02020603050405020304" pitchFamily="18" charset="0"/>
              </a:rPr>
              <a:t>клас </a:t>
            </a:r>
            <a:r>
              <a:rPr lang="en-US" sz="1400" dirty="0" err="1" smtClean="0">
                <a:latin typeface="Times New Roman" panose="02020603050405020304" pitchFamily="18" charset="0"/>
                <a:cs typeface="Times New Roman" panose="02020603050405020304" pitchFamily="18" charset="0"/>
              </a:rPr>
              <a:t>ViewModel</a:t>
            </a:r>
            <a:r>
              <a:rPr lang="en-US" sz="1400" dirty="0" smtClean="0">
                <a:latin typeface="Times New Roman" panose="02020603050405020304" pitchFamily="18" charset="0"/>
                <a:cs typeface="Times New Roman" panose="02020603050405020304" pitchFamily="18" charset="0"/>
              </a:rPr>
              <a:t> </a:t>
            </a:r>
            <a:r>
              <a:rPr lang="uk-UA" sz="1400" dirty="0" smtClean="0">
                <a:latin typeface="Times New Roman" panose="02020603050405020304" pitchFamily="18" charset="0"/>
                <a:cs typeface="Times New Roman" panose="02020603050405020304" pitchFamily="18" charset="0"/>
              </a:rPr>
              <a:t>має реалізовувати інтерфейс </a:t>
            </a:r>
            <a:r>
              <a:rPr lang="en-US" sz="1400" b="1" dirty="0" err="1" smtClean="0">
                <a:latin typeface="Times New Roman" panose="02020603050405020304" pitchFamily="18" charset="0"/>
                <a:cs typeface="Times New Roman" panose="02020603050405020304" pitchFamily="18" charset="0"/>
              </a:rPr>
              <a:t>INotifyPropertyChanged</a:t>
            </a:r>
            <a:r>
              <a:rPr lang="uk-UA" sz="1400" b="1" dirty="0" smtClean="0">
                <a:latin typeface="Times New Roman" panose="02020603050405020304" pitchFamily="18" charset="0"/>
                <a:cs typeface="Times New Roman" panose="02020603050405020304" pitchFamily="18" charset="0"/>
              </a:rPr>
              <a:t>.</a:t>
            </a:r>
          </a:p>
          <a:p>
            <a:r>
              <a:rPr lang="uk-UA" sz="1400" dirty="0">
                <a:latin typeface="Times New Roman" panose="02020603050405020304" pitchFamily="18" charset="0"/>
                <a:cs typeface="Times New Roman" panose="02020603050405020304" pitchFamily="18" charset="0"/>
              </a:rPr>
              <a:t>Інтерфейс </a:t>
            </a:r>
            <a:r>
              <a:rPr lang="en-US" sz="1400" dirty="0" err="1">
                <a:latin typeface="Times New Roman" panose="02020603050405020304" pitchFamily="18" charset="0"/>
                <a:cs typeface="Times New Roman" panose="02020603050405020304" pitchFamily="18" charset="0"/>
              </a:rPr>
              <a:t>INotifyPropertyChanged</a:t>
            </a:r>
            <a:r>
              <a:rPr lang="en-US" sz="1400" dirty="0">
                <a:latin typeface="Times New Roman" panose="02020603050405020304" pitchFamily="18" charset="0"/>
                <a:cs typeface="Times New Roman" panose="02020603050405020304" pitchFamily="18" charset="0"/>
              </a:rPr>
              <a:t> </a:t>
            </a:r>
            <a:r>
              <a:rPr lang="uk-UA" sz="1400" dirty="0">
                <a:latin typeface="Times New Roman" panose="02020603050405020304" pitchFamily="18" charset="0"/>
                <a:cs typeface="Times New Roman" panose="02020603050405020304" pitchFamily="18" charset="0"/>
              </a:rPr>
              <a:t>використовується у </a:t>
            </a:r>
            <a:r>
              <a:rPr lang="en-US" sz="1400" dirty="0" err="1">
                <a:latin typeface="Times New Roman" panose="02020603050405020304" pitchFamily="18" charset="0"/>
                <a:cs typeface="Times New Roman" panose="02020603050405020304" pitchFamily="18" charset="0"/>
              </a:rPr>
              <a:t>ViewModel</a:t>
            </a:r>
            <a:r>
              <a:rPr lang="en-US" sz="1400" dirty="0">
                <a:latin typeface="Times New Roman" panose="02020603050405020304" pitchFamily="18" charset="0"/>
                <a:cs typeface="Times New Roman" panose="02020603050405020304" pitchFamily="18" charset="0"/>
              </a:rPr>
              <a:t> </a:t>
            </a:r>
            <a:r>
              <a:rPr lang="uk-UA" sz="1400" dirty="0">
                <a:latin typeface="Times New Roman" panose="02020603050405020304" pitchFamily="18" charset="0"/>
                <a:cs typeface="Times New Roman" panose="02020603050405020304" pitchFamily="18" charset="0"/>
              </a:rPr>
              <a:t>для сповіщення </a:t>
            </a:r>
            <a:r>
              <a:rPr lang="en-US" sz="1400" dirty="0">
                <a:latin typeface="Times New Roman" panose="02020603050405020304" pitchFamily="18" charset="0"/>
                <a:cs typeface="Times New Roman" panose="02020603050405020304" pitchFamily="18" charset="0"/>
              </a:rPr>
              <a:t>View </a:t>
            </a:r>
            <a:r>
              <a:rPr lang="uk-UA" sz="1400" dirty="0">
                <a:latin typeface="Times New Roman" panose="02020603050405020304" pitchFamily="18" charset="0"/>
                <a:cs typeface="Times New Roman" panose="02020603050405020304" pitchFamily="18" charset="0"/>
              </a:rPr>
              <a:t>про зміни власних властивостей. Це дозволяє автоматично оновлювати елементи інтерфейсу при зміні даних в </a:t>
            </a:r>
            <a:r>
              <a:rPr lang="en-US" sz="1400" dirty="0" err="1">
                <a:latin typeface="Times New Roman" panose="02020603050405020304" pitchFamily="18" charset="0"/>
                <a:cs typeface="Times New Roman" panose="02020603050405020304" pitchFamily="18" charset="0"/>
              </a:rPr>
              <a:t>ViewModel</a:t>
            </a:r>
            <a:r>
              <a:rPr lang="en-US" sz="1400" dirty="0" smtClean="0">
                <a:latin typeface="Times New Roman" panose="02020603050405020304" pitchFamily="18" charset="0"/>
                <a:cs typeface="Times New Roman" panose="02020603050405020304" pitchFamily="18" charset="0"/>
              </a:rPr>
              <a:t>.</a:t>
            </a:r>
            <a:endParaRPr lang="uk-UA" sz="1400" dirty="0" smtClean="0">
              <a:latin typeface="Times New Roman" panose="02020603050405020304" pitchFamily="18" charset="0"/>
              <a:cs typeface="Times New Roman" panose="02020603050405020304" pitchFamily="18" charset="0"/>
            </a:endParaRPr>
          </a:p>
          <a:p>
            <a:r>
              <a:rPr lang="uk-UA" sz="1400" dirty="0" smtClean="0">
                <a:latin typeface="Times New Roman" panose="02020603050405020304" pitchFamily="18" charset="0"/>
                <a:cs typeface="Times New Roman" panose="02020603050405020304" pitchFamily="18" charset="0"/>
              </a:rPr>
              <a:t>Клас </a:t>
            </a:r>
            <a:r>
              <a:rPr lang="en-US" sz="1400" dirty="0" err="1" smtClean="0">
                <a:latin typeface="Times New Roman" panose="02020603050405020304" pitchFamily="18" charset="0"/>
                <a:cs typeface="Times New Roman" panose="02020603050405020304" pitchFamily="18" charset="0"/>
              </a:rPr>
              <a:t>ViewModel</a:t>
            </a:r>
            <a:r>
              <a:rPr lang="en-US" sz="1400" dirty="0" smtClean="0">
                <a:latin typeface="Times New Roman" panose="02020603050405020304" pitchFamily="18" charset="0"/>
                <a:cs typeface="Times New Roman" panose="02020603050405020304" pitchFamily="18" charset="0"/>
              </a:rPr>
              <a:t> </a:t>
            </a:r>
            <a:r>
              <a:rPr lang="uk-UA" sz="1400" dirty="0" smtClean="0">
                <a:latin typeface="Times New Roman" panose="02020603050405020304" pitchFamily="18" charset="0"/>
                <a:cs typeface="Times New Roman" panose="02020603050405020304" pitchFamily="18" charset="0"/>
              </a:rPr>
              <a:t>повинен мати особливі відкриті властивості: </a:t>
            </a:r>
          </a:p>
          <a:p>
            <a:endParaRPr lang="uk-UA" sz="1600" dirty="0" smtClean="0">
              <a:latin typeface="Times New Roman" panose="02020603050405020304" pitchFamily="18" charset="0"/>
              <a:cs typeface="Times New Roman" panose="02020603050405020304" pitchFamily="18" charset="0"/>
            </a:endParaRPr>
          </a:p>
          <a:p>
            <a:endParaRPr lang="uk-UA" sz="1600" dirty="0">
              <a:latin typeface="Times New Roman" panose="02020603050405020304" pitchFamily="18" charset="0"/>
              <a:cs typeface="Times New Roman" panose="02020603050405020304" pitchFamily="18" charset="0"/>
            </a:endParaRPr>
          </a:p>
          <a:p>
            <a:endParaRPr lang="uk-UA" sz="1600" dirty="0" smtClean="0">
              <a:latin typeface="Times New Roman" panose="02020603050405020304" pitchFamily="18" charset="0"/>
              <a:cs typeface="Times New Roman" panose="02020603050405020304" pitchFamily="18" charset="0"/>
            </a:endParaRPr>
          </a:p>
          <a:p>
            <a:endParaRPr lang="uk-UA" sz="1600" dirty="0">
              <a:latin typeface="Times New Roman" panose="02020603050405020304" pitchFamily="18" charset="0"/>
              <a:cs typeface="Times New Roman" panose="02020603050405020304" pitchFamily="18" charset="0"/>
            </a:endParaRPr>
          </a:p>
          <a:p>
            <a:endParaRPr lang="uk-UA" sz="1600" dirty="0" smtClean="0">
              <a:latin typeface="Times New Roman" panose="02020603050405020304" pitchFamily="18" charset="0"/>
              <a:cs typeface="Times New Roman" panose="02020603050405020304" pitchFamily="18" charset="0"/>
            </a:endParaRPr>
          </a:p>
          <a:p>
            <a:endParaRPr lang="uk-UA" sz="1600" dirty="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XAML </a:t>
            </a:r>
            <a:r>
              <a:rPr lang="uk-UA" sz="1600" dirty="0" smtClean="0">
                <a:latin typeface="Times New Roman" panose="02020603050405020304" pitchFamily="18" charset="0"/>
                <a:cs typeface="Times New Roman" panose="02020603050405020304" pitchFamily="18" charset="0"/>
              </a:rPr>
              <a:t>розмітка </a:t>
            </a:r>
            <a:r>
              <a:rPr lang="en-US" sz="1600" dirty="0" smtClean="0">
                <a:latin typeface="Times New Roman" panose="02020603050405020304" pitchFamily="18" charset="0"/>
                <a:cs typeface="Times New Roman" panose="02020603050405020304" pitchFamily="18" charset="0"/>
              </a:rPr>
              <a:t>View  </a:t>
            </a:r>
            <a:r>
              <a:rPr lang="uk-UA" sz="1600" dirty="0" smtClean="0">
                <a:latin typeface="Times New Roman" panose="02020603050405020304" pitchFamily="18" charset="0"/>
                <a:cs typeface="Times New Roman" panose="02020603050405020304" pitchFamily="18" charset="0"/>
              </a:rPr>
              <a:t>повинна мати </a:t>
            </a:r>
            <a:r>
              <a:rPr lang="en-US" sz="1600" dirty="0" smtClean="0">
                <a:latin typeface="Times New Roman" panose="02020603050405020304" pitchFamily="18" charset="0"/>
                <a:cs typeface="Times New Roman" panose="02020603050405020304" pitchFamily="18" charset="0"/>
              </a:rPr>
              <a:t>binding </a:t>
            </a:r>
            <a:r>
              <a:rPr lang="uk-UA" sz="1600" dirty="0" smtClean="0">
                <a:latin typeface="Times New Roman" panose="02020603050405020304" pitchFamily="18" charset="0"/>
                <a:cs typeface="Times New Roman" panose="02020603050405020304" pitchFamily="18" charset="0"/>
              </a:rPr>
              <a:t>в своїх елементах:</a:t>
            </a:r>
          </a:p>
          <a:p>
            <a:endParaRPr lang="uk-UA" sz="16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9775" y="2374499"/>
            <a:ext cx="6118225" cy="1262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Прямокутник 4"/>
          <p:cNvSpPr/>
          <p:nvPr/>
        </p:nvSpPr>
        <p:spPr>
          <a:xfrm>
            <a:off x="971600" y="4155926"/>
            <a:ext cx="5636400" cy="577081"/>
          </a:xfrm>
          <a:prstGeom prst="rect">
            <a:avLst/>
          </a:prstGeom>
        </p:spPr>
        <p:txBody>
          <a:bodyPr wrap="square">
            <a:spAutoFit/>
          </a:bodyPr>
          <a:lstStyle/>
          <a:p>
            <a:pPr marL="457200">
              <a:spcAft>
                <a:spcPts val="0"/>
              </a:spcAft>
            </a:pPr>
            <a:r>
              <a:rPr lang="uk-UA" sz="1050" dirty="0">
                <a:solidFill>
                  <a:srgbClr val="0000FF"/>
                </a:solidFill>
                <a:latin typeface="Cascadia Mono"/>
                <a:ea typeface="Calibri"/>
                <a:cs typeface="Cascadia Mono"/>
              </a:rPr>
              <a:t>&lt;</a:t>
            </a:r>
            <a:r>
              <a:rPr lang="uk-UA" sz="1050" dirty="0" err="1">
                <a:solidFill>
                  <a:srgbClr val="A31515"/>
                </a:solidFill>
                <a:latin typeface="Cascadia Mono"/>
                <a:ea typeface="Calibri"/>
                <a:cs typeface="Cascadia Mono"/>
              </a:rPr>
              <a:t>Grid</a:t>
            </a:r>
            <a:r>
              <a:rPr lang="uk-UA" sz="1050" dirty="0">
                <a:solidFill>
                  <a:srgbClr val="0000FF"/>
                </a:solidFill>
                <a:latin typeface="Cascadia Mono"/>
                <a:ea typeface="Calibri"/>
                <a:cs typeface="Cascadia Mono"/>
              </a:rPr>
              <a:t>&gt;</a:t>
            </a:r>
            <a:endParaRPr lang="uk-UA" sz="1400" dirty="0">
              <a:latin typeface="Times New Roman"/>
              <a:ea typeface="Times New Roman"/>
            </a:endParaRPr>
          </a:p>
          <a:p>
            <a:pPr marL="457200">
              <a:spcAft>
                <a:spcPts val="0"/>
              </a:spcAft>
            </a:pPr>
            <a:r>
              <a:rPr lang="uk-UA" sz="1050" dirty="0">
                <a:solidFill>
                  <a:srgbClr val="000000"/>
                </a:solidFill>
                <a:latin typeface="Cascadia Mono"/>
                <a:ea typeface="Calibri"/>
                <a:cs typeface="Cascadia Mono"/>
              </a:rPr>
              <a:t>        </a:t>
            </a:r>
            <a:r>
              <a:rPr lang="uk-UA" sz="1050" dirty="0">
                <a:solidFill>
                  <a:srgbClr val="0000FF"/>
                </a:solidFill>
                <a:latin typeface="Cascadia Mono"/>
                <a:ea typeface="Calibri"/>
                <a:cs typeface="Cascadia Mono"/>
              </a:rPr>
              <a:t>&lt;</a:t>
            </a:r>
            <a:r>
              <a:rPr lang="uk-UA" sz="1050" dirty="0" err="1">
                <a:solidFill>
                  <a:srgbClr val="A31515"/>
                </a:solidFill>
                <a:latin typeface="Cascadia Mono"/>
                <a:ea typeface="Calibri"/>
                <a:cs typeface="Cascadia Mono"/>
              </a:rPr>
              <a:t>Image</a:t>
            </a:r>
            <a:r>
              <a:rPr lang="uk-UA" sz="1050" dirty="0">
                <a:solidFill>
                  <a:srgbClr val="FF0000"/>
                </a:solidFill>
                <a:latin typeface="Cascadia Mono"/>
                <a:ea typeface="Calibri"/>
                <a:cs typeface="Cascadia Mono"/>
              </a:rPr>
              <a:t> </a:t>
            </a:r>
            <a:r>
              <a:rPr lang="uk-UA" sz="1050" dirty="0" err="1">
                <a:solidFill>
                  <a:srgbClr val="FF0000"/>
                </a:solidFill>
                <a:latin typeface="Cascadia Mono"/>
                <a:ea typeface="Calibri"/>
                <a:cs typeface="Cascadia Mono"/>
              </a:rPr>
              <a:t>Source</a:t>
            </a:r>
            <a:r>
              <a:rPr lang="uk-UA" sz="1050" dirty="0">
                <a:solidFill>
                  <a:srgbClr val="0000FF"/>
                </a:solidFill>
                <a:latin typeface="Cascadia Mono"/>
                <a:ea typeface="Calibri"/>
                <a:cs typeface="Cascadia Mono"/>
              </a:rPr>
              <a:t>="{</a:t>
            </a:r>
            <a:r>
              <a:rPr lang="uk-UA" sz="1050" dirty="0" err="1">
                <a:solidFill>
                  <a:srgbClr val="A31515"/>
                </a:solidFill>
                <a:latin typeface="Cascadia Mono"/>
                <a:ea typeface="Calibri"/>
                <a:cs typeface="Cascadia Mono"/>
              </a:rPr>
              <a:t>Binding</a:t>
            </a:r>
            <a:r>
              <a:rPr lang="uk-UA" sz="1050" dirty="0">
                <a:solidFill>
                  <a:srgbClr val="FF0000"/>
                </a:solidFill>
                <a:latin typeface="Cascadia Mono"/>
                <a:ea typeface="Calibri"/>
                <a:cs typeface="Cascadia Mono"/>
              </a:rPr>
              <a:t> </a:t>
            </a:r>
            <a:r>
              <a:rPr lang="uk-UA" sz="1050" dirty="0" err="1">
                <a:solidFill>
                  <a:srgbClr val="FF0000"/>
                </a:solidFill>
                <a:latin typeface="Cascadia Mono"/>
                <a:ea typeface="Calibri"/>
                <a:cs typeface="Cascadia Mono"/>
              </a:rPr>
              <a:t>readyFrame</a:t>
            </a:r>
            <a:r>
              <a:rPr lang="uk-UA" sz="1050" dirty="0">
                <a:solidFill>
                  <a:srgbClr val="0000FF"/>
                </a:solidFill>
                <a:latin typeface="Cascadia Mono"/>
                <a:ea typeface="Calibri"/>
                <a:cs typeface="Cascadia Mono"/>
              </a:rPr>
              <a:t>}"</a:t>
            </a:r>
            <a:r>
              <a:rPr lang="uk-UA" sz="1050" dirty="0">
                <a:solidFill>
                  <a:srgbClr val="FF0000"/>
                </a:solidFill>
                <a:latin typeface="Cascadia Mono"/>
                <a:ea typeface="Calibri"/>
                <a:cs typeface="Cascadia Mono"/>
              </a:rPr>
              <a:t> </a:t>
            </a:r>
            <a:r>
              <a:rPr lang="uk-UA" sz="1050" dirty="0" err="1">
                <a:solidFill>
                  <a:srgbClr val="FF0000"/>
                </a:solidFill>
                <a:latin typeface="Cascadia Mono"/>
                <a:ea typeface="Calibri"/>
                <a:cs typeface="Cascadia Mono"/>
              </a:rPr>
              <a:t>Stretch</a:t>
            </a:r>
            <a:r>
              <a:rPr lang="uk-UA" sz="1050" dirty="0">
                <a:solidFill>
                  <a:srgbClr val="0000FF"/>
                </a:solidFill>
                <a:latin typeface="Cascadia Mono"/>
                <a:ea typeface="Calibri"/>
                <a:cs typeface="Cascadia Mono"/>
              </a:rPr>
              <a:t>="</a:t>
            </a:r>
            <a:r>
              <a:rPr lang="uk-UA" sz="1050" dirty="0" err="1">
                <a:solidFill>
                  <a:srgbClr val="0000FF"/>
                </a:solidFill>
                <a:latin typeface="Cascadia Mono"/>
                <a:ea typeface="Calibri"/>
                <a:cs typeface="Cascadia Mono"/>
              </a:rPr>
              <a:t>Fill</a:t>
            </a:r>
            <a:r>
              <a:rPr lang="uk-UA" sz="1050" dirty="0">
                <a:solidFill>
                  <a:srgbClr val="0000FF"/>
                </a:solidFill>
                <a:latin typeface="Cascadia Mono"/>
                <a:ea typeface="Calibri"/>
                <a:cs typeface="Cascadia Mono"/>
              </a:rPr>
              <a:t>"/&gt;</a:t>
            </a:r>
            <a:endParaRPr lang="uk-UA" sz="1400" dirty="0">
              <a:latin typeface="Times New Roman"/>
              <a:ea typeface="Times New Roman"/>
            </a:endParaRPr>
          </a:p>
          <a:p>
            <a:pPr marL="457200">
              <a:spcAft>
                <a:spcPts val="0"/>
              </a:spcAft>
            </a:pPr>
            <a:r>
              <a:rPr lang="uk-UA" sz="1050" dirty="0" smtClean="0">
                <a:solidFill>
                  <a:srgbClr val="0000FF"/>
                </a:solidFill>
                <a:latin typeface="Cascadia Mono"/>
                <a:ea typeface="Calibri"/>
                <a:cs typeface="Cascadia Mono"/>
              </a:rPr>
              <a:t>&lt;/</a:t>
            </a:r>
            <a:r>
              <a:rPr lang="uk-UA" sz="1050" dirty="0" err="1">
                <a:solidFill>
                  <a:srgbClr val="A31515"/>
                </a:solidFill>
                <a:latin typeface="Cascadia Mono"/>
                <a:ea typeface="Calibri"/>
                <a:cs typeface="Cascadia Mono"/>
              </a:rPr>
              <a:t>Grid</a:t>
            </a:r>
            <a:r>
              <a:rPr lang="uk-UA" sz="1050" dirty="0">
                <a:solidFill>
                  <a:srgbClr val="0000FF"/>
                </a:solidFill>
                <a:latin typeface="Cascadia Mono"/>
                <a:ea typeface="Calibri"/>
                <a:cs typeface="Cascadia Mono"/>
              </a:rPr>
              <a:t>&gt;</a:t>
            </a:r>
            <a:endParaRPr lang="uk-UA" sz="1400" dirty="0">
              <a:effectLst/>
              <a:latin typeface="Times New Roman"/>
              <a:ea typeface="Times New Roman"/>
            </a:endParaRPr>
          </a:p>
        </p:txBody>
      </p:sp>
    </p:spTree>
    <p:extLst>
      <p:ext uri="{BB962C8B-B14F-4D97-AF65-F5344CB8AC3E}">
        <p14:creationId xmlns:p14="http://schemas.microsoft.com/office/powerpoint/2010/main" val="563503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pPr algn="ctr"/>
            <a:r>
              <a:rPr lang="uk-UA" sz="3600" dirty="0">
                <a:latin typeface="Times New Roman" panose="02020603050405020304" pitchFamily="18" charset="0"/>
                <a:cs typeface="Times New Roman" panose="02020603050405020304" pitchFamily="18" charset="0"/>
              </a:rPr>
              <a:t>Як реалізоване зв'язування</a:t>
            </a:r>
            <a:r>
              <a:rPr lang="en-US" sz="3600" dirty="0">
                <a:latin typeface="Times New Roman" panose="02020603050405020304" pitchFamily="18" charset="0"/>
                <a:cs typeface="Times New Roman" panose="02020603050405020304" pitchFamily="18" charset="0"/>
              </a:rPr>
              <a:t> </a:t>
            </a:r>
            <a:r>
              <a:rPr lang="uk-UA" sz="3600" dirty="0" smtClean="0">
                <a:latin typeface="Times New Roman" panose="02020603050405020304" pitchFamily="18" charset="0"/>
                <a:cs typeface="Times New Roman" panose="02020603050405020304" pitchFamily="18" charset="0"/>
              </a:rPr>
              <a:t>команд?</a:t>
            </a:r>
            <a:endParaRPr lang="uk-UA" sz="3600" dirty="0">
              <a:latin typeface="Times New Roman" panose="02020603050405020304" pitchFamily="18" charset="0"/>
              <a:cs typeface="Times New Roman" panose="02020603050405020304" pitchFamily="18" charset="0"/>
            </a:endParaRPr>
          </a:p>
        </p:txBody>
      </p:sp>
      <p:sp>
        <p:nvSpPr>
          <p:cNvPr id="3" name="Місце для вмісту 2"/>
          <p:cNvSpPr>
            <a:spLocks noGrp="1"/>
          </p:cNvSpPr>
          <p:nvPr>
            <p:ph idx="1"/>
          </p:nvPr>
        </p:nvSpPr>
        <p:spPr/>
        <p:txBody>
          <a:bodyPr>
            <a:normAutofit/>
          </a:bodyPr>
          <a:lstStyle/>
          <a:p>
            <a:r>
              <a:rPr lang="uk-UA" sz="1200" dirty="0" smtClean="0">
                <a:latin typeface="Times New Roman" panose="02020603050405020304" pitchFamily="18" charset="0"/>
                <a:cs typeface="Times New Roman" panose="02020603050405020304" pitchFamily="18" charset="0"/>
              </a:rPr>
              <a:t>Для цього було реалізовано клас обгортку </a:t>
            </a:r>
            <a:r>
              <a:rPr lang="en-US" sz="1200" dirty="0" smtClean="0">
                <a:latin typeface="Times New Roman" panose="02020603050405020304" pitchFamily="18" charset="0"/>
                <a:cs typeface="Times New Roman" panose="02020603050405020304" pitchFamily="18" charset="0"/>
              </a:rPr>
              <a:t>RelayCommand,</a:t>
            </a:r>
            <a:r>
              <a:rPr lang="uk-UA" sz="1200" dirty="0" smtClean="0">
                <a:latin typeface="Times New Roman" panose="02020603050405020304" pitchFamily="18" charset="0"/>
                <a:cs typeface="Times New Roman" panose="02020603050405020304" pitchFamily="18" charset="0"/>
              </a:rPr>
              <a:t> що реалізує інтерфейс </a:t>
            </a:r>
            <a:r>
              <a:rPr lang="en-US" sz="1200" dirty="0" smtClean="0">
                <a:latin typeface="Times New Roman" panose="02020603050405020304" pitchFamily="18" charset="0"/>
                <a:cs typeface="Times New Roman" panose="02020603050405020304" pitchFamily="18" charset="0"/>
              </a:rPr>
              <a:t>ICommand.</a:t>
            </a:r>
            <a:r>
              <a:rPr lang="uk-UA" sz="1200" dirty="0" smtClean="0">
                <a:latin typeface="Times New Roman" panose="02020603050405020304" pitchFamily="18" charset="0"/>
                <a:cs typeface="Times New Roman" panose="02020603050405020304" pitchFamily="18" charset="0"/>
              </a:rPr>
              <a:t> Це дозволяє об’єктам класу інкапсулювати  в  собі якийсь лямда вираз і виконувати його при першій потребі. </a:t>
            </a:r>
          </a:p>
          <a:p>
            <a:r>
              <a:rPr lang="en-US" sz="1200" dirty="0" err="1" smtClean="0">
                <a:latin typeface="Times New Roman" panose="02020603050405020304" pitchFamily="18" charset="0"/>
                <a:cs typeface="Times New Roman" panose="02020603050405020304" pitchFamily="18" charset="0"/>
              </a:rPr>
              <a:t>ViewModel</a:t>
            </a:r>
            <a:r>
              <a:rPr lang="en-US" sz="1200" dirty="0" smtClean="0">
                <a:latin typeface="Times New Roman" panose="02020603050405020304" pitchFamily="18" charset="0"/>
                <a:cs typeface="Times New Roman" panose="02020603050405020304" pitchFamily="18" charset="0"/>
              </a:rPr>
              <a:t> </a:t>
            </a:r>
            <a:r>
              <a:rPr lang="uk-UA" sz="1200" dirty="0" smtClean="0">
                <a:latin typeface="Times New Roman" panose="02020603050405020304" pitchFamily="18" charset="0"/>
                <a:cs typeface="Times New Roman" panose="02020603050405020304" pitchFamily="18" charset="0"/>
              </a:rPr>
              <a:t>повинна мати спеціальні відкриті властивості , які являються об’єктами класу </a:t>
            </a:r>
            <a:r>
              <a:rPr lang="en-US" sz="1200" dirty="0" smtClean="0">
                <a:latin typeface="Times New Roman" panose="02020603050405020304" pitchFamily="18" charset="0"/>
                <a:cs typeface="Times New Roman" panose="02020603050405020304" pitchFamily="18" charset="0"/>
              </a:rPr>
              <a:t>RelayCommand:</a:t>
            </a:r>
          </a:p>
          <a:p>
            <a:endParaRPr lang="en-US" sz="1200" dirty="0">
              <a:latin typeface="Times New Roman" panose="02020603050405020304" pitchFamily="18" charset="0"/>
              <a:cs typeface="Times New Roman" panose="02020603050405020304" pitchFamily="18" charset="0"/>
            </a:endParaRPr>
          </a:p>
          <a:p>
            <a:endParaRPr lang="en-US" sz="1200" dirty="0" smtClean="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smtClean="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smtClean="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r>
              <a:rPr lang="en-US" sz="1200" dirty="0" smtClean="0">
                <a:latin typeface="Times New Roman" panose="02020603050405020304" pitchFamily="18" charset="0"/>
                <a:cs typeface="Times New Roman" panose="02020603050405020304" pitchFamily="18" charset="0"/>
              </a:rPr>
              <a:t>Model </a:t>
            </a:r>
            <a:r>
              <a:rPr lang="uk-UA" sz="1200" dirty="0" smtClean="0">
                <a:latin typeface="Times New Roman" panose="02020603050405020304" pitchFamily="18" charset="0"/>
                <a:cs typeface="Times New Roman" panose="02020603050405020304" pitchFamily="18" charset="0"/>
              </a:rPr>
              <a:t>в свою чергу повинна мати в </a:t>
            </a:r>
            <a:r>
              <a:rPr lang="en-US" sz="1200" dirty="0" smtClean="0">
                <a:latin typeface="Times New Roman" panose="02020603050405020304" pitchFamily="18" charset="0"/>
                <a:cs typeface="Times New Roman" panose="02020603050405020304" pitchFamily="18" charset="0"/>
              </a:rPr>
              <a:t>XAML </a:t>
            </a:r>
            <a:r>
              <a:rPr lang="uk-UA" sz="1200" dirty="0" smtClean="0">
                <a:latin typeface="Times New Roman" panose="02020603050405020304" pitchFamily="18" charset="0"/>
                <a:cs typeface="Times New Roman" panose="02020603050405020304" pitchFamily="18" charset="0"/>
              </a:rPr>
              <a:t>розмітці такі прив’язки:</a:t>
            </a:r>
          </a:p>
          <a:p>
            <a:pPr marL="0" indent="0">
              <a:buNone/>
            </a:pPr>
            <a:endParaRPr lang="en-US" sz="1200" dirty="0" smtClean="0">
              <a:latin typeface="Times New Roman" panose="02020603050405020304" pitchFamily="18" charset="0"/>
              <a:cs typeface="Times New Roman" panose="02020603050405020304" pitchFamily="18" charset="0"/>
            </a:endParaRPr>
          </a:p>
          <a:p>
            <a:endParaRPr lang="uk-UA" sz="1200" dirty="0" smtClean="0">
              <a:latin typeface="Times New Roman" panose="02020603050405020304" pitchFamily="18" charset="0"/>
              <a:cs typeface="Times New Roman" panose="02020603050405020304" pitchFamily="18" charset="0"/>
            </a:endParaRPr>
          </a:p>
          <a:p>
            <a:pPr marL="0" indent="0">
              <a:buNone/>
            </a:pPr>
            <a:endParaRPr lang="uk-UA" sz="1200" dirty="0">
              <a:latin typeface="Times New Roman" panose="02020603050405020304" pitchFamily="18" charset="0"/>
              <a:cs typeface="Times New Roman" panose="02020603050405020304" pitchFamily="18" charset="0"/>
            </a:endParaRPr>
          </a:p>
        </p:txBody>
      </p:sp>
      <p:sp>
        <p:nvSpPr>
          <p:cNvPr id="5" name="Прямокутник 4"/>
          <p:cNvSpPr/>
          <p:nvPr/>
        </p:nvSpPr>
        <p:spPr>
          <a:xfrm>
            <a:off x="539552" y="1920585"/>
            <a:ext cx="6840760" cy="1415772"/>
          </a:xfrm>
          <a:prstGeom prst="rect">
            <a:avLst/>
          </a:prstGeom>
        </p:spPr>
        <p:txBody>
          <a:bodyPr wrap="square">
            <a:spAutoFit/>
          </a:bodyPr>
          <a:lstStyle/>
          <a:p>
            <a:pPr marL="457200">
              <a:spcAft>
                <a:spcPts val="0"/>
              </a:spcAft>
            </a:pPr>
            <a:r>
              <a:rPr lang="en-US" sz="700" dirty="0" smtClean="0">
                <a:solidFill>
                  <a:srgbClr val="0000FF"/>
                </a:solidFill>
                <a:latin typeface="Cascadia Mono"/>
                <a:ea typeface="Calibri"/>
                <a:cs typeface="Cascadia Mono"/>
              </a:rPr>
              <a:t>private</a:t>
            </a:r>
            <a:r>
              <a:rPr lang="en-US" sz="700" dirty="0" smtClean="0">
                <a:solidFill>
                  <a:srgbClr val="000000"/>
                </a:solidFill>
                <a:latin typeface="Cascadia Mono"/>
                <a:ea typeface="Calibri"/>
                <a:cs typeface="Cascadia Mono"/>
              </a:rPr>
              <a:t> RelayCommand? pressEsc_;</a:t>
            </a:r>
            <a:endParaRPr lang="en-US" sz="1000" dirty="0" smtClean="0">
              <a:latin typeface="Times New Roman"/>
              <a:ea typeface="Times New Roman"/>
            </a:endParaRPr>
          </a:p>
          <a:p>
            <a:pPr marL="457200">
              <a:spcAft>
                <a:spcPts val="0"/>
              </a:spcAft>
            </a:pPr>
            <a:r>
              <a:rPr lang="en-US" sz="700" dirty="0" smtClean="0">
                <a:solidFill>
                  <a:srgbClr val="000000"/>
                </a:solidFill>
                <a:latin typeface="Cascadia Mono"/>
                <a:ea typeface="Calibri"/>
                <a:cs typeface="Cascadia Mono"/>
              </a:rPr>
              <a:t>        </a:t>
            </a:r>
            <a:r>
              <a:rPr lang="en-US" sz="700" dirty="0" smtClean="0">
                <a:solidFill>
                  <a:srgbClr val="0000FF"/>
                </a:solidFill>
                <a:latin typeface="Cascadia Mono"/>
                <a:ea typeface="Calibri"/>
                <a:cs typeface="Cascadia Mono"/>
              </a:rPr>
              <a:t>public</a:t>
            </a:r>
            <a:r>
              <a:rPr lang="en-US" sz="700" dirty="0" smtClean="0">
                <a:solidFill>
                  <a:srgbClr val="000000"/>
                </a:solidFill>
                <a:latin typeface="Cascadia Mono"/>
                <a:ea typeface="Calibri"/>
                <a:cs typeface="Cascadia Mono"/>
              </a:rPr>
              <a:t> ICommand PressEscCommand</a:t>
            </a:r>
            <a:endParaRPr lang="en-US" sz="1000" dirty="0" smtClean="0">
              <a:latin typeface="Times New Roman"/>
              <a:ea typeface="Times New Roman"/>
            </a:endParaRPr>
          </a:p>
          <a:p>
            <a:pPr marL="457200">
              <a:spcAft>
                <a:spcPts val="0"/>
              </a:spcAft>
            </a:pPr>
            <a:r>
              <a:rPr lang="en-US" sz="700" dirty="0" smtClean="0">
                <a:solidFill>
                  <a:srgbClr val="000000"/>
                </a:solidFill>
                <a:latin typeface="Cascadia Mono"/>
                <a:ea typeface="Calibri"/>
                <a:cs typeface="Cascadia Mono"/>
              </a:rPr>
              <a:t>        {</a:t>
            </a:r>
            <a:endParaRPr lang="en-US" sz="1000" dirty="0" smtClean="0">
              <a:latin typeface="Times New Roman"/>
              <a:ea typeface="Times New Roman"/>
            </a:endParaRPr>
          </a:p>
          <a:p>
            <a:pPr marL="457200">
              <a:spcAft>
                <a:spcPts val="0"/>
              </a:spcAft>
            </a:pPr>
            <a:r>
              <a:rPr lang="en-US" sz="700" dirty="0" smtClean="0">
                <a:solidFill>
                  <a:srgbClr val="000000"/>
                </a:solidFill>
                <a:latin typeface="Cascadia Mono"/>
                <a:ea typeface="Calibri"/>
                <a:cs typeface="Cascadia Mono"/>
              </a:rPr>
              <a:t>            </a:t>
            </a:r>
            <a:r>
              <a:rPr lang="en-US" sz="700" dirty="0" smtClean="0">
                <a:solidFill>
                  <a:srgbClr val="0000FF"/>
                </a:solidFill>
                <a:latin typeface="Cascadia Mono"/>
                <a:ea typeface="Calibri"/>
                <a:cs typeface="Cascadia Mono"/>
              </a:rPr>
              <a:t>get</a:t>
            </a:r>
            <a:endParaRPr lang="en-US" sz="1000" dirty="0" smtClean="0">
              <a:latin typeface="Times New Roman"/>
              <a:ea typeface="Times New Roman"/>
            </a:endParaRPr>
          </a:p>
          <a:p>
            <a:pPr marL="457200">
              <a:spcAft>
                <a:spcPts val="0"/>
              </a:spcAft>
            </a:pPr>
            <a:r>
              <a:rPr lang="en-US" sz="700" dirty="0" smtClean="0">
                <a:solidFill>
                  <a:srgbClr val="000000"/>
                </a:solidFill>
                <a:latin typeface="Cascadia Mono"/>
                <a:ea typeface="Calibri"/>
                <a:cs typeface="Cascadia Mono"/>
              </a:rPr>
              <a:t>            {</a:t>
            </a:r>
            <a:endParaRPr lang="en-US" sz="1000" dirty="0" smtClean="0">
              <a:latin typeface="Times New Roman"/>
              <a:ea typeface="Times New Roman"/>
            </a:endParaRPr>
          </a:p>
          <a:p>
            <a:pPr marL="457200">
              <a:spcAft>
                <a:spcPts val="0"/>
              </a:spcAft>
            </a:pPr>
            <a:r>
              <a:rPr lang="en-US" sz="700" dirty="0" smtClean="0">
                <a:solidFill>
                  <a:srgbClr val="000000"/>
                </a:solidFill>
                <a:latin typeface="Cascadia Mono"/>
                <a:ea typeface="Calibri"/>
                <a:cs typeface="Cascadia Mono"/>
              </a:rPr>
              <a:t>                </a:t>
            </a:r>
            <a:r>
              <a:rPr lang="en-US" sz="700" dirty="0" smtClean="0">
                <a:solidFill>
                  <a:srgbClr val="0000FF"/>
                </a:solidFill>
                <a:latin typeface="Cascadia Mono"/>
                <a:ea typeface="Calibri"/>
                <a:cs typeface="Cascadia Mono"/>
              </a:rPr>
              <a:t>if</a:t>
            </a:r>
            <a:r>
              <a:rPr lang="en-US" sz="700" dirty="0" smtClean="0">
                <a:solidFill>
                  <a:srgbClr val="000000"/>
                </a:solidFill>
                <a:latin typeface="Cascadia Mono"/>
                <a:ea typeface="Calibri"/>
                <a:cs typeface="Cascadia Mono"/>
              </a:rPr>
              <a:t> (pressEsc_ == </a:t>
            </a:r>
            <a:r>
              <a:rPr lang="en-US" sz="700" dirty="0" smtClean="0">
                <a:solidFill>
                  <a:srgbClr val="0000FF"/>
                </a:solidFill>
                <a:latin typeface="Cascadia Mono"/>
                <a:ea typeface="Calibri"/>
                <a:cs typeface="Cascadia Mono"/>
              </a:rPr>
              <a:t>null</a:t>
            </a:r>
            <a:r>
              <a:rPr lang="en-US" sz="700" dirty="0" smtClean="0">
                <a:solidFill>
                  <a:srgbClr val="000000"/>
                </a:solidFill>
                <a:latin typeface="Cascadia Mono"/>
                <a:ea typeface="Calibri"/>
                <a:cs typeface="Cascadia Mono"/>
              </a:rPr>
              <a:t>)</a:t>
            </a:r>
            <a:endParaRPr lang="en-US" sz="1000" dirty="0" smtClean="0">
              <a:latin typeface="Times New Roman"/>
              <a:ea typeface="Times New Roman"/>
            </a:endParaRPr>
          </a:p>
          <a:p>
            <a:pPr marL="457200">
              <a:spcAft>
                <a:spcPts val="0"/>
              </a:spcAft>
            </a:pPr>
            <a:r>
              <a:rPr lang="en-US" sz="700" dirty="0" smtClean="0">
                <a:solidFill>
                  <a:srgbClr val="000000"/>
                </a:solidFill>
                <a:latin typeface="Cascadia Mono"/>
                <a:ea typeface="Calibri"/>
                <a:cs typeface="Cascadia Mono"/>
              </a:rPr>
              <a:t>                {</a:t>
            </a:r>
            <a:endParaRPr lang="en-US" sz="1000" dirty="0">
              <a:latin typeface="Times New Roman"/>
              <a:ea typeface="Calibri"/>
            </a:endParaRPr>
          </a:p>
          <a:p>
            <a:pPr marL="457200">
              <a:spcAft>
                <a:spcPts val="0"/>
              </a:spcAft>
            </a:pPr>
            <a:r>
              <a:rPr lang="en-US" sz="700" dirty="0" smtClean="0">
                <a:solidFill>
                  <a:srgbClr val="000000"/>
                </a:solidFill>
                <a:latin typeface="Cascadia Mono"/>
                <a:ea typeface="Calibri"/>
                <a:cs typeface="Cascadia Mono"/>
              </a:rPr>
              <a:t>		pressEsc_ = </a:t>
            </a:r>
            <a:r>
              <a:rPr lang="en-US" sz="700" dirty="0" smtClean="0">
                <a:solidFill>
                  <a:srgbClr val="0000FF"/>
                </a:solidFill>
                <a:latin typeface="Cascadia Mono"/>
                <a:ea typeface="Calibri"/>
                <a:cs typeface="Cascadia Mono"/>
              </a:rPr>
              <a:t>new</a:t>
            </a:r>
            <a:r>
              <a:rPr lang="en-US" sz="700" dirty="0" smtClean="0">
                <a:solidFill>
                  <a:srgbClr val="000000"/>
                </a:solidFill>
                <a:latin typeface="Cascadia Mono"/>
                <a:ea typeface="Calibri"/>
                <a:cs typeface="Cascadia Mono"/>
              </a:rPr>
              <a:t> RelayCommand(</a:t>
            </a:r>
            <a:r>
              <a:rPr lang="en-US" sz="700" dirty="0" err="1" smtClean="0">
                <a:solidFill>
                  <a:srgbClr val="000000"/>
                </a:solidFill>
                <a:latin typeface="Cascadia Mono"/>
                <a:ea typeface="Calibri"/>
                <a:cs typeface="Cascadia Mono"/>
              </a:rPr>
              <a:t>param</a:t>
            </a:r>
            <a:r>
              <a:rPr lang="en-US" sz="700" dirty="0" smtClean="0">
                <a:solidFill>
                  <a:srgbClr val="000000"/>
                </a:solidFill>
                <a:latin typeface="Cascadia Mono"/>
                <a:ea typeface="Calibri"/>
                <a:cs typeface="Cascadia Mono"/>
              </a:rPr>
              <a:t> =&gt; Application.Current.Shutdown());</a:t>
            </a:r>
            <a:endParaRPr lang="en-US" sz="1000" dirty="0" smtClean="0">
              <a:latin typeface="Times New Roman"/>
              <a:ea typeface="Times New Roman"/>
            </a:endParaRPr>
          </a:p>
          <a:p>
            <a:pPr marL="457200">
              <a:spcAft>
                <a:spcPts val="0"/>
              </a:spcAft>
            </a:pPr>
            <a:r>
              <a:rPr lang="en-US" sz="700" dirty="0" smtClean="0">
                <a:solidFill>
                  <a:srgbClr val="000000"/>
                </a:solidFill>
                <a:latin typeface="Cascadia Mono"/>
                <a:ea typeface="Calibri"/>
                <a:cs typeface="Cascadia Mono"/>
              </a:rPr>
              <a:t>                }</a:t>
            </a:r>
            <a:endParaRPr lang="en-US" sz="1000" dirty="0" smtClean="0">
              <a:latin typeface="Times New Roman"/>
              <a:ea typeface="Times New Roman"/>
            </a:endParaRPr>
          </a:p>
          <a:p>
            <a:pPr marL="457200">
              <a:spcAft>
                <a:spcPts val="0"/>
              </a:spcAft>
            </a:pPr>
            <a:r>
              <a:rPr lang="en-US" sz="700" dirty="0" smtClean="0">
                <a:solidFill>
                  <a:srgbClr val="000000"/>
                </a:solidFill>
                <a:latin typeface="Cascadia Mono"/>
                <a:ea typeface="Calibri"/>
                <a:cs typeface="Cascadia Mono"/>
              </a:rPr>
              <a:t>                </a:t>
            </a:r>
            <a:r>
              <a:rPr lang="en-US" sz="700" dirty="0" smtClean="0">
                <a:solidFill>
                  <a:srgbClr val="0000FF"/>
                </a:solidFill>
                <a:latin typeface="Cascadia Mono"/>
                <a:ea typeface="Calibri"/>
                <a:cs typeface="Cascadia Mono"/>
              </a:rPr>
              <a:t>return</a:t>
            </a:r>
            <a:r>
              <a:rPr lang="en-US" sz="700" dirty="0" smtClean="0">
                <a:solidFill>
                  <a:srgbClr val="000000"/>
                </a:solidFill>
                <a:latin typeface="Cascadia Mono"/>
                <a:ea typeface="Calibri"/>
                <a:cs typeface="Cascadia Mono"/>
              </a:rPr>
              <a:t> pressEsc_;</a:t>
            </a:r>
            <a:endParaRPr lang="en-US" sz="1000" dirty="0" smtClean="0">
              <a:latin typeface="Times New Roman"/>
              <a:ea typeface="Times New Roman"/>
            </a:endParaRPr>
          </a:p>
          <a:p>
            <a:pPr marL="457200">
              <a:spcAft>
                <a:spcPts val="0"/>
              </a:spcAft>
            </a:pPr>
            <a:r>
              <a:rPr lang="en-US" sz="700" dirty="0" smtClean="0">
                <a:solidFill>
                  <a:srgbClr val="000000"/>
                </a:solidFill>
                <a:latin typeface="Cascadia Mono"/>
                <a:ea typeface="Calibri"/>
                <a:cs typeface="Cascadia Mono"/>
              </a:rPr>
              <a:t>            }</a:t>
            </a:r>
            <a:endParaRPr lang="en-US" sz="1000" dirty="0" smtClean="0">
              <a:latin typeface="Times New Roman"/>
              <a:ea typeface="Times New Roman"/>
            </a:endParaRPr>
          </a:p>
          <a:p>
            <a:pPr marL="457200">
              <a:spcAft>
                <a:spcPts val="0"/>
              </a:spcAft>
            </a:pPr>
            <a:r>
              <a:rPr lang="en-US" sz="700" dirty="0" smtClean="0">
                <a:solidFill>
                  <a:srgbClr val="000000"/>
                </a:solidFill>
                <a:latin typeface="Cascadia Mono"/>
                <a:ea typeface="Calibri"/>
                <a:cs typeface="Cascadia Mono"/>
              </a:rPr>
              <a:t>        }</a:t>
            </a:r>
            <a:endParaRPr lang="en-US" sz="1000" dirty="0">
              <a:effectLst/>
              <a:latin typeface="Times New Roman"/>
              <a:ea typeface="Times New Roman"/>
            </a:endParaRPr>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3579862"/>
            <a:ext cx="6118225" cy="112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7170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uk-UA" dirty="0" smtClean="0">
                <a:latin typeface="Times New Roman" panose="02020603050405020304" pitchFamily="18" charset="0"/>
                <a:cs typeface="Times New Roman" panose="02020603050405020304" pitchFamily="18" charset="0"/>
              </a:rPr>
              <a:t>Як формується картинка?</a:t>
            </a:r>
            <a:endParaRPr lang="uk-UA" dirty="0">
              <a:latin typeface="Times New Roman" panose="02020603050405020304" pitchFamily="18" charset="0"/>
              <a:cs typeface="Times New Roman" panose="02020603050405020304" pitchFamily="18" charset="0"/>
            </a:endParaRPr>
          </a:p>
        </p:txBody>
      </p:sp>
      <p:sp>
        <p:nvSpPr>
          <p:cNvPr id="3" name="Місце для вмісту 2"/>
          <p:cNvSpPr>
            <a:spLocks noGrp="1"/>
          </p:cNvSpPr>
          <p:nvPr>
            <p:ph idx="1"/>
          </p:nvPr>
        </p:nvSpPr>
        <p:spPr/>
        <p:txBody>
          <a:bodyPr>
            <a:normAutofit fontScale="70000" lnSpcReduction="20000"/>
          </a:bodyPr>
          <a:lstStyle/>
          <a:p>
            <a:pPr marL="0" indent="0">
              <a:buNone/>
            </a:pPr>
            <a:r>
              <a:rPr lang="uk-UA" dirty="0">
                <a:latin typeface="Times New Roman" panose="02020603050405020304" pitchFamily="18" charset="0"/>
                <a:cs typeface="Times New Roman" panose="02020603050405020304" pitchFamily="18" charset="0"/>
              </a:rPr>
              <a:t>Оскільки вся ігрова логіка реалізована в моделі то і всі основні алгоритми взаємодії виконуються там. Ігровий процес - це постійна зміна кадрів навіть тоді коли картинка здається  статичною. Генерація кадрів відбувається з певним сталим проміжком часу. Показник кількості </a:t>
            </a:r>
            <a:r>
              <a:rPr lang="uk-UA" dirty="0" err="1">
                <a:latin typeface="Times New Roman" panose="02020603050405020304" pitchFamily="18" charset="0"/>
                <a:cs typeface="Times New Roman" panose="02020603050405020304" pitchFamily="18" charset="0"/>
              </a:rPr>
              <a:t>згенерованих</a:t>
            </a:r>
            <a:r>
              <a:rPr lang="uk-UA" dirty="0">
                <a:latin typeface="Times New Roman" panose="02020603050405020304" pitchFamily="18" charset="0"/>
                <a:cs typeface="Times New Roman" panose="02020603050405020304" pitchFamily="18" charset="0"/>
              </a:rPr>
              <a:t> кадрів за секунду називається </a:t>
            </a:r>
            <a:r>
              <a:rPr lang="en-US" dirty="0">
                <a:latin typeface="Times New Roman" panose="02020603050405020304" pitchFamily="18" charset="0"/>
                <a:cs typeface="Times New Roman" panose="02020603050405020304" pitchFamily="18" charset="0"/>
              </a:rPr>
              <a:t>FPS</a:t>
            </a:r>
            <a:r>
              <a:rPr lang="uk-UA"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frames per second). </a:t>
            </a:r>
            <a:endParaRPr lang="uk-UA" dirty="0" smtClean="0">
              <a:latin typeface="Times New Roman" panose="02020603050405020304" pitchFamily="18" charset="0"/>
              <a:cs typeface="Times New Roman" panose="02020603050405020304" pitchFamily="18" charset="0"/>
            </a:endParaRPr>
          </a:p>
          <a:p>
            <a:pPr marL="0" indent="0">
              <a:buNone/>
            </a:pPr>
            <a:r>
              <a:rPr lang="uk-UA" dirty="0" smtClean="0">
                <a:latin typeface="Times New Roman" panose="02020603050405020304" pitchFamily="18" charset="0"/>
                <a:cs typeface="Times New Roman" panose="02020603050405020304" pitchFamily="18" charset="0"/>
              </a:rPr>
              <a:t>Може </a:t>
            </a:r>
            <a:r>
              <a:rPr lang="uk-UA" dirty="0">
                <a:latin typeface="Times New Roman" panose="02020603050405020304" pitchFamily="18" charset="0"/>
                <a:cs typeface="Times New Roman" panose="02020603050405020304" pitchFamily="18" charset="0"/>
              </a:rPr>
              <a:t>виникнути питання як модель знає коли малювати наступний кадр? Цю роль бере на себе </a:t>
            </a:r>
            <a:r>
              <a:rPr lang="en-US" dirty="0" err="1">
                <a:latin typeface="Times New Roman" panose="02020603050405020304" pitchFamily="18" charset="0"/>
                <a:cs typeface="Times New Roman" panose="02020603050405020304" pitchFamily="18" charset="0"/>
              </a:rPr>
              <a:t>ViewModel</a:t>
            </a:r>
            <a:r>
              <a:rPr lang="en-US" dirty="0">
                <a:latin typeface="Times New Roman" panose="02020603050405020304" pitchFamily="18" charset="0"/>
                <a:cs typeface="Times New Roman" panose="02020603050405020304" pitchFamily="18" charset="0"/>
              </a:rPr>
              <a:t> </a:t>
            </a:r>
            <a:r>
              <a:rPr lang="uk-UA" dirty="0">
                <a:latin typeface="Times New Roman" panose="02020603050405020304" pitchFamily="18" charset="0"/>
                <a:cs typeface="Times New Roman" panose="02020603050405020304" pitchFamily="18" charset="0"/>
              </a:rPr>
              <a:t>та генерує раз на </a:t>
            </a:r>
            <a:r>
              <a:rPr lang="en-US" dirty="0">
                <a:latin typeface="Times New Roman" panose="02020603050405020304" pitchFamily="18" charset="0"/>
                <a:cs typeface="Times New Roman" panose="02020603050405020304" pitchFamily="18" charset="0"/>
              </a:rPr>
              <a:t>15</a:t>
            </a:r>
            <a:r>
              <a:rPr lang="uk-UA" dirty="0">
                <a:latin typeface="Times New Roman" panose="02020603050405020304" pitchFamily="18" charset="0"/>
                <a:cs typeface="Times New Roman" panose="02020603050405020304" pitchFamily="18" charset="0"/>
              </a:rPr>
              <a:t> мілісекунд подію оновлення картинки поточної ігрової сцени. Кожна команда що передається в середину моделі змінює її внутрішній стан, як команда на керування авто так і подія оновлення і ці зміни відображаються на новому ігровому кадрі.  </a:t>
            </a:r>
          </a:p>
          <a:p>
            <a:pPr marL="0" indent="0">
              <a:buNone/>
            </a:pPr>
            <a:endParaRPr lang="uk-UA" dirty="0"/>
          </a:p>
        </p:txBody>
      </p:sp>
    </p:spTree>
    <p:extLst>
      <p:ext uri="{BB962C8B-B14F-4D97-AF65-F5344CB8AC3E}">
        <p14:creationId xmlns:p14="http://schemas.microsoft.com/office/powerpoint/2010/main" val="1957831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uk-UA" dirty="0" smtClean="0"/>
              <a:t>Функціональна схема програми</a:t>
            </a:r>
            <a:endParaRPr lang="uk-UA" dirty="0"/>
          </a:p>
        </p:txBody>
      </p:sp>
      <p:pic>
        <p:nvPicPr>
          <p:cNvPr id="4" name="Місце для вмісту 3" descr="C:\Users\mcgew\AppData\Local\Microsoft\Windows\INetCache\Content.Word\Схема1.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775476" y="1131590"/>
            <a:ext cx="3593048" cy="3816423"/>
          </a:xfrm>
          <a:prstGeom prst="rect">
            <a:avLst/>
          </a:prstGeom>
          <a:noFill/>
          <a:ln>
            <a:noFill/>
          </a:ln>
        </p:spPr>
      </p:pic>
    </p:spTree>
    <p:extLst>
      <p:ext uri="{BB962C8B-B14F-4D97-AF65-F5344CB8AC3E}">
        <p14:creationId xmlns:p14="http://schemas.microsoft.com/office/powerpoint/2010/main" val="1731058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uk-UA" dirty="0" smtClean="0">
                <a:latin typeface="Times New Roman" panose="02020603050405020304" pitchFamily="18" charset="0"/>
                <a:cs typeface="Times New Roman" panose="02020603050405020304" pitchFamily="18" charset="0"/>
              </a:rPr>
              <a:t>Короткий опис програми</a:t>
            </a:r>
            <a:endParaRPr lang="uk-UA" dirty="0">
              <a:latin typeface="Times New Roman" panose="02020603050405020304" pitchFamily="18" charset="0"/>
              <a:cs typeface="Times New Roman" panose="02020603050405020304" pitchFamily="18" charset="0"/>
            </a:endParaRPr>
          </a:p>
        </p:txBody>
      </p:sp>
      <p:sp>
        <p:nvSpPr>
          <p:cNvPr id="3" name="Місце для вмісту 2"/>
          <p:cNvSpPr>
            <a:spLocks noGrp="1"/>
          </p:cNvSpPr>
          <p:nvPr>
            <p:ph idx="1"/>
          </p:nvPr>
        </p:nvSpPr>
        <p:spPr>
          <a:xfrm>
            <a:off x="457200" y="1234678"/>
            <a:ext cx="8229600" cy="3641328"/>
          </a:xfrm>
        </p:spPr>
        <p:txBody>
          <a:bodyPr>
            <a:normAutofit fontScale="62500" lnSpcReduction="20000"/>
          </a:bodyPr>
          <a:lstStyle/>
          <a:p>
            <a:r>
              <a:rPr lang="uk-UA" dirty="0">
                <a:latin typeface="Times New Roman" panose="02020603050405020304" pitchFamily="18" charset="0"/>
                <a:cs typeface="Times New Roman" panose="02020603050405020304" pitchFamily="18" charset="0"/>
              </a:rPr>
              <a:t>Після завантаження програми, ми можемо побачити головне вікно де буде відразу відображатися картинка ігрового процесу. Це фонове зображення, вертикальна пряма дорога на всю висоту вікна, на якій розміщено об’єкт управління для гравця. Старт відбувається відразу тому картинка відразу змінюється. </a:t>
            </a:r>
            <a:endParaRPr lang="uk-UA" dirty="0" smtClean="0">
              <a:latin typeface="Times New Roman" panose="02020603050405020304" pitchFamily="18" charset="0"/>
              <a:cs typeface="Times New Roman" panose="02020603050405020304" pitchFamily="18" charset="0"/>
            </a:endParaRPr>
          </a:p>
          <a:p>
            <a:r>
              <a:rPr lang="uk-UA" dirty="0" smtClean="0">
                <a:latin typeface="Times New Roman" panose="02020603050405020304" pitchFamily="18" charset="0"/>
                <a:cs typeface="Times New Roman" panose="02020603050405020304" pitchFamily="18" charset="0"/>
              </a:rPr>
              <a:t>Програма </a:t>
            </a:r>
            <a:r>
              <a:rPr lang="uk-UA" dirty="0">
                <a:latin typeface="Times New Roman" panose="02020603050405020304" pitchFamily="18" charset="0"/>
                <a:cs typeface="Times New Roman" panose="02020603050405020304" pitchFamily="18" charset="0"/>
              </a:rPr>
              <a:t>реагує на натискання клавіш </a:t>
            </a:r>
            <a:r>
              <a:rPr lang="en-US" dirty="0">
                <a:latin typeface="Times New Roman" panose="02020603050405020304" pitchFamily="18" charset="0"/>
                <a:cs typeface="Times New Roman" panose="02020603050405020304" pitchFamily="18" charset="0"/>
              </a:rPr>
              <a:t>LEFT, RIGHT, UP, DOWN </a:t>
            </a:r>
            <a:r>
              <a:rPr lang="uk-UA" dirty="0">
                <a:latin typeface="Times New Roman" panose="02020603050405020304" pitchFamily="18" charset="0"/>
                <a:cs typeface="Times New Roman" panose="02020603050405020304" pitchFamily="18" charset="0"/>
              </a:rPr>
              <a:t>через які відбувається управління автомобілем, та клавіша </a:t>
            </a:r>
            <a:r>
              <a:rPr lang="en-US" dirty="0">
                <a:latin typeface="Times New Roman" panose="02020603050405020304" pitchFamily="18" charset="0"/>
                <a:cs typeface="Times New Roman" panose="02020603050405020304" pitchFamily="18" charset="0"/>
              </a:rPr>
              <a:t>SPACE </a:t>
            </a:r>
            <a:r>
              <a:rPr lang="uk-UA" dirty="0">
                <a:latin typeface="Times New Roman" panose="02020603050405020304" pitchFamily="18" charset="0"/>
                <a:cs typeface="Times New Roman" panose="02020603050405020304" pitchFamily="18" charset="0"/>
              </a:rPr>
              <a:t>яка ставить ігровий процес на паузу або перезапускає його в разі програшу. Гравець керує автомобілем, оминає перешкоди та збирає ігрові бонуси, таким чином накопичує </a:t>
            </a:r>
            <a:r>
              <a:rPr lang="uk-UA" dirty="0" err="1">
                <a:latin typeface="Times New Roman" panose="02020603050405020304" pitchFamily="18" charset="0"/>
                <a:cs typeface="Times New Roman" panose="02020603050405020304" pitchFamily="18" charset="0"/>
              </a:rPr>
              <a:t>очки</a:t>
            </a:r>
            <a:r>
              <a:rPr lang="uk-UA" dirty="0">
                <a:latin typeface="Times New Roman" panose="02020603050405020304" pitchFamily="18" charset="0"/>
                <a:cs typeface="Times New Roman" panose="02020603050405020304" pitchFamily="18" charset="0"/>
              </a:rPr>
              <a:t>. Кожні 100  назбираних очок зустрічні машини збільшують свою швидкість, чим ускладнюють гру. </a:t>
            </a:r>
            <a:endParaRPr lang="uk-UA" dirty="0" smtClean="0">
              <a:latin typeface="Times New Roman" panose="02020603050405020304" pitchFamily="18" charset="0"/>
              <a:cs typeface="Times New Roman" panose="02020603050405020304" pitchFamily="18" charset="0"/>
            </a:endParaRPr>
          </a:p>
          <a:p>
            <a:r>
              <a:rPr lang="uk-UA" dirty="0" smtClean="0">
                <a:latin typeface="Times New Roman" panose="02020603050405020304" pitchFamily="18" charset="0"/>
                <a:cs typeface="Times New Roman" panose="02020603050405020304" pitchFamily="18" charset="0"/>
              </a:rPr>
              <a:t>Клавіша </a:t>
            </a:r>
            <a:r>
              <a:rPr lang="en-US" dirty="0">
                <a:latin typeface="Times New Roman" panose="02020603050405020304" pitchFamily="18" charset="0"/>
                <a:cs typeface="Times New Roman" panose="02020603050405020304" pitchFamily="18" charset="0"/>
              </a:rPr>
              <a:t>ESC </a:t>
            </a:r>
            <a:r>
              <a:rPr lang="uk-UA" dirty="0">
                <a:latin typeface="Times New Roman" panose="02020603050405020304" pitchFamily="18" charset="0"/>
                <a:cs typeface="Times New Roman" panose="02020603050405020304" pitchFamily="18" charset="0"/>
              </a:rPr>
              <a:t>дозволяє миттєво закінчити гру та закрити застосунок.</a:t>
            </a:r>
          </a:p>
          <a:p>
            <a:pPr marL="0" indent="0">
              <a:buNone/>
            </a:pPr>
            <a:endParaRPr lang="uk-UA" dirty="0"/>
          </a:p>
        </p:txBody>
      </p:sp>
    </p:spTree>
    <p:extLst>
      <p:ext uri="{BB962C8B-B14F-4D97-AF65-F5344CB8AC3E}">
        <p14:creationId xmlns:p14="http://schemas.microsoft.com/office/powerpoint/2010/main" val="1648407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uk-UA" dirty="0" smtClean="0">
                <a:latin typeface="Times New Roman" panose="02020603050405020304" pitchFamily="18" charset="0"/>
                <a:cs typeface="Times New Roman" panose="02020603050405020304" pitchFamily="18" charset="0"/>
              </a:rPr>
              <a:t>Демонстрація</a:t>
            </a:r>
            <a:endParaRPr lang="uk-UA" dirty="0">
              <a:latin typeface="Times New Roman" panose="02020603050405020304" pitchFamily="18" charset="0"/>
              <a:cs typeface="Times New Roman" panose="02020603050405020304" pitchFamily="18" charset="0"/>
            </a:endParaRPr>
          </a:p>
        </p:txBody>
      </p:sp>
      <p:sp>
        <p:nvSpPr>
          <p:cNvPr id="3" name="Місце для вмісту 2"/>
          <p:cNvSpPr>
            <a:spLocks noGrp="1"/>
          </p:cNvSpPr>
          <p:nvPr>
            <p:ph idx="1"/>
          </p:nvPr>
        </p:nvSpPr>
        <p:spPr>
          <a:xfrm>
            <a:off x="467544" y="1131590"/>
            <a:ext cx="8229600" cy="3394710"/>
          </a:xfrm>
        </p:spPr>
        <p:txBody>
          <a:bodyPr/>
          <a:lstStyle/>
          <a:p>
            <a:pPr marL="0" indent="0" algn="ctr">
              <a:buNone/>
            </a:pPr>
            <a:r>
              <a:rPr lang="uk-UA" dirty="0" smtClean="0">
                <a:latin typeface="Times New Roman" panose="02020603050405020304" pitchFamily="18" charset="0"/>
                <a:cs typeface="Times New Roman" panose="02020603050405020304" pitchFamily="18" charset="0"/>
              </a:rPr>
              <a:t>Старт гри</a:t>
            </a:r>
            <a:endParaRPr lang="uk-UA" dirty="0">
              <a:latin typeface="Times New Roman" panose="02020603050405020304" pitchFamily="18" charset="0"/>
              <a:cs typeface="Times New Roman" panose="02020603050405020304" pitchFamily="18" charset="0"/>
            </a:endParaRPr>
          </a:p>
        </p:txBody>
      </p:sp>
      <p:pic>
        <p:nvPicPr>
          <p:cNvPr id="3074" name="Picture 2" descr="C:\Users\mcgew\Documents\ShareX\Screenshots\2023-11\WPF_LOtDqy80Q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779662"/>
            <a:ext cx="5688632" cy="3030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5175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uk-UA" dirty="0" smtClean="0">
                <a:latin typeface="Times New Roman" panose="02020603050405020304" pitchFamily="18" charset="0"/>
                <a:cs typeface="Times New Roman" panose="02020603050405020304" pitchFamily="18" charset="0"/>
              </a:rPr>
              <a:t>Демонстрація</a:t>
            </a:r>
            <a:endParaRPr lang="uk-UA" dirty="0">
              <a:latin typeface="Times New Roman" panose="02020603050405020304" pitchFamily="18" charset="0"/>
              <a:cs typeface="Times New Roman" panose="02020603050405020304" pitchFamily="18" charset="0"/>
            </a:endParaRPr>
          </a:p>
        </p:txBody>
      </p:sp>
      <p:sp>
        <p:nvSpPr>
          <p:cNvPr id="3" name="Місце для вмісту 2"/>
          <p:cNvSpPr>
            <a:spLocks noGrp="1"/>
          </p:cNvSpPr>
          <p:nvPr>
            <p:ph idx="1"/>
          </p:nvPr>
        </p:nvSpPr>
        <p:spPr>
          <a:xfrm>
            <a:off x="467544" y="1131590"/>
            <a:ext cx="8229600" cy="3394710"/>
          </a:xfrm>
        </p:spPr>
        <p:txBody>
          <a:bodyPr/>
          <a:lstStyle/>
          <a:p>
            <a:pPr marL="0" indent="0" algn="ctr">
              <a:buNone/>
            </a:pPr>
            <a:r>
              <a:rPr lang="uk-UA" dirty="0" smtClean="0">
                <a:latin typeface="Times New Roman" panose="02020603050405020304" pitchFamily="18" charset="0"/>
                <a:cs typeface="Times New Roman" panose="02020603050405020304" pitchFamily="18" charset="0"/>
              </a:rPr>
              <a:t>Ігровий процес</a:t>
            </a:r>
            <a:endParaRPr lang="uk-UA" dirty="0">
              <a:latin typeface="Times New Roman" panose="02020603050405020304" pitchFamily="18" charset="0"/>
              <a:cs typeface="Times New Roman" panose="02020603050405020304" pitchFamily="18" charset="0"/>
            </a:endParaRPr>
          </a:p>
        </p:txBody>
      </p:sp>
      <p:pic>
        <p:nvPicPr>
          <p:cNvPr id="4098" name="Picture 2" descr="C:\Users\mcgew\Documents\ShareX\Screenshots\2023-11\WPF_jfYzp3Hbc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347" y="1779661"/>
            <a:ext cx="5748973" cy="3062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5337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uk-UA" dirty="0" smtClean="0">
                <a:latin typeface="Times New Roman" panose="02020603050405020304" pitchFamily="18" charset="0"/>
                <a:cs typeface="Times New Roman" panose="02020603050405020304" pitchFamily="18" charset="0"/>
              </a:rPr>
              <a:t>Демонстрація</a:t>
            </a:r>
            <a:endParaRPr lang="uk-UA" dirty="0">
              <a:latin typeface="Times New Roman" panose="02020603050405020304" pitchFamily="18" charset="0"/>
              <a:cs typeface="Times New Roman" panose="02020603050405020304" pitchFamily="18" charset="0"/>
            </a:endParaRPr>
          </a:p>
        </p:txBody>
      </p:sp>
      <p:sp>
        <p:nvSpPr>
          <p:cNvPr id="3" name="Місце для вмісту 2"/>
          <p:cNvSpPr>
            <a:spLocks noGrp="1"/>
          </p:cNvSpPr>
          <p:nvPr>
            <p:ph idx="1"/>
          </p:nvPr>
        </p:nvSpPr>
        <p:spPr>
          <a:xfrm>
            <a:off x="467544" y="1131590"/>
            <a:ext cx="8229600" cy="3394710"/>
          </a:xfrm>
        </p:spPr>
        <p:txBody>
          <a:bodyPr/>
          <a:lstStyle/>
          <a:p>
            <a:pPr marL="0" indent="0" algn="ctr">
              <a:buNone/>
            </a:pPr>
            <a:r>
              <a:rPr lang="uk-UA" dirty="0" smtClean="0">
                <a:latin typeface="Times New Roman" panose="02020603050405020304" pitchFamily="18" charset="0"/>
                <a:cs typeface="Times New Roman" panose="02020603050405020304" pitchFamily="18" charset="0"/>
              </a:rPr>
              <a:t>Режим паузи</a:t>
            </a:r>
            <a:endParaRPr lang="uk-UA" dirty="0">
              <a:latin typeface="Times New Roman" panose="02020603050405020304" pitchFamily="18" charset="0"/>
              <a:cs typeface="Times New Roman" panose="02020603050405020304" pitchFamily="18" charset="0"/>
            </a:endParaRPr>
          </a:p>
        </p:txBody>
      </p:sp>
      <p:pic>
        <p:nvPicPr>
          <p:cNvPr id="6146" name="Picture 2" descr="C:\Users\mcgew\Documents\ShareX\Screenshots\2023-11\WPF_KqRzpbYAV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779662"/>
            <a:ext cx="5769694" cy="3073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003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uk-UA" dirty="0" smtClean="0">
                <a:latin typeface="Times New Roman" panose="02020603050405020304" pitchFamily="18" charset="0"/>
                <a:cs typeface="Times New Roman" panose="02020603050405020304" pitchFamily="18" charset="0"/>
              </a:rPr>
              <a:t>Демонстрація</a:t>
            </a:r>
            <a:endParaRPr lang="uk-UA" dirty="0">
              <a:latin typeface="Times New Roman" panose="02020603050405020304" pitchFamily="18" charset="0"/>
              <a:cs typeface="Times New Roman" panose="02020603050405020304" pitchFamily="18" charset="0"/>
            </a:endParaRPr>
          </a:p>
        </p:txBody>
      </p:sp>
      <p:sp>
        <p:nvSpPr>
          <p:cNvPr id="3" name="Місце для вмісту 2"/>
          <p:cNvSpPr>
            <a:spLocks noGrp="1"/>
          </p:cNvSpPr>
          <p:nvPr>
            <p:ph idx="1"/>
          </p:nvPr>
        </p:nvSpPr>
        <p:spPr>
          <a:xfrm>
            <a:off x="467544" y="1131590"/>
            <a:ext cx="8229600" cy="3394710"/>
          </a:xfrm>
        </p:spPr>
        <p:txBody>
          <a:bodyPr/>
          <a:lstStyle/>
          <a:p>
            <a:pPr marL="0" indent="0" algn="ctr">
              <a:buNone/>
            </a:pPr>
            <a:r>
              <a:rPr lang="uk-UA" dirty="0" smtClean="0">
                <a:latin typeface="Times New Roman" panose="02020603050405020304" pitchFamily="18" charset="0"/>
                <a:cs typeface="Times New Roman" panose="02020603050405020304" pitchFamily="18" charset="0"/>
              </a:rPr>
              <a:t>Програш</a:t>
            </a:r>
            <a:endParaRPr lang="uk-UA" dirty="0">
              <a:latin typeface="Times New Roman" panose="02020603050405020304" pitchFamily="18" charset="0"/>
              <a:cs typeface="Times New Roman" panose="02020603050405020304" pitchFamily="18" charset="0"/>
            </a:endParaRPr>
          </a:p>
        </p:txBody>
      </p:sp>
      <p:pic>
        <p:nvPicPr>
          <p:cNvPr id="7170" name="Picture 2" descr="C:\Users\mcgew\Documents\ShareX\Screenshots\2023-11\WPF_kk1Jq7Iyk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772062"/>
            <a:ext cx="5760640" cy="3068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3376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411510"/>
            <a:ext cx="7776864" cy="3693319"/>
          </a:xfrm>
          <a:prstGeom prst="rect">
            <a:avLst/>
          </a:prstGeom>
          <a:noFill/>
        </p:spPr>
        <p:txBody>
          <a:bodyPr wrap="square" rtlCol="0">
            <a:spAutoFit/>
          </a:bodyPr>
          <a:lstStyle/>
          <a:p>
            <a:pPr algn="ctr"/>
            <a:r>
              <a:rPr lang="uk-UA" b="1" dirty="0">
                <a:latin typeface="Times New Roman" panose="02020603050405020304" pitchFamily="18" charset="0"/>
                <a:cs typeface="Times New Roman" panose="02020603050405020304" pitchFamily="18" charset="0"/>
              </a:rPr>
              <a:t>Аналіз технічного завдання курсового </a:t>
            </a:r>
            <a:r>
              <a:rPr lang="uk-UA" b="1" dirty="0" err="1">
                <a:latin typeface="Times New Roman" panose="02020603050405020304" pitchFamily="18" charset="0"/>
                <a:cs typeface="Times New Roman" panose="02020603050405020304" pitchFamily="18" charset="0"/>
              </a:rPr>
              <a:t>проєкту</a:t>
            </a:r>
            <a:endParaRPr lang="en-US" dirty="0">
              <a:latin typeface="Times New Roman" panose="02020603050405020304" pitchFamily="18" charset="0"/>
              <a:cs typeface="Times New Roman" panose="02020603050405020304" pitchFamily="18" charset="0"/>
            </a:endParaRPr>
          </a:p>
          <a:p>
            <a:pPr algn="ctr"/>
            <a:r>
              <a:rPr lang="uk-UA"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ctr"/>
            <a:r>
              <a:rPr lang="uk-UA" b="1" dirty="0">
                <a:latin typeface="Times New Roman" panose="02020603050405020304" pitchFamily="18" charset="0"/>
                <a:cs typeface="Times New Roman" panose="02020603050405020304" pitchFamily="18" charset="0"/>
              </a:rPr>
              <a:t>Функціональні вимоги:</a:t>
            </a:r>
            <a:endParaRPr lang="en-US" dirty="0">
              <a:latin typeface="Times New Roman" panose="02020603050405020304" pitchFamily="18" charset="0"/>
              <a:cs typeface="Times New Roman" panose="02020603050405020304" pitchFamily="18" charset="0"/>
            </a:endParaRPr>
          </a:p>
          <a:p>
            <a:pPr lvl="0"/>
            <a:r>
              <a:rPr lang="uk-UA" dirty="0">
                <a:latin typeface="Times New Roman" panose="02020603050405020304" pitchFamily="18" charset="0"/>
                <a:cs typeface="Times New Roman" panose="02020603050405020304" pitchFamily="18" charset="0"/>
              </a:rPr>
              <a:t>Вид програмного застосунку: Ігрова програма з візуальними компонентами</a:t>
            </a:r>
            <a:endParaRPr lang="en-US" dirty="0">
              <a:latin typeface="Times New Roman" panose="02020603050405020304" pitchFamily="18" charset="0"/>
              <a:cs typeface="Times New Roman" panose="02020603050405020304" pitchFamily="18" charset="0"/>
            </a:endParaRPr>
          </a:p>
          <a:p>
            <a:pPr lvl="0"/>
            <a:r>
              <a:rPr lang="uk-UA" dirty="0">
                <a:latin typeface="Times New Roman" panose="02020603050405020304" pitchFamily="18" charset="0"/>
                <a:cs typeface="Times New Roman" panose="02020603050405020304" pitchFamily="18" charset="0"/>
              </a:rPr>
              <a:t>Жанр: </a:t>
            </a:r>
            <a:r>
              <a:rPr lang="uk-UA" dirty="0" err="1">
                <a:latin typeface="Times New Roman" panose="02020603050405020304" pitchFamily="18" charset="0"/>
                <a:cs typeface="Times New Roman" panose="02020603050405020304" pitchFamily="18" charset="0"/>
              </a:rPr>
              <a:t>Аркадний</a:t>
            </a:r>
            <a:r>
              <a:rPr lang="uk-UA" dirty="0">
                <a:latin typeface="Times New Roman" panose="02020603050405020304" pitchFamily="18" charset="0"/>
                <a:cs typeface="Times New Roman" panose="02020603050405020304" pitchFamily="18" charset="0"/>
              </a:rPr>
              <a:t> симулятор </a:t>
            </a:r>
            <a:r>
              <a:rPr lang="uk-UA" dirty="0" err="1">
                <a:latin typeface="Times New Roman" panose="02020603050405020304" pitchFamily="18" charset="0"/>
                <a:cs typeface="Times New Roman" panose="02020603050405020304" pitchFamily="18" charset="0"/>
              </a:rPr>
              <a:t>автогонок</a:t>
            </a:r>
            <a:r>
              <a:rPr lang="uk-UA"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0"/>
            <a:r>
              <a:rPr lang="uk-UA" dirty="0">
                <a:latin typeface="Times New Roman" panose="02020603050405020304" pitchFamily="18" charset="0"/>
                <a:cs typeface="Times New Roman" panose="02020603050405020304" pitchFamily="18" charset="0"/>
              </a:rPr>
              <a:t>Метод взаємодії з користувачем: клавіатура</a:t>
            </a:r>
            <a:endParaRPr lang="en-US" dirty="0">
              <a:latin typeface="Times New Roman" panose="02020603050405020304" pitchFamily="18" charset="0"/>
              <a:cs typeface="Times New Roman" panose="02020603050405020304" pitchFamily="18" charset="0"/>
            </a:endParaRPr>
          </a:p>
          <a:p>
            <a:pPr lvl="0"/>
            <a:r>
              <a:rPr lang="uk-UA" dirty="0">
                <a:latin typeface="Times New Roman" panose="02020603050405020304" pitchFamily="18" charset="0"/>
                <a:cs typeface="Times New Roman" panose="02020603050405020304" pitchFamily="18" charset="0"/>
              </a:rPr>
              <a:t>Додаткові особливості: Інтерактивні сюжетні елементи, та панель меню з інформацією про розробника та короткою інструкцією.</a:t>
            </a:r>
            <a:endParaRPr lang="en-US" dirty="0">
              <a:latin typeface="Times New Roman" panose="02020603050405020304" pitchFamily="18" charset="0"/>
              <a:cs typeface="Times New Roman" panose="02020603050405020304" pitchFamily="18" charset="0"/>
            </a:endParaRPr>
          </a:p>
          <a:p>
            <a:r>
              <a:rPr lang="uk-UA"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uk-UA"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ctr"/>
            <a:r>
              <a:rPr lang="uk-UA" b="1" dirty="0">
                <a:latin typeface="Times New Roman" panose="02020603050405020304" pitchFamily="18" charset="0"/>
                <a:cs typeface="Times New Roman" panose="02020603050405020304" pitchFamily="18" charset="0"/>
              </a:rPr>
              <a:t>Нефункціональні </a:t>
            </a:r>
            <a:r>
              <a:rPr lang="uk-UA" b="1" dirty="0" smtClean="0">
                <a:latin typeface="Times New Roman" panose="02020603050405020304" pitchFamily="18" charset="0"/>
                <a:cs typeface="Times New Roman" panose="02020603050405020304" pitchFamily="18" charset="0"/>
              </a:rPr>
              <a:t>вимоги:</a:t>
            </a:r>
            <a:endParaRPr lang="en-US" dirty="0">
              <a:latin typeface="Times New Roman" panose="02020603050405020304" pitchFamily="18" charset="0"/>
              <a:cs typeface="Times New Roman" panose="02020603050405020304" pitchFamily="18" charset="0"/>
            </a:endParaRPr>
          </a:p>
          <a:p>
            <a:pPr algn="just"/>
            <a:r>
              <a:rPr lang="uk-UA" dirty="0" smtClean="0">
                <a:latin typeface="Times New Roman" panose="02020603050405020304" pitchFamily="18" charset="0"/>
                <a:cs typeface="Times New Roman" panose="02020603050405020304" pitchFamily="18" charset="0"/>
              </a:rPr>
              <a:t>Зовнішній </a:t>
            </a:r>
            <a:r>
              <a:rPr lang="uk-UA" dirty="0">
                <a:latin typeface="Times New Roman" panose="02020603050405020304" pitchFamily="18" charset="0"/>
                <a:cs typeface="Times New Roman" panose="02020603050405020304" pitchFamily="18" charset="0"/>
              </a:rPr>
              <a:t>інтерфейс має бути реалізованим за допомогою </a:t>
            </a:r>
            <a:r>
              <a:rPr lang="uk-UA" dirty="0" smtClean="0">
                <a:latin typeface="Times New Roman" panose="02020603050405020304" pitchFamily="18" charset="0"/>
                <a:cs typeface="Times New Roman" panose="02020603050405020304" pitchFamily="18" charset="0"/>
              </a:rPr>
              <a:t>WPF</a:t>
            </a:r>
            <a:r>
              <a:rPr lang="en-US" dirty="0">
                <a:latin typeface="Times New Roman" panose="02020603050405020304" pitchFamily="18" charset="0"/>
                <a:cs typeface="Times New Roman" panose="02020603050405020304" pitchFamily="18" charset="0"/>
              </a:rPr>
              <a:t> </a:t>
            </a:r>
            <a:r>
              <a:rPr lang="uk-UA" dirty="0" smtClean="0">
                <a:latin typeface="Times New Roman" panose="02020603050405020304" pitchFamily="18" charset="0"/>
                <a:cs typeface="Times New Roman" panose="02020603050405020304" pitchFamily="18" charset="0"/>
              </a:rPr>
              <a:t>Використання </a:t>
            </a:r>
            <a:r>
              <a:rPr lang="uk-UA" dirty="0" err="1">
                <a:latin typeface="Times New Roman" panose="02020603050405020304" pitchFamily="18" charset="0"/>
                <a:cs typeface="Times New Roman" panose="02020603050405020304" pitchFamily="18" charset="0"/>
              </a:rPr>
              <a:t>паттерну</a:t>
            </a:r>
            <a:r>
              <a:rPr lang="uk-UA" dirty="0">
                <a:latin typeface="Times New Roman" panose="02020603050405020304" pitchFamily="18" charset="0"/>
                <a:cs typeface="Times New Roman" panose="02020603050405020304" pitchFamily="18" charset="0"/>
              </a:rPr>
              <a:t> </a:t>
            </a:r>
            <a:r>
              <a:rPr lang="uk-UA" dirty="0" smtClean="0">
                <a:latin typeface="Times New Roman" panose="02020603050405020304" pitchFamily="18" charset="0"/>
                <a:cs typeface="Times New Roman" panose="02020603050405020304" pitchFamily="18" charset="0"/>
              </a:rPr>
              <a:t>MVVM</a:t>
            </a:r>
            <a:r>
              <a:rPr lang="en-US" dirty="0">
                <a:latin typeface="Times New Roman" panose="02020603050405020304" pitchFamily="18" charset="0"/>
                <a:cs typeface="Times New Roman" panose="02020603050405020304" pitchFamily="18" charset="0"/>
              </a:rPr>
              <a:t> </a:t>
            </a:r>
            <a:r>
              <a:rPr lang="uk-UA" dirty="0" smtClean="0">
                <a:latin typeface="Times New Roman" panose="02020603050405020304" pitchFamily="18" charset="0"/>
                <a:cs typeface="Times New Roman" panose="02020603050405020304" pitchFamily="18" charset="0"/>
              </a:rPr>
              <a:t>Додаток </a:t>
            </a:r>
            <a:r>
              <a:rPr lang="uk-UA" dirty="0">
                <a:latin typeface="Times New Roman" panose="02020603050405020304" pitchFamily="18" charset="0"/>
                <a:cs typeface="Times New Roman" panose="02020603050405020304" pitchFamily="18" charset="0"/>
              </a:rPr>
              <a:t>має бути </a:t>
            </a:r>
            <a:r>
              <a:rPr lang="uk-UA" dirty="0" err="1">
                <a:latin typeface="Times New Roman" panose="02020603050405020304" pitchFamily="18" charset="0"/>
                <a:cs typeface="Times New Roman" panose="02020603050405020304" pitchFamily="18" charset="0"/>
              </a:rPr>
              <a:t>багатовіконним</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6106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uk-UA" dirty="0" smtClean="0">
                <a:latin typeface="Times New Roman" panose="02020603050405020304" pitchFamily="18" charset="0"/>
                <a:cs typeface="Times New Roman" panose="02020603050405020304" pitchFamily="18" charset="0"/>
              </a:rPr>
              <a:t>Що таке ООП?</a:t>
            </a:r>
            <a:endParaRPr lang="uk-UA" dirty="0">
              <a:latin typeface="Times New Roman" panose="02020603050405020304" pitchFamily="18" charset="0"/>
              <a:cs typeface="Times New Roman" panose="02020603050405020304" pitchFamily="18" charset="0"/>
            </a:endParaRPr>
          </a:p>
        </p:txBody>
      </p:sp>
      <p:sp>
        <p:nvSpPr>
          <p:cNvPr id="3" name="Місце для вмісту 2"/>
          <p:cNvSpPr>
            <a:spLocks noGrp="1"/>
          </p:cNvSpPr>
          <p:nvPr>
            <p:ph idx="1"/>
          </p:nvPr>
        </p:nvSpPr>
        <p:spPr/>
        <p:txBody>
          <a:bodyPr>
            <a:normAutofit fontScale="62500" lnSpcReduction="20000"/>
          </a:bodyPr>
          <a:lstStyle/>
          <a:p>
            <a:pPr marL="0" indent="0">
              <a:buNone/>
            </a:pPr>
            <a:r>
              <a:rPr lang="uk-UA" dirty="0">
                <a:latin typeface="Times New Roman" panose="02020603050405020304" pitchFamily="18" charset="0"/>
                <a:cs typeface="Times New Roman" panose="02020603050405020304" pitchFamily="18" charset="0"/>
              </a:rPr>
              <a:t>Об'єктно-орієнтоване програмування (ООП) - це методологія програмування, яка базується на концепції "об'єктів". Основні принципи ООП </a:t>
            </a:r>
            <a:r>
              <a:rPr lang="uk-UA" dirty="0" smtClean="0">
                <a:latin typeface="Times New Roman" panose="02020603050405020304" pitchFamily="18" charset="0"/>
                <a:cs typeface="Times New Roman" panose="02020603050405020304" pitchFamily="18" charset="0"/>
              </a:rPr>
              <a:t>включають:</a:t>
            </a:r>
          </a:p>
          <a:p>
            <a:r>
              <a:rPr lang="uk-UA" dirty="0" smtClean="0">
                <a:latin typeface="Times New Roman" panose="02020603050405020304" pitchFamily="18" charset="0"/>
                <a:cs typeface="Times New Roman" panose="02020603050405020304" pitchFamily="18" charset="0"/>
              </a:rPr>
              <a:t>інкапсуляцію - приховання </a:t>
            </a:r>
            <a:r>
              <a:rPr lang="uk-UA" dirty="0">
                <a:latin typeface="Times New Roman" panose="02020603050405020304" pitchFamily="18" charset="0"/>
                <a:cs typeface="Times New Roman" panose="02020603050405020304" pitchFamily="18" charset="0"/>
              </a:rPr>
              <a:t>деталей реалізації і надання </a:t>
            </a:r>
            <a:r>
              <a:rPr lang="uk-UA" dirty="0" smtClean="0">
                <a:latin typeface="Times New Roman" panose="02020603050405020304" pitchFamily="18" charset="0"/>
                <a:cs typeface="Times New Roman" panose="02020603050405020304" pitchFamily="18" charset="0"/>
              </a:rPr>
              <a:t>інтерфейсу</a:t>
            </a:r>
          </a:p>
          <a:p>
            <a:r>
              <a:rPr lang="uk-UA" dirty="0" smtClean="0">
                <a:latin typeface="Times New Roman" panose="02020603050405020304" pitchFamily="18" charset="0"/>
                <a:cs typeface="Times New Roman" panose="02020603050405020304" pitchFamily="18" charset="0"/>
              </a:rPr>
              <a:t>успадкування - </a:t>
            </a:r>
            <a:r>
              <a:rPr lang="uk-UA" dirty="0" err="1" smtClean="0">
                <a:latin typeface="Times New Roman" panose="02020603050405020304" pitchFamily="18" charset="0"/>
                <a:cs typeface="Times New Roman" panose="02020603050405020304" pitchFamily="18" charset="0"/>
              </a:rPr>
              <a:t>перевикористання</a:t>
            </a:r>
            <a:r>
              <a:rPr lang="uk-UA" dirty="0" smtClean="0">
                <a:latin typeface="Times New Roman" panose="02020603050405020304" pitchFamily="18" charset="0"/>
                <a:cs typeface="Times New Roman" panose="02020603050405020304" pitchFamily="18" charset="0"/>
              </a:rPr>
              <a:t> </a:t>
            </a:r>
            <a:r>
              <a:rPr lang="uk-UA" dirty="0">
                <a:latin typeface="Times New Roman" panose="02020603050405020304" pitchFamily="18" charset="0"/>
                <a:cs typeface="Times New Roman" panose="02020603050405020304" pitchFamily="18" charset="0"/>
              </a:rPr>
              <a:t>коду </a:t>
            </a:r>
            <a:r>
              <a:rPr lang="uk-UA" dirty="0" smtClean="0">
                <a:latin typeface="Times New Roman" panose="02020603050405020304" pitchFamily="18" charset="0"/>
                <a:cs typeface="Times New Roman" panose="02020603050405020304" pitchFamily="18" charset="0"/>
              </a:rPr>
              <a:t>в наслідниках класу </a:t>
            </a:r>
          </a:p>
          <a:p>
            <a:r>
              <a:rPr lang="uk-UA" dirty="0" smtClean="0">
                <a:latin typeface="Times New Roman" panose="02020603050405020304" pitchFamily="18" charset="0"/>
                <a:cs typeface="Times New Roman" panose="02020603050405020304" pitchFamily="18" charset="0"/>
              </a:rPr>
              <a:t>поліморфізм - можливість </a:t>
            </a:r>
            <a:r>
              <a:rPr lang="uk-UA" dirty="0">
                <a:latin typeface="Times New Roman" panose="02020603050405020304" pitchFamily="18" charset="0"/>
                <a:cs typeface="Times New Roman" panose="02020603050405020304" pitchFamily="18" charset="0"/>
              </a:rPr>
              <a:t>об'єктів одного типу використовувати інтерфейс іншого </a:t>
            </a:r>
            <a:r>
              <a:rPr lang="uk-UA" dirty="0" smtClean="0">
                <a:latin typeface="Times New Roman" panose="02020603050405020304" pitchFamily="18" charset="0"/>
                <a:cs typeface="Times New Roman" panose="02020603050405020304" pitchFamily="18" charset="0"/>
              </a:rPr>
              <a:t>типу. </a:t>
            </a:r>
          </a:p>
          <a:p>
            <a:pPr marL="0" indent="0">
              <a:buNone/>
            </a:pPr>
            <a:r>
              <a:rPr lang="uk-UA" dirty="0" smtClean="0">
                <a:latin typeface="Times New Roman" panose="02020603050405020304" pitchFamily="18" charset="0"/>
                <a:cs typeface="Times New Roman" panose="02020603050405020304" pitchFamily="18" charset="0"/>
              </a:rPr>
              <a:t>ООП </a:t>
            </a:r>
            <a:r>
              <a:rPr lang="uk-UA" dirty="0">
                <a:latin typeface="Times New Roman" panose="02020603050405020304" pitchFamily="18" charset="0"/>
                <a:cs typeface="Times New Roman" panose="02020603050405020304" pitchFamily="18" charset="0"/>
              </a:rPr>
              <a:t>сприяє більш зрозумілому, модульному та масштабованому коду, підвищуючи його читабельність та полегшуючи супровід. Ключові елементи ООП включають класи (описи об'єктів) та об'єкти (екземпляри класів), а також пов'язані з ними концепції успадкування, поліморфізму та інкапсуляції.</a:t>
            </a:r>
          </a:p>
        </p:txBody>
      </p:sp>
    </p:spTree>
    <p:extLst>
      <p:ext uri="{BB962C8B-B14F-4D97-AF65-F5344CB8AC3E}">
        <p14:creationId xmlns:p14="http://schemas.microsoft.com/office/powerpoint/2010/main" val="2439782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uk-UA" dirty="0" smtClean="0">
                <a:latin typeface="Times New Roman" panose="02020603050405020304" pitchFamily="18" charset="0"/>
                <a:cs typeface="Times New Roman" panose="02020603050405020304" pitchFamily="18" charset="0"/>
              </a:rPr>
              <a:t>Патерни проектування</a:t>
            </a:r>
            <a:endParaRPr lang="uk-UA" dirty="0">
              <a:latin typeface="Times New Roman" panose="02020603050405020304" pitchFamily="18" charset="0"/>
              <a:cs typeface="Times New Roman" panose="02020603050405020304" pitchFamily="18" charset="0"/>
            </a:endParaRPr>
          </a:p>
        </p:txBody>
      </p:sp>
      <p:sp>
        <p:nvSpPr>
          <p:cNvPr id="3" name="Місце для вмісту 2"/>
          <p:cNvSpPr>
            <a:spLocks noGrp="1"/>
          </p:cNvSpPr>
          <p:nvPr>
            <p:ph idx="1"/>
          </p:nvPr>
        </p:nvSpPr>
        <p:spPr/>
        <p:txBody>
          <a:bodyPr>
            <a:normAutofit fontScale="70000" lnSpcReduction="20000"/>
          </a:bodyPr>
          <a:lstStyle/>
          <a:p>
            <a:r>
              <a:rPr lang="uk-UA" b="1" dirty="0" smtClean="0">
                <a:latin typeface="Times New Roman" panose="02020603050405020304" pitchFamily="18" charset="0"/>
                <a:cs typeface="Times New Roman" panose="02020603050405020304" pitchFamily="18" charset="0"/>
              </a:rPr>
              <a:t>Патерни </a:t>
            </a:r>
            <a:r>
              <a:rPr lang="uk-UA" b="1" dirty="0">
                <a:latin typeface="Times New Roman" panose="02020603050405020304" pitchFamily="18" charset="0"/>
                <a:cs typeface="Times New Roman" panose="02020603050405020304" pitchFamily="18" charset="0"/>
              </a:rPr>
              <a:t>проектування програмного забезпечення </a:t>
            </a:r>
            <a:r>
              <a:rPr lang="uk-UA" dirty="0">
                <a:latin typeface="Times New Roman" panose="02020603050405020304" pitchFamily="18" charset="0"/>
                <a:cs typeface="Times New Roman" panose="02020603050405020304" pitchFamily="18" charset="0"/>
              </a:rPr>
              <a:t>- це загальноприйняті рішення для типових проблем, які можуть виникати при проектуванні програм. Це шаблони або ефективні підходи до розв'язання конкретних задач, що виникають під час розробки програмного забезпечення. Вони дозволяють використовувати передовий досвід і вже перевірені ідеї для створення ефективних та підтримуваних програм</a:t>
            </a:r>
            <a:r>
              <a:rPr lang="uk-UA" dirty="0" smtClean="0">
                <a:latin typeface="Times New Roman" panose="02020603050405020304" pitchFamily="18" charset="0"/>
                <a:cs typeface="Times New Roman" panose="02020603050405020304" pitchFamily="18" charset="0"/>
              </a:rPr>
              <a:t>.</a:t>
            </a:r>
          </a:p>
          <a:p>
            <a:pPr marL="0" indent="0">
              <a:buNone/>
            </a:pPr>
            <a:endParaRPr lang="uk-UA" dirty="0">
              <a:latin typeface="Times New Roman" panose="02020603050405020304" pitchFamily="18" charset="0"/>
              <a:cs typeface="Times New Roman" panose="02020603050405020304" pitchFamily="18" charset="0"/>
            </a:endParaRPr>
          </a:p>
          <a:p>
            <a:r>
              <a:rPr lang="uk-UA" dirty="0">
                <a:latin typeface="Times New Roman" panose="02020603050405020304" pitchFamily="18" charset="0"/>
                <a:cs typeface="Times New Roman" panose="02020603050405020304" pitchFamily="18" charset="0"/>
              </a:rPr>
              <a:t>Патерни допомагають розбити систему на менші, незалежні компоненти, що спрощує розробку та підтримку коду. </a:t>
            </a:r>
            <a:r>
              <a:rPr lang="uk-UA" dirty="0" smtClean="0">
                <a:latin typeface="Times New Roman" panose="02020603050405020304" pitchFamily="18" charset="0"/>
                <a:cs typeface="Times New Roman" panose="02020603050405020304" pitchFamily="18" charset="0"/>
              </a:rPr>
              <a:t>Використання </a:t>
            </a:r>
            <a:r>
              <a:rPr lang="uk-UA" dirty="0">
                <a:latin typeface="Times New Roman" panose="02020603050405020304" pitchFamily="18" charset="0"/>
                <a:cs typeface="Times New Roman" panose="02020603050405020304" pitchFamily="18" charset="0"/>
              </a:rPr>
              <a:t>патернів допомагає покращити архітектуру програми, зробити код більш зрозумілим та підтримуваним.</a:t>
            </a:r>
          </a:p>
        </p:txBody>
      </p:sp>
    </p:spTree>
    <p:extLst>
      <p:ext uri="{BB962C8B-B14F-4D97-AF65-F5344CB8AC3E}">
        <p14:creationId xmlns:p14="http://schemas.microsoft.com/office/powerpoint/2010/main" val="3127860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uk-UA" dirty="0" smtClean="0">
                <a:latin typeface="Times New Roman" panose="02020603050405020304" pitchFamily="18" charset="0"/>
                <a:cs typeface="Times New Roman" panose="02020603050405020304" pitchFamily="18" charset="0"/>
              </a:rPr>
              <a:t>Що таке </a:t>
            </a:r>
            <a:r>
              <a:rPr lang="en-US" dirty="0" smtClean="0">
                <a:latin typeface="Times New Roman" panose="02020603050405020304" pitchFamily="18" charset="0"/>
                <a:cs typeface="Times New Roman" panose="02020603050405020304" pitchFamily="18" charset="0"/>
              </a:rPr>
              <a:t>MVVM?</a:t>
            </a:r>
            <a:endParaRPr lang="uk-UA" dirty="0">
              <a:latin typeface="Times New Roman" panose="02020603050405020304" pitchFamily="18" charset="0"/>
              <a:cs typeface="Times New Roman" panose="02020603050405020304" pitchFamily="18" charset="0"/>
            </a:endParaRPr>
          </a:p>
        </p:txBody>
      </p:sp>
      <p:sp>
        <p:nvSpPr>
          <p:cNvPr id="3" name="Місце для вмісту 2"/>
          <p:cNvSpPr>
            <a:spLocks noGrp="1"/>
          </p:cNvSpPr>
          <p:nvPr>
            <p:ph idx="1"/>
          </p:nvPr>
        </p:nvSpPr>
        <p:spPr/>
        <p:txBody>
          <a:bodyPr>
            <a:normAutofit fontScale="55000" lnSpcReduction="20000"/>
          </a:bodyPr>
          <a:lstStyle/>
          <a:p>
            <a:r>
              <a:rPr lang="en-US" dirty="0">
                <a:latin typeface="Times New Roman" panose="02020603050405020304" pitchFamily="18" charset="0"/>
                <a:cs typeface="Times New Roman" panose="02020603050405020304" pitchFamily="18" charset="0"/>
              </a:rPr>
              <a:t>MVVM (Model-View-</a:t>
            </a:r>
            <a:r>
              <a:rPr lang="en-US" dirty="0" err="1">
                <a:latin typeface="Times New Roman" panose="02020603050405020304" pitchFamily="18" charset="0"/>
                <a:cs typeface="Times New Roman" panose="02020603050405020304" pitchFamily="18" charset="0"/>
              </a:rPr>
              <a:t>ViewModel</a:t>
            </a:r>
            <a:r>
              <a:rPr lang="en-US" dirty="0">
                <a:latin typeface="Times New Roman" panose="02020603050405020304" pitchFamily="18" charset="0"/>
                <a:cs typeface="Times New Roman" panose="02020603050405020304" pitchFamily="18" charset="0"/>
              </a:rPr>
              <a:t>) - </a:t>
            </a:r>
            <a:r>
              <a:rPr lang="uk-UA" dirty="0">
                <a:latin typeface="Times New Roman" panose="02020603050405020304" pitchFamily="18" charset="0"/>
                <a:cs typeface="Times New Roman" panose="02020603050405020304" pitchFamily="18" charset="0"/>
              </a:rPr>
              <a:t>архітектурний шаблон, що використовується в розробці програмного забезпечення для розділення компонентів і полегшення управління кодом. В </a:t>
            </a:r>
            <a:r>
              <a:rPr lang="en-US" dirty="0">
                <a:latin typeface="Times New Roman" panose="02020603050405020304" pitchFamily="18" charset="0"/>
                <a:cs typeface="Times New Roman" panose="02020603050405020304" pitchFamily="18" charset="0"/>
              </a:rPr>
              <a:t>MVVM </a:t>
            </a:r>
            <a:r>
              <a:rPr lang="uk-UA" dirty="0">
                <a:latin typeface="Times New Roman" panose="02020603050405020304" pitchFamily="18" charset="0"/>
                <a:cs typeface="Times New Roman" panose="02020603050405020304" pitchFamily="18" charset="0"/>
              </a:rPr>
              <a:t>виокремлюються три основні компоненти</a:t>
            </a:r>
            <a:r>
              <a:rPr lang="uk-UA"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endParaRPr lang="uk-UA" dirty="0">
              <a:latin typeface="Times New Roman" panose="02020603050405020304" pitchFamily="18" charset="0"/>
              <a:cs typeface="Times New Roman" panose="02020603050405020304" pitchFamily="18" charset="0"/>
            </a:endParaRPr>
          </a:p>
          <a:p>
            <a:r>
              <a:rPr lang="uk-UA" b="1" dirty="0">
                <a:latin typeface="Times New Roman" panose="02020603050405020304" pitchFamily="18" charset="0"/>
                <a:cs typeface="Times New Roman" panose="02020603050405020304" pitchFamily="18" charset="0"/>
              </a:rPr>
              <a:t>Модель (</a:t>
            </a:r>
            <a:r>
              <a:rPr lang="en-US" b="1" dirty="0">
                <a:latin typeface="Times New Roman" panose="02020603050405020304" pitchFamily="18" charset="0"/>
                <a:cs typeface="Times New Roman" panose="02020603050405020304" pitchFamily="18" charset="0"/>
              </a:rPr>
              <a:t>Model):</a:t>
            </a:r>
            <a:r>
              <a:rPr lang="en-US" dirty="0">
                <a:latin typeface="Times New Roman" panose="02020603050405020304" pitchFamily="18" charset="0"/>
                <a:cs typeface="Times New Roman" panose="02020603050405020304" pitchFamily="18" charset="0"/>
              </a:rPr>
              <a:t> </a:t>
            </a:r>
            <a:r>
              <a:rPr lang="uk-UA" dirty="0">
                <a:latin typeface="Times New Roman" panose="02020603050405020304" pitchFamily="18" charset="0"/>
                <a:cs typeface="Times New Roman" panose="02020603050405020304" pitchFamily="18" charset="0"/>
              </a:rPr>
              <a:t>Представляє дані та логіку, які використовуються в додатку. Модель відповідає за доступ до даних і їх обробку.</a:t>
            </a:r>
          </a:p>
          <a:p>
            <a:r>
              <a:rPr lang="uk-UA" b="1" dirty="0">
                <a:latin typeface="Times New Roman" panose="02020603050405020304" pitchFamily="18" charset="0"/>
                <a:cs typeface="Times New Roman" panose="02020603050405020304" pitchFamily="18" charset="0"/>
              </a:rPr>
              <a:t>Вид (</a:t>
            </a:r>
            <a:r>
              <a:rPr lang="en-US" b="1" dirty="0">
                <a:latin typeface="Times New Roman" panose="02020603050405020304" pitchFamily="18" charset="0"/>
                <a:cs typeface="Times New Roman" panose="02020603050405020304" pitchFamily="18" charset="0"/>
              </a:rPr>
              <a:t>View):</a:t>
            </a:r>
            <a:r>
              <a:rPr lang="en-US" dirty="0">
                <a:latin typeface="Times New Roman" panose="02020603050405020304" pitchFamily="18" charset="0"/>
                <a:cs typeface="Times New Roman" panose="02020603050405020304" pitchFamily="18" charset="0"/>
              </a:rPr>
              <a:t> </a:t>
            </a:r>
            <a:r>
              <a:rPr lang="uk-UA" dirty="0">
                <a:latin typeface="Times New Roman" panose="02020603050405020304" pitchFamily="18" charset="0"/>
                <a:cs typeface="Times New Roman" panose="02020603050405020304" pitchFamily="18" charset="0"/>
              </a:rPr>
              <a:t>Відображення інтерфейсу користувача. Це графічний компонент, який відображає інформацію користувачу і отримує від користувача вхід.</a:t>
            </a:r>
          </a:p>
          <a:p>
            <a:r>
              <a:rPr lang="en-US" b="1" dirty="0" err="1">
                <a:latin typeface="Times New Roman" panose="02020603050405020304" pitchFamily="18" charset="0"/>
                <a:cs typeface="Times New Roman" panose="02020603050405020304" pitchFamily="18" charset="0"/>
              </a:rPr>
              <a:t>ViewModel</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uk-UA" dirty="0">
                <a:latin typeface="Times New Roman" panose="02020603050405020304" pitchFamily="18" charset="0"/>
                <a:cs typeface="Times New Roman" panose="02020603050405020304" pitchFamily="18" charset="0"/>
              </a:rPr>
              <a:t>Посередник між Моделлю та Видом. </a:t>
            </a:r>
            <a:r>
              <a:rPr lang="en-US" dirty="0" err="1">
                <a:latin typeface="Times New Roman" panose="02020603050405020304" pitchFamily="18" charset="0"/>
                <a:cs typeface="Times New Roman" panose="02020603050405020304" pitchFamily="18" charset="0"/>
              </a:rPr>
              <a:t>ViewModel</a:t>
            </a:r>
            <a:r>
              <a:rPr lang="en-US" dirty="0">
                <a:latin typeface="Times New Roman" panose="02020603050405020304" pitchFamily="18" charset="0"/>
                <a:cs typeface="Times New Roman" panose="02020603050405020304" pitchFamily="18" charset="0"/>
              </a:rPr>
              <a:t> </a:t>
            </a:r>
            <a:r>
              <a:rPr lang="uk-UA" dirty="0">
                <a:latin typeface="Times New Roman" panose="02020603050405020304" pitchFamily="18" charset="0"/>
                <a:cs typeface="Times New Roman" panose="02020603050405020304" pitchFamily="18" charset="0"/>
              </a:rPr>
              <a:t>обробляє дані з Моделі та надає їх у формі, зрозумілій для Виду. Вона також обробляє введення користувача з Виду і взаємодіє з Моделлю для зміни даних.</a:t>
            </a:r>
          </a:p>
          <a:p>
            <a:pPr marL="0" indent="0">
              <a:buNone/>
            </a:pPr>
            <a:endParaRPr lang="uk-UA" dirty="0"/>
          </a:p>
        </p:txBody>
      </p:sp>
    </p:spTree>
    <p:extLst>
      <p:ext uri="{BB962C8B-B14F-4D97-AF65-F5344CB8AC3E}">
        <p14:creationId xmlns:p14="http://schemas.microsoft.com/office/powerpoint/2010/main" val="3421944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uk-UA" dirty="0" smtClean="0">
                <a:latin typeface="Times New Roman" panose="02020603050405020304" pitchFamily="18" charset="0"/>
                <a:cs typeface="Times New Roman" panose="02020603050405020304" pitchFamily="18" charset="0"/>
              </a:rPr>
              <a:t>Що таке </a:t>
            </a:r>
            <a:r>
              <a:rPr lang="en-US" dirty="0" smtClean="0">
                <a:latin typeface="Times New Roman" panose="02020603050405020304" pitchFamily="18" charset="0"/>
                <a:cs typeface="Times New Roman" panose="02020603050405020304" pitchFamily="18" charset="0"/>
              </a:rPr>
              <a:t>MVVM?</a:t>
            </a:r>
            <a:endParaRPr lang="uk-UA" dirty="0">
              <a:latin typeface="Times New Roman" panose="02020603050405020304" pitchFamily="18" charset="0"/>
              <a:cs typeface="Times New Roman" panose="02020603050405020304" pitchFamily="18" charset="0"/>
            </a:endParaRPr>
          </a:p>
        </p:txBody>
      </p:sp>
      <p:sp>
        <p:nvSpPr>
          <p:cNvPr id="3" name="Місце для вмісту 2"/>
          <p:cNvSpPr>
            <a:spLocks noGrp="1"/>
          </p:cNvSpPr>
          <p:nvPr>
            <p:ph idx="1"/>
          </p:nvPr>
        </p:nvSpPr>
        <p:spPr/>
        <p:txBody>
          <a:bodyPr>
            <a:normAutofit fontScale="85000" lnSpcReduction="20000"/>
          </a:bodyPr>
          <a:lstStyle/>
          <a:p>
            <a:pPr marL="0" indent="0">
              <a:buNone/>
            </a:pPr>
            <a:r>
              <a:rPr lang="uk-UA" dirty="0">
                <a:latin typeface="Times New Roman" panose="02020603050405020304" pitchFamily="18" charset="0"/>
                <a:cs typeface="Times New Roman" panose="02020603050405020304" pitchFamily="18" charset="0"/>
              </a:rPr>
              <a:t>Одна з ключових особливостей </a:t>
            </a:r>
            <a:r>
              <a:rPr lang="en-US" dirty="0">
                <a:latin typeface="Times New Roman" panose="02020603050405020304" pitchFamily="18" charset="0"/>
                <a:cs typeface="Times New Roman" panose="02020603050405020304" pitchFamily="18" charset="0"/>
              </a:rPr>
              <a:t>MVVM - </a:t>
            </a:r>
            <a:r>
              <a:rPr lang="uk-UA" dirty="0">
                <a:latin typeface="Times New Roman" panose="02020603050405020304" pitchFamily="18" charset="0"/>
                <a:cs typeface="Times New Roman" panose="02020603050405020304" pitchFamily="18" charset="0"/>
              </a:rPr>
              <a:t>використання деякої форми прив'язки даних, яка автоматично синхронізує дані між Моделлю, </a:t>
            </a:r>
            <a:r>
              <a:rPr lang="en-US" dirty="0" err="1">
                <a:latin typeface="Times New Roman" panose="02020603050405020304" pitchFamily="18" charset="0"/>
                <a:cs typeface="Times New Roman" panose="02020603050405020304" pitchFamily="18" charset="0"/>
              </a:rPr>
              <a:t>ViewModel</a:t>
            </a:r>
            <a:r>
              <a:rPr lang="en-US" dirty="0">
                <a:latin typeface="Times New Roman" panose="02020603050405020304" pitchFamily="18" charset="0"/>
                <a:cs typeface="Times New Roman" panose="02020603050405020304" pitchFamily="18" charset="0"/>
              </a:rPr>
              <a:t> </a:t>
            </a:r>
            <a:r>
              <a:rPr lang="uk-UA" dirty="0">
                <a:latin typeface="Times New Roman" panose="02020603050405020304" pitchFamily="18" charset="0"/>
                <a:cs typeface="Times New Roman" panose="02020603050405020304" pitchFamily="18" charset="0"/>
              </a:rPr>
              <a:t>і Видом. Це спрощує розробку і підтримку коду, роблячи його більш модульним і розширюваним. </a:t>
            </a:r>
            <a:r>
              <a:rPr lang="en-US" dirty="0">
                <a:latin typeface="Times New Roman" panose="02020603050405020304" pitchFamily="18" charset="0"/>
                <a:cs typeface="Times New Roman" panose="02020603050405020304" pitchFamily="18" charset="0"/>
              </a:rPr>
              <a:t>MVVM </a:t>
            </a:r>
            <a:r>
              <a:rPr lang="uk-UA" dirty="0">
                <a:latin typeface="Times New Roman" panose="02020603050405020304" pitchFamily="18" charset="0"/>
                <a:cs typeface="Times New Roman" panose="02020603050405020304" pitchFamily="18" charset="0"/>
              </a:rPr>
              <a:t>часто використовується в розробці програм для платформ, які підтримують прив'язку даних, таких як </a:t>
            </a:r>
            <a:r>
              <a:rPr lang="en-US" dirty="0">
                <a:latin typeface="Times New Roman" panose="02020603050405020304" pitchFamily="18" charset="0"/>
                <a:cs typeface="Times New Roman" panose="02020603050405020304" pitchFamily="18" charset="0"/>
              </a:rPr>
              <a:t>WPF (Windows Presentation Foundation) </a:t>
            </a:r>
            <a:r>
              <a:rPr lang="uk-UA" dirty="0">
                <a:latin typeface="Times New Roman" panose="02020603050405020304" pitchFamily="18" charset="0"/>
                <a:cs typeface="Times New Roman" panose="02020603050405020304" pitchFamily="18" charset="0"/>
              </a:rPr>
              <a:t>для </a:t>
            </a:r>
            <a:r>
              <a:rPr lang="en-US" dirty="0">
                <a:latin typeface="Times New Roman" panose="02020603050405020304" pitchFamily="18" charset="0"/>
                <a:cs typeface="Times New Roman" panose="02020603050405020304" pitchFamily="18" charset="0"/>
              </a:rPr>
              <a:t>Windows </a:t>
            </a:r>
            <a:r>
              <a:rPr lang="uk-UA" dirty="0">
                <a:latin typeface="Times New Roman" panose="02020603050405020304" pitchFamily="18" charset="0"/>
                <a:cs typeface="Times New Roman" panose="02020603050405020304" pitchFamily="18" charset="0"/>
              </a:rPr>
              <a:t>і </a:t>
            </a:r>
            <a:r>
              <a:rPr lang="en-US" dirty="0" err="1">
                <a:latin typeface="Times New Roman" panose="02020603050405020304" pitchFamily="18" charset="0"/>
                <a:cs typeface="Times New Roman" panose="02020603050405020304" pitchFamily="18" charset="0"/>
              </a:rPr>
              <a:t>Xamarin</a:t>
            </a:r>
            <a:r>
              <a:rPr lang="en-US" dirty="0">
                <a:latin typeface="Times New Roman" panose="02020603050405020304" pitchFamily="18" charset="0"/>
                <a:cs typeface="Times New Roman" panose="02020603050405020304" pitchFamily="18" charset="0"/>
              </a:rPr>
              <a:t> </a:t>
            </a:r>
            <a:r>
              <a:rPr lang="uk-UA" dirty="0">
                <a:latin typeface="Times New Roman" panose="02020603050405020304" pitchFamily="18" charset="0"/>
                <a:cs typeface="Times New Roman" panose="02020603050405020304" pitchFamily="18" charset="0"/>
              </a:rPr>
              <a:t>для мобільних додатків.</a:t>
            </a:r>
          </a:p>
        </p:txBody>
      </p:sp>
    </p:spTree>
    <p:extLst>
      <p:ext uri="{BB962C8B-B14F-4D97-AF65-F5344CB8AC3E}">
        <p14:creationId xmlns:p14="http://schemas.microsoft.com/office/powerpoint/2010/main" val="3122384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uk-UA" dirty="0" smtClean="0">
                <a:latin typeface="Times New Roman" panose="02020603050405020304" pitchFamily="18" charset="0"/>
                <a:cs typeface="Times New Roman" panose="02020603050405020304" pitchFamily="18" charset="0"/>
              </a:rPr>
              <a:t>Що таке </a:t>
            </a:r>
            <a:r>
              <a:rPr lang="en-US" dirty="0" smtClean="0">
                <a:latin typeface="Times New Roman" panose="02020603050405020304" pitchFamily="18" charset="0"/>
                <a:cs typeface="Times New Roman" panose="02020603050405020304" pitchFamily="18" charset="0"/>
              </a:rPr>
              <a:t>WPF?</a:t>
            </a:r>
            <a:endParaRPr lang="uk-UA" dirty="0">
              <a:latin typeface="Times New Roman" panose="02020603050405020304" pitchFamily="18" charset="0"/>
              <a:cs typeface="Times New Roman" panose="02020603050405020304" pitchFamily="18" charset="0"/>
            </a:endParaRPr>
          </a:p>
        </p:txBody>
      </p:sp>
      <p:sp>
        <p:nvSpPr>
          <p:cNvPr id="3" name="Місце для вмісту 2"/>
          <p:cNvSpPr>
            <a:spLocks noGrp="1"/>
          </p:cNvSpPr>
          <p:nvPr>
            <p:ph idx="1"/>
          </p:nvPr>
        </p:nvSpPr>
        <p:spPr/>
        <p:txBody>
          <a:bodyPr>
            <a:normAutofit fontScale="85000" lnSpcReduction="20000"/>
          </a:bodyPr>
          <a:lstStyle/>
          <a:p>
            <a:pPr marL="0" indent="0">
              <a:buNone/>
            </a:pPr>
            <a:r>
              <a:rPr lang="en-US" dirty="0"/>
              <a:t/>
            </a:r>
            <a:br>
              <a:rPr lang="en-US" dirty="0"/>
            </a:br>
            <a:r>
              <a:rPr lang="en-US" dirty="0">
                <a:latin typeface="Times New Roman" panose="02020603050405020304" pitchFamily="18" charset="0"/>
                <a:cs typeface="Times New Roman" panose="02020603050405020304" pitchFamily="18" charset="0"/>
              </a:rPr>
              <a:t>Windows Presentation Foundation (WPF) - </a:t>
            </a:r>
            <a:r>
              <a:rPr lang="uk-UA" dirty="0">
                <a:latin typeface="Times New Roman" panose="02020603050405020304" pitchFamily="18" charset="0"/>
                <a:cs typeface="Times New Roman" panose="02020603050405020304" pitchFamily="18" charset="0"/>
              </a:rPr>
              <a:t>це технологія розробки графічного інтерфейсу користувача (</a:t>
            </a:r>
            <a:r>
              <a:rPr lang="en-US" dirty="0">
                <a:latin typeface="Times New Roman" panose="02020603050405020304" pitchFamily="18" charset="0"/>
                <a:cs typeface="Times New Roman" panose="02020603050405020304" pitchFamily="18" charset="0"/>
              </a:rPr>
              <a:t>GUI) </a:t>
            </a:r>
            <a:r>
              <a:rPr lang="uk-UA" dirty="0">
                <a:latin typeface="Times New Roman" panose="02020603050405020304" pitchFamily="18" charset="0"/>
                <a:cs typeface="Times New Roman" panose="02020603050405020304" pitchFamily="18" charset="0"/>
              </a:rPr>
              <a:t>для платформи </a:t>
            </a:r>
            <a:r>
              <a:rPr lang="en-US" dirty="0">
                <a:latin typeface="Times New Roman" panose="02020603050405020304" pitchFamily="18" charset="0"/>
                <a:cs typeface="Times New Roman" panose="02020603050405020304" pitchFamily="18" charset="0"/>
              </a:rPr>
              <a:t>Windows, </a:t>
            </a:r>
            <a:r>
              <a:rPr lang="uk-UA" dirty="0">
                <a:latin typeface="Times New Roman" panose="02020603050405020304" pitchFamily="18" charset="0"/>
                <a:cs typeface="Times New Roman" panose="02020603050405020304" pitchFamily="18" charset="0"/>
              </a:rPr>
              <a:t>яка надає розширені засоби для створення багатофункціональних </a:t>
            </a:r>
            <a:r>
              <a:rPr lang="uk-UA" dirty="0" smtClean="0">
                <a:latin typeface="Times New Roman" panose="02020603050405020304" pitchFamily="18" charset="0"/>
                <a:cs typeface="Times New Roman" panose="02020603050405020304" pitchFamily="18" charset="0"/>
              </a:rPr>
              <a:t>віконних додатків</a:t>
            </a:r>
            <a:r>
              <a:rPr lang="uk-UA"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WPF </a:t>
            </a:r>
            <a:r>
              <a:rPr lang="uk-UA" dirty="0">
                <a:latin typeface="Times New Roman" panose="02020603050405020304" pitchFamily="18" charset="0"/>
                <a:cs typeface="Times New Roman" panose="02020603050405020304" pitchFamily="18" charset="0"/>
              </a:rPr>
              <a:t>входить в склад .</a:t>
            </a:r>
            <a:r>
              <a:rPr lang="en-US" dirty="0">
                <a:latin typeface="Times New Roman" panose="02020603050405020304" pitchFamily="18" charset="0"/>
                <a:cs typeface="Times New Roman" panose="02020603050405020304" pitchFamily="18" charset="0"/>
              </a:rPr>
              <a:t>NET </a:t>
            </a:r>
            <a:r>
              <a:rPr lang="en-US" dirty="0" smtClean="0">
                <a:latin typeface="Times New Roman" panose="02020603050405020304" pitchFamily="18" charset="0"/>
                <a:cs typeface="Times New Roman" panose="02020603050405020304" pitchFamily="18" charset="0"/>
              </a:rPr>
              <a:t>Framework </a:t>
            </a:r>
            <a:r>
              <a:rPr lang="uk-UA" dirty="0" smtClean="0">
                <a:latin typeface="Times New Roman" panose="02020603050405020304" pitchFamily="18" charset="0"/>
                <a:cs typeface="Times New Roman" panose="02020603050405020304" pitchFamily="18" charset="0"/>
              </a:rPr>
              <a:t>та </a:t>
            </a:r>
            <a:r>
              <a:rPr lang="en-US" dirty="0" smtClean="0">
                <a:latin typeface="Times New Roman" panose="02020603050405020304" pitchFamily="18" charset="0"/>
                <a:cs typeface="Times New Roman" panose="02020603050405020304" pitchFamily="18" charset="0"/>
              </a:rPr>
              <a:t>.NET CORE </a:t>
            </a:r>
            <a:r>
              <a:rPr lang="uk-UA" dirty="0">
                <a:latin typeface="Times New Roman" panose="02020603050405020304" pitchFamily="18" charset="0"/>
                <a:cs typeface="Times New Roman" panose="02020603050405020304" pitchFamily="18" charset="0"/>
              </a:rPr>
              <a:t>і дозволяє розробникам створювати додатки з візуально привабливим інтерфейсом, який може включати графіку, анімацію, текст і мультимедіа.</a:t>
            </a:r>
          </a:p>
        </p:txBody>
      </p:sp>
    </p:spTree>
    <p:extLst>
      <p:ext uri="{BB962C8B-B14F-4D97-AF65-F5344CB8AC3E}">
        <p14:creationId xmlns:p14="http://schemas.microsoft.com/office/powerpoint/2010/main" val="3456244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uk-UA" dirty="0" smtClean="0">
                <a:latin typeface="Times New Roman" panose="02020603050405020304" pitchFamily="18" charset="0"/>
                <a:cs typeface="Times New Roman" panose="02020603050405020304" pitchFamily="18" charset="0"/>
              </a:rPr>
              <a:t>Перейдемо до нашого завдання</a:t>
            </a:r>
            <a:endParaRPr lang="uk-UA" dirty="0">
              <a:latin typeface="Times New Roman" panose="02020603050405020304" pitchFamily="18" charset="0"/>
              <a:cs typeface="Times New Roman" panose="02020603050405020304" pitchFamily="18" charset="0"/>
            </a:endParaRPr>
          </a:p>
        </p:txBody>
      </p:sp>
      <p:sp>
        <p:nvSpPr>
          <p:cNvPr id="3" name="Місце для вмісту 2"/>
          <p:cNvSpPr>
            <a:spLocks noGrp="1"/>
          </p:cNvSpPr>
          <p:nvPr>
            <p:ph idx="1"/>
          </p:nvPr>
        </p:nvSpPr>
        <p:spPr/>
        <p:txBody>
          <a:bodyPr>
            <a:normAutofit fontScale="55000" lnSpcReduction="20000"/>
          </a:bodyPr>
          <a:lstStyle/>
          <a:p>
            <a:pPr marL="0" indent="0">
              <a:buNone/>
            </a:pPr>
            <a:r>
              <a:rPr lang="uk-UA" b="1" dirty="0">
                <a:latin typeface="Times New Roman" panose="02020603050405020304" pitchFamily="18" charset="0"/>
                <a:cs typeface="Times New Roman" panose="02020603050405020304" pitchFamily="18" charset="0"/>
              </a:rPr>
              <a:t>Функціональні вимоги</a:t>
            </a:r>
            <a:r>
              <a:rPr lang="en-US" b="1" dirty="0" smtClean="0">
                <a:latin typeface="Times New Roman" panose="02020603050405020304" pitchFamily="18" charset="0"/>
                <a:cs typeface="Times New Roman" panose="02020603050405020304" pitchFamily="18" charset="0"/>
              </a:rPr>
              <a:t>:</a:t>
            </a:r>
            <a:endParaRPr lang="uk-UA" b="1" dirty="0" smtClean="0">
              <a:latin typeface="Times New Roman" panose="02020603050405020304" pitchFamily="18" charset="0"/>
              <a:cs typeface="Times New Roman" panose="02020603050405020304" pitchFamily="18" charset="0"/>
            </a:endParaRPr>
          </a:p>
          <a:p>
            <a:pPr marL="0" indent="0">
              <a:buNone/>
            </a:pPr>
            <a:endParaRPr lang="uk-UA" dirty="0">
              <a:latin typeface="Times New Roman" panose="02020603050405020304" pitchFamily="18" charset="0"/>
              <a:cs typeface="Times New Roman" panose="02020603050405020304" pitchFamily="18" charset="0"/>
            </a:endParaRPr>
          </a:p>
          <a:p>
            <a:pPr marL="0" indent="0">
              <a:buNone/>
            </a:pPr>
            <a:r>
              <a:rPr lang="uk-UA" dirty="0">
                <a:latin typeface="Times New Roman" panose="02020603050405020304" pitchFamily="18" charset="0"/>
                <a:cs typeface="Times New Roman" panose="02020603050405020304" pitchFamily="18" charset="0"/>
              </a:rPr>
              <a:t>1.Щоб рухатися потрібно натискати клавіши "</a:t>
            </a:r>
            <a:r>
              <a:rPr lang="uk-UA" dirty="0" err="1">
                <a:latin typeface="Times New Roman" panose="02020603050405020304" pitchFamily="18" charset="0"/>
                <a:cs typeface="Times New Roman" panose="02020603050405020304" pitchFamily="18" charset="0"/>
              </a:rPr>
              <a:t>вверх","вниз","вліво","вправо</a:t>
            </a:r>
            <a:r>
              <a:rPr lang="uk-UA" dirty="0">
                <a:latin typeface="Times New Roman" panose="02020603050405020304" pitchFamily="18" charset="0"/>
                <a:cs typeface="Times New Roman" panose="02020603050405020304" pitchFamily="18" charset="0"/>
              </a:rPr>
              <a:t>".</a:t>
            </a:r>
          </a:p>
          <a:p>
            <a:pPr marL="0" indent="0">
              <a:buNone/>
            </a:pPr>
            <a:r>
              <a:rPr lang="uk-UA" dirty="0">
                <a:latin typeface="Times New Roman" panose="02020603050405020304" pitchFamily="18" charset="0"/>
                <a:cs typeface="Times New Roman" panose="02020603050405020304" pitchFamily="18" charset="0"/>
              </a:rPr>
              <a:t>2. Гравець під час гри набирає </a:t>
            </a:r>
            <a:r>
              <a:rPr lang="uk-UA" dirty="0" err="1">
                <a:latin typeface="Times New Roman" panose="02020603050405020304" pitchFamily="18" charset="0"/>
                <a:cs typeface="Times New Roman" panose="02020603050405020304" pitchFamily="18" charset="0"/>
              </a:rPr>
              <a:t>очки</a:t>
            </a:r>
            <a:r>
              <a:rPr lang="uk-UA" dirty="0">
                <a:latin typeface="Times New Roman" panose="02020603050405020304" pitchFamily="18" charset="0"/>
                <a:cs typeface="Times New Roman" panose="02020603050405020304" pitchFamily="18" charset="0"/>
              </a:rPr>
              <a:t>, чим більше тим краще.</a:t>
            </a:r>
          </a:p>
          <a:p>
            <a:pPr marL="0" indent="0">
              <a:buNone/>
            </a:pPr>
            <a:r>
              <a:rPr lang="uk-UA" dirty="0">
                <a:latin typeface="Times New Roman" panose="02020603050405020304" pitchFamily="18" charset="0"/>
                <a:cs typeface="Times New Roman" panose="02020603050405020304" pitchFamily="18" charset="0"/>
              </a:rPr>
              <a:t>3. Гра закінчується тоді, коли гравець врізається в об'єкт(машина, тощо).</a:t>
            </a:r>
          </a:p>
          <a:p>
            <a:pPr marL="0" indent="0">
              <a:buNone/>
            </a:pPr>
            <a:r>
              <a:rPr lang="uk-UA" dirty="0">
                <a:latin typeface="Times New Roman" panose="02020603050405020304" pitchFamily="18" charset="0"/>
                <a:cs typeface="Times New Roman" panose="02020603050405020304" pitchFamily="18" charset="0"/>
              </a:rPr>
              <a:t>4. Після кожних 100 очок гра прискорюється.</a:t>
            </a:r>
          </a:p>
          <a:p>
            <a:pPr marL="0" indent="0">
              <a:buNone/>
            </a:pPr>
            <a:r>
              <a:rPr lang="en-US" dirty="0">
                <a:latin typeface="Times New Roman" panose="02020603050405020304" pitchFamily="18" charset="0"/>
                <a:cs typeface="Times New Roman" panose="02020603050405020304" pitchFamily="18" charset="0"/>
              </a:rPr>
              <a:t>5</a:t>
            </a:r>
            <a:r>
              <a:rPr lang="uk-UA" dirty="0">
                <a:latin typeface="Times New Roman" panose="02020603050405020304" pitchFamily="18" charset="0"/>
                <a:cs typeface="Times New Roman" panose="02020603050405020304" pitchFamily="18" charset="0"/>
              </a:rPr>
              <a:t>. Вид на гру зверху.</a:t>
            </a:r>
          </a:p>
          <a:p>
            <a:pPr marL="0" indent="0">
              <a:buNone/>
            </a:pPr>
            <a:r>
              <a:rPr lang="en-US" dirty="0">
                <a:latin typeface="Times New Roman" panose="02020603050405020304" pitchFamily="18" charset="0"/>
                <a:cs typeface="Times New Roman" panose="02020603050405020304" pitchFamily="18" charset="0"/>
              </a:rPr>
              <a:t>6.</a:t>
            </a:r>
            <a:r>
              <a:rPr lang="uk-UA" dirty="0">
                <a:latin typeface="Times New Roman" panose="02020603050405020304" pitchFamily="18" charset="0"/>
                <a:cs typeface="Times New Roman" panose="02020603050405020304" pitchFamily="18" charset="0"/>
              </a:rPr>
              <a:t>Гра виглядає таким чином: Гравець(машинка) їде по </a:t>
            </a:r>
            <a:r>
              <a:rPr lang="uk-UA" dirty="0" err="1">
                <a:latin typeface="Times New Roman" panose="02020603050405020304" pitchFamily="18" charset="0"/>
                <a:cs typeface="Times New Roman" panose="02020603050405020304" pitchFamily="18" charset="0"/>
              </a:rPr>
              <a:t>двохсмужній</a:t>
            </a:r>
            <a:r>
              <a:rPr lang="uk-UA" dirty="0">
                <a:latin typeface="Times New Roman" panose="02020603050405020304" pitchFamily="18" charset="0"/>
                <a:cs typeface="Times New Roman" panose="02020603050405020304" pitchFamily="18" charset="0"/>
              </a:rPr>
              <a:t> дорозі, в процесі гри дорога може змінюватися на дорогу до 4-х смуг.</a:t>
            </a:r>
          </a:p>
          <a:p>
            <a:pPr marL="0" indent="0">
              <a:buNone/>
            </a:pPr>
            <a:r>
              <a:rPr lang="en-US" dirty="0">
                <a:latin typeface="Times New Roman" panose="02020603050405020304" pitchFamily="18" charset="0"/>
                <a:cs typeface="Times New Roman" panose="02020603050405020304" pitchFamily="18" charset="0"/>
              </a:rPr>
              <a:t>5.</a:t>
            </a:r>
            <a:r>
              <a:rPr lang="uk-UA" dirty="0">
                <a:latin typeface="Times New Roman" panose="02020603050405020304" pitchFamily="18" charset="0"/>
                <a:cs typeface="Times New Roman" panose="02020603050405020304" pitchFamily="18" charset="0"/>
              </a:rPr>
              <a:t>Також для ускладнення гри додані перешкоди(машини, які їдуть назустріч; інші перешкоди які можуть припинити гру).</a:t>
            </a:r>
          </a:p>
          <a:p>
            <a:pPr marL="0" indent="0">
              <a:buNone/>
            </a:pPr>
            <a:r>
              <a:rPr lang="en-US" dirty="0">
                <a:latin typeface="Times New Roman" panose="02020603050405020304" pitchFamily="18" charset="0"/>
                <a:cs typeface="Times New Roman" panose="02020603050405020304" pitchFamily="18" charset="0"/>
              </a:rPr>
              <a:t>6.</a:t>
            </a:r>
            <a:r>
              <a:rPr lang="uk-UA" dirty="0">
                <a:latin typeface="Times New Roman" panose="02020603050405020304" pitchFamily="18" charset="0"/>
                <a:cs typeface="Times New Roman" panose="02020603050405020304" pitchFamily="18" charset="0"/>
              </a:rPr>
              <a:t>Зверху в кутку буде індикатор накопичених очок , який зможе показати скільки очок набрав гравець</a:t>
            </a:r>
            <a:r>
              <a:rPr lang="uk-UA" dirty="0" smtClean="0">
                <a:latin typeface="Times New Roman" panose="02020603050405020304" pitchFamily="18" charset="0"/>
                <a:cs typeface="Times New Roman" panose="02020603050405020304" pitchFamily="18" charset="0"/>
              </a:rPr>
              <a:t>.</a:t>
            </a:r>
          </a:p>
          <a:p>
            <a:pPr marL="0" indent="0">
              <a:buNone/>
            </a:pPr>
            <a:r>
              <a:rPr lang="uk-UA" dirty="0" smtClean="0">
                <a:latin typeface="Times New Roman" panose="02020603050405020304" pitchFamily="18" charset="0"/>
                <a:cs typeface="Times New Roman" panose="02020603050405020304" pitchFamily="18" charset="0"/>
              </a:rPr>
              <a:t>7. Гра прискорюється через певну кількість набраних очок.</a:t>
            </a:r>
            <a:endParaRPr lang="uk-UA" dirty="0">
              <a:latin typeface="Times New Roman" panose="02020603050405020304" pitchFamily="18" charset="0"/>
              <a:cs typeface="Times New Roman" panose="02020603050405020304" pitchFamily="18" charset="0"/>
            </a:endParaRPr>
          </a:p>
          <a:p>
            <a:pPr marL="0" indent="0">
              <a:buNone/>
            </a:pPr>
            <a:r>
              <a:rPr lang="uk-UA" dirty="0">
                <a:latin typeface="Times New Roman" panose="02020603050405020304" pitchFamily="18" charset="0"/>
                <a:cs typeface="Times New Roman" panose="02020603050405020304" pitchFamily="18" charset="0"/>
              </a:rPr>
              <a:t>8</a:t>
            </a:r>
            <a:r>
              <a:rPr lang="en-US" dirty="0" smtClean="0">
                <a:latin typeface="Times New Roman" panose="02020603050405020304" pitchFamily="18" charset="0"/>
                <a:cs typeface="Times New Roman" panose="02020603050405020304" pitchFamily="18" charset="0"/>
              </a:rPr>
              <a:t>.</a:t>
            </a:r>
            <a:r>
              <a:rPr lang="uk-UA" dirty="0" smtClean="0">
                <a:latin typeface="Times New Roman" panose="02020603050405020304" pitchFamily="18" charset="0"/>
                <a:cs typeface="Times New Roman" panose="02020603050405020304" pitchFamily="18" charset="0"/>
              </a:rPr>
              <a:t> </a:t>
            </a:r>
            <a:r>
              <a:rPr lang="uk-UA" dirty="0">
                <a:latin typeface="Times New Roman" panose="02020603050405020304" pitchFamily="18" charset="0"/>
                <a:cs typeface="Times New Roman" panose="02020603050405020304" pitchFamily="18" charset="0"/>
              </a:rPr>
              <a:t>Також добавлений буде музикальний супровід.</a:t>
            </a:r>
          </a:p>
          <a:p>
            <a:pPr marL="0" indent="0">
              <a:buNone/>
            </a:pPr>
            <a:endParaRPr lang="uk-UA" dirty="0"/>
          </a:p>
        </p:txBody>
      </p:sp>
    </p:spTree>
    <p:extLst>
      <p:ext uri="{BB962C8B-B14F-4D97-AF65-F5344CB8AC3E}">
        <p14:creationId xmlns:p14="http://schemas.microsoft.com/office/powerpoint/2010/main" val="372428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uk-UA" dirty="0">
                <a:latin typeface="Times New Roman" panose="02020603050405020304" pitchFamily="18" charset="0"/>
                <a:cs typeface="Times New Roman" panose="02020603050405020304" pitchFamily="18" charset="0"/>
              </a:rPr>
              <a:t>Перейдемо до нашого завдання</a:t>
            </a:r>
          </a:p>
        </p:txBody>
      </p:sp>
      <p:sp>
        <p:nvSpPr>
          <p:cNvPr id="3" name="Місце для вмісту 2"/>
          <p:cNvSpPr>
            <a:spLocks noGrp="1"/>
          </p:cNvSpPr>
          <p:nvPr>
            <p:ph idx="1"/>
          </p:nvPr>
        </p:nvSpPr>
        <p:spPr/>
        <p:txBody>
          <a:bodyPr>
            <a:normAutofit/>
          </a:bodyPr>
          <a:lstStyle/>
          <a:p>
            <a:pPr marL="0" indent="0">
              <a:buNone/>
            </a:pPr>
            <a:r>
              <a:rPr lang="uk-UA" sz="2200" b="1" dirty="0">
                <a:latin typeface="Times New Roman" panose="02020603050405020304" pitchFamily="18" charset="0"/>
                <a:cs typeface="Times New Roman" panose="02020603050405020304" pitchFamily="18" charset="0"/>
              </a:rPr>
              <a:t>Нефункціональні </a:t>
            </a:r>
            <a:r>
              <a:rPr lang="uk-UA" sz="2200" b="1" dirty="0" smtClean="0">
                <a:latin typeface="Times New Roman" panose="02020603050405020304" pitchFamily="18" charset="0"/>
                <a:cs typeface="Times New Roman" panose="02020603050405020304" pitchFamily="18" charset="0"/>
              </a:rPr>
              <a:t>вимоги</a:t>
            </a:r>
          </a:p>
          <a:p>
            <a:pPr marL="0" indent="0">
              <a:buNone/>
            </a:pPr>
            <a:endParaRPr lang="uk-UA" sz="2200" dirty="0">
              <a:latin typeface="Times New Roman" panose="02020603050405020304" pitchFamily="18" charset="0"/>
              <a:cs typeface="Times New Roman" panose="02020603050405020304" pitchFamily="18" charset="0"/>
            </a:endParaRPr>
          </a:p>
          <a:p>
            <a:pPr lvl="0"/>
            <a:r>
              <a:rPr lang="uk-UA" sz="2200" dirty="0">
                <a:latin typeface="Times New Roman" panose="02020603050405020304" pitchFamily="18" charset="0"/>
                <a:cs typeface="Times New Roman" panose="02020603050405020304" pitchFamily="18" charset="0"/>
              </a:rPr>
              <a:t>Зовнішній інтерфейс користувача має бути реалізованим за допомогою WPF з використанням паттерну </a:t>
            </a:r>
            <a:r>
              <a:rPr lang="en-US" sz="2200" dirty="0">
                <a:latin typeface="Times New Roman" panose="02020603050405020304" pitchFamily="18" charset="0"/>
                <a:cs typeface="Times New Roman" panose="02020603050405020304" pitchFamily="18" charset="0"/>
              </a:rPr>
              <a:t>MVVM</a:t>
            </a:r>
            <a:r>
              <a:rPr lang="uk-UA" sz="2200" dirty="0">
                <a:latin typeface="Times New Roman" panose="02020603050405020304" pitchFamily="18" charset="0"/>
                <a:cs typeface="Times New Roman" panose="02020603050405020304" pitchFamily="18" charset="0"/>
              </a:rPr>
              <a:t>.</a:t>
            </a:r>
          </a:p>
          <a:p>
            <a:pPr lvl="0"/>
            <a:r>
              <a:rPr lang="uk-UA" sz="2200" dirty="0">
                <a:latin typeface="Times New Roman" panose="02020603050405020304" pitchFamily="18" charset="0"/>
                <a:cs typeface="Times New Roman" panose="02020603050405020304" pitchFamily="18" charset="0"/>
              </a:rPr>
              <a:t>Зв'язок між </a:t>
            </a:r>
            <a:r>
              <a:rPr lang="en-US" sz="2200" dirty="0">
                <a:latin typeface="Times New Roman" panose="02020603050405020304" pitchFamily="18" charset="0"/>
                <a:cs typeface="Times New Roman" panose="02020603050405020304" pitchFamily="18" charset="0"/>
              </a:rPr>
              <a:t>View </a:t>
            </a:r>
            <a:r>
              <a:rPr lang="uk-UA" sz="2200" dirty="0">
                <a:latin typeface="Times New Roman" panose="02020603050405020304" pitchFamily="18" charset="0"/>
                <a:cs typeface="Times New Roman" panose="02020603050405020304" pitchFamily="18" charset="0"/>
              </a:rPr>
              <a:t>та</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ViewModel</a:t>
            </a:r>
            <a:r>
              <a:rPr lang="en-US" sz="2200" dirty="0" smtClean="0">
                <a:latin typeface="Times New Roman" panose="02020603050405020304" pitchFamily="18" charset="0"/>
                <a:cs typeface="Times New Roman" panose="02020603050405020304" pitchFamily="18" charset="0"/>
              </a:rPr>
              <a:t> </a:t>
            </a:r>
            <a:r>
              <a:rPr lang="uk-UA" sz="2200" dirty="0">
                <a:latin typeface="Times New Roman" panose="02020603050405020304" pitchFamily="18" charset="0"/>
                <a:cs typeface="Times New Roman" panose="02020603050405020304" pitchFamily="18" charset="0"/>
              </a:rPr>
              <a:t>має бути побудований тільки на основі прив’язки з допомогою інтерфейсу </a:t>
            </a:r>
            <a:r>
              <a:rPr lang="en-US" sz="2200" dirty="0" err="1">
                <a:latin typeface="Times New Roman" panose="02020603050405020304" pitchFamily="18" charset="0"/>
                <a:cs typeface="Times New Roman" panose="02020603050405020304" pitchFamily="18" charset="0"/>
              </a:rPr>
              <a:t>OnPropertyChanged</a:t>
            </a:r>
            <a:r>
              <a:rPr lang="uk-UA" sz="2200" dirty="0">
                <a:latin typeface="Times New Roman" panose="02020603050405020304" pitchFamily="18" charset="0"/>
                <a:cs typeface="Times New Roman" panose="02020603050405020304" pitchFamily="18" charset="0"/>
              </a:rPr>
              <a:t>.</a:t>
            </a:r>
          </a:p>
          <a:p>
            <a:pPr lvl="0"/>
            <a:r>
              <a:rPr lang="uk-UA" sz="2200" dirty="0">
                <a:latin typeface="Times New Roman" panose="02020603050405020304" pitchFamily="18" charset="0"/>
                <a:cs typeface="Times New Roman" panose="02020603050405020304" pitchFamily="18" charset="0"/>
              </a:rPr>
              <a:t> Передача команд на управління від </a:t>
            </a:r>
            <a:r>
              <a:rPr lang="en-US" sz="2200" dirty="0">
                <a:latin typeface="Times New Roman" panose="02020603050405020304" pitchFamily="18" charset="0"/>
                <a:cs typeface="Times New Roman" panose="02020603050405020304" pitchFamily="18" charset="0"/>
              </a:rPr>
              <a:t>View </a:t>
            </a:r>
            <a:r>
              <a:rPr lang="uk-UA" sz="2200" dirty="0">
                <a:latin typeface="Times New Roman" panose="02020603050405020304" pitchFamily="18" charset="0"/>
                <a:cs typeface="Times New Roman" panose="02020603050405020304" pitchFamily="18" charset="0"/>
              </a:rPr>
              <a:t>до </a:t>
            </a:r>
            <a:r>
              <a:rPr lang="en-US" sz="2200" dirty="0" err="1">
                <a:latin typeface="Times New Roman" panose="02020603050405020304" pitchFamily="18" charset="0"/>
                <a:cs typeface="Times New Roman" panose="02020603050405020304" pitchFamily="18" charset="0"/>
              </a:rPr>
              <a:t>ViewModel</a:t>
            </a:r>
            <a:r>
              <a:rPr lang="en-US" sz="2200" dirty="0">
                <a:latin typeface="Times New Roman" panose="02020603050405020304" pitchFamily="18" charset="0"/>
                <a:cs typeface="Times New Roman" panose="02020603050405020304" pitchFamily="18" charset="0"/>
              </a:rPr>
              <a:t> </a:t>
            </a:r>
            <a:r>
              <a:rPr lang="uk-UA" sz="2200" dirty="0">
                <a:latin typeface="Times New Roman" panose="02020603050405020304" pitchFamily="18" charset="0"/>
                <a:cs typeface="Times New Roman" panose="02020603050405020304" pitchFamily="18" charset="0"/>
              </a:rPr>
              <a:t>тільки з використанням інтерфейсу </a:t>
            </a:r>
            <a:r>
              <a:rPr lang="en-US" sz="2200" dirty="0">
                <a:latin typeface="Times New Roman" panose="02020603050405020304" pitchFamily="18" charset="0"/>
                <a:cs typeface="Times New Roman" panose="02020603050405020304" pitchFamily="18" charset="0"/>
              </a:rPr>
              <a:t>ICommand.</a:t>
            </a:r>
            <a:endParaRPr lang="uk-UA" sz="2200" dirty="0">
              <a:latin typeface="Times New Roman" panose="02020603050405020304" pitchFamily="18" charset="0"/>
              <a:cs typeface="Times New Roman" panose="02020603050405020304" pitchFamily="18" charset="0"/>
            </a:endParaRPr>
          </a:p>
          <a:p>
            <a:pPr marL="0" indent="0">
              <a:buNone/>
            </a:pPr>
            <a:endParaRPr lang="uk-UA" dirty="0"/>
          </a:p>
        </p:txBody>
      </p:sp>
    </p:spTree>
    <p:extLst>
      <p:ext uri="{BB962C8B-B14F-4D97-AF65-F5344CB8AC3E}">
        <p14:creationId xmlns:p14="http://schemas.microsoft.com/office/powerpoint/2010/main" val="2984917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Ливарня">
  <a:themeElements>
    <a:clrScheme name="Ливарня">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Ливарня">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Ливарня">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103</TotalTime>
  <Words>1027</Words>
  <Application>Microsoft Office PowerPoint</Application>
  <PresentationFormat>Экран (16:9)</PresentationFormat>
  <Paragraphs>114</Paragraphs>
  <Slides>18</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18</vt:i4>
      </vt:variant>
    </vt:vector>
  </HeadingPairs>
  <TitlesOfParts>
    <vt:vector size="27" baseType="lpstr">
      <vt:lpstr>Arial</vt:lpstr>
      <vt:lpstr>Arial Black</vt:lpstr>
      <vt:lpstr>Calibri</vt:lpstr>
      <vt:lpstr>Cambria</vt:lpstr>
      <vt:lpstr>Cascadia Mono</vt:lpstr>
      <vt:lpstr>Rockwell</vt:lpstr>
      <vt:lpstr>Times New Roman</vt:lpstr>
      <vt:lpstr>Wingdings 2</vt:lpstr>
      <vt:lpstr>Ливарня</vt:lpstr>
      <vt:lpstr>Презентация PowerPoint</vt:lpstr>
      <vt:lpstr>Презентация PowerPoint</vt:lpstr>
      <vt:lpstr>Що таке ООП?</vt:lpstr>
      <vt:lpstr>Патерни проектування</vt:lpstr>
      <vt:lpstr>Що таке MVVM?</vt:lpstr>
      <vt:lpstr>Що таке MVVM?</vt:lpstr>
      <vt:lpstr>Що таке WPF?</vt:lpstr>
      <vt:lpstr>Перейдемо до нашого завдання</vt:lpstr>
      <vt:lpstr>Перейдемо до нашого завдання</vt:lpstr>
      <vt:lpstr>Як реалізоване зв'язування даних?</vt:lpstr>
      <vt:lpstr>Як реалізоване зв'язування команд?</vt:lpstr>
      <vt:lpstr>Як формується картинка?</vt:lpstr>
      <vt:lpstr>Функціональна схема програми</vt:lpstr>
      <vt:lpstr>Короткий опис програми</vt:lpstr>
      <vt:lpstr>Демонстрація</vt:lpstr>
      <vt:lpstr>Демонстрація</vt:lpstr>
      <vt:lpstr>Демонстрація</vt:lpstr>
      <vt:lpstr>Демонстрація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Презентація PowerPoint</dc:title>
  <dc:creator>Sara Yasmeen (Wipro Technologies)</dc:creator>
  <cp:lastModifiedBy>Gonchar Yuriy</cp:lastModifiedBy>
  <cp:revision>12</cp:revision>
  <dcterms:created xsi:type="dcterms:W3CDTF">2010-02-23T11:30:32Z</dcterms:created>
  <dcterms:modified xsi:type="dcterms:W3CDTF">2023-11-30T19:15:58Z</dcterms:modified>
</cp:coreProperties>
</file>