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34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5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07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81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44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276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30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5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99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70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40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0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9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63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7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8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5076-13F9-4BB3-90CD-97B490741B5D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097B5E-EDAD-4836-868D-F99029B77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6377" y="2601798"/>
            <a:ext cx="9134573" cy="1121789"/>
          </a:xfrm>
        </p:spPr>
        <p:txBody>
          <a:bodyPr>
            <a:normAutofit fontScale="90000"/>
          </a:bodyPr>
          <a:lstStyle/>
          <a:p>
            <a:r>
              <a:rPr lang="ru-RU" sz="5600" b="1" dirty="0" smtClean="0">
                <a:solidFill>
                  <a:schemeClr val="tx1"/>
                </a:solidFill>
              </a:rPr>
              <a:t>АВТОМАТИЧЕСКОЕ ПРЕДСКАЗАНИЕ            </a:t>
            </a:r>
            <a:r>
              <a:rPr lang="ru-RU" sz="5600" b="1" dirty="0" smtClean="0">
                <a:solidFill>
                  <a:schemeClr val="accent1">
                    <a:lumMod val="75000"/>
                  </a:schemeClr>
                </a:solidFill>
              </a:rPr>
              <a:t>ГИПЕРОНИМОВ</a:t>
            </a:r>
            <a:r>
              <a:rPr lang="ru-RU" sz="5600" b="1" dirty="0" smtClean="0">
                <a:solidFill>
                  <a:schemeClr val="tx1"/>
                </a:solidFill>
              </a:rPr>
              <a:t> ДЛЯ РУССКОГО ЯЗЫКА</a:t>
            </a:r>
            <a:endParaRPr lang="ru-RU" sz="5600" b="1" dirty="0">
              <a:solidFill>
                <a:schemeClr val="tx1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27184" y="6316178"/>
            <a:ext cx="3695308" cy="471121"/>
          </a:xfrm>
        </p:spPr>
        <p:txBody>
          <a:bodyPr>
            <a:noAutofit/>
          </a:bodyPr>
          <a:lstStyle/>
          <a:p>
            <a:r>
              <a:rPr lang="ru-RU" sz="2500" dirty="0" smtClean="0">
                <a:solidFill>
                  <a:schemeClr val="tx1"/>
                </a:solidFill>
              </a:rPr>
              <a:t>Куратор</a:t>
            </a:r>
            <a:r>
              <a:rPr lang="en-US" sz="2500" dirty="0" smtClean="0">
                <a:solidFill>
                  <a:schemeClr val="tx1"/>
                </a:solidFill>
              </a:rPr>
              <a:t>: </a:t>
            </a:r>
            <a:r>
              <a:rPr lang="ru-RU" sz="2500" dirty="0" err="1" smtClean="0">
                <a:solidFill>
                  <a:schemeClr val="tx1"/>
                </a:solidFill>
              </a:rPr>
              <a:t>Батура</a:t>
            </a:r>
            <a:r>
              <a:rPr lang="ru-RU" sz="2500" dirty="0" smtClean="0">
                <a:solidFill>
                  <a:schemeClr val="tx1"/>
                </a:solidFill>
              </a:rPr>
              <a:t> Т</a:t>
            </a:r>
            <a:r>
              <a:rPr lang="en-US" sz="2500" dirty="0" smtClean="0">
                <a:solidFill>
                  <a:schemeClr val="tx1"/>
                </a:solidFill>
              </a:rPr>
              <a:t>.</a:t>
            </a:r>
            <a:r>
              <a:rPr lang="ru-RU" sz="2500" dirty="0" smtClean="0">
                <a:solidFill>
                  <a:schemeClr val="tx1"/>
                </a:solidFill>
              </a:rPr>
              <a:t>В</a:t>
            </a:r>
            <a:endParaRPr lang="ru-RU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8829" y="513542"/>
            <a:ext cx="2450415" cy="639082"/>
          </a:xfrm>
        </p:spPr>
        <p:txBody>
          <a:bodyPr>
            <a:noAutofit/>
          </a:bodyPr>
          <a:lstStyle/>
          <a:p>
            <a:r>
              <a:rPr lang="ru-RU" sz="5000" b="1" dirty="0" smtClean="0"/>
              <a:t>ЦЕЛЬ</a:t>
            </a:r>
            <a:r>
              <a:rPr lang="en-US" sz="4000" dirty="0" smtClean="0"/>
              <a:t>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88" y="4788421"/>
            <a:ext cx="10410351" cy="1797378"/>
          </a:xfrm>
        </p:spPr>
        <p:txBody>
          <a:bodyPr>
            <a:normAutofit/>
          </a:bodyPr>
          <a:lstStyle/>
          <a:p>
            <a:endParaRPr lang="ru-RU" i="1" dirty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58823" y="1672862"/>
            <a:ext cx="5981816" cy="5098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100" dirty="0" smtClean="0">
                <a:solidFill>
                  <a:schemeClr val="tx1"/>
                </a:solidFill>
              </a:rPr>
              <a:t>C</a:t>
            </a:r>
            <a:r>
              <a:rPr lang="ru-RU" sz="11100" dirty="0" err="1" smtClean="0">
                <a:solidFill>
                  <a:schemeClr val="tx1"/>
                </a:solidFill>
              </a:rPr>
              <a:t>оздание</a:t>
            </a:r>
            <a:r>
              <a:rPr lang="ru-RU" sz="11100" dirty="0" smtClean="0">
                <a:solidFill>
                  <a:schemeClr val="tx1"/>
                </a:solidFill>
              </a:rPr>
              <a:t> метода, позволяющего автоматически обогатить новыми словами существующий </a:t>
            </a:r>
            <a:r>
              <a:rPr lang="ru-RU" sz="11100" dirty="0" err="1" smtClean="0">
                <a:solidFill>
                  <a:schemeClr val="tx1"/>
                </a:solidFill>
              </a:rPr>
              <a:t>WordNet</a:t>
            </a:r>
            <a:r>
              <a:rPr lang="ru-RU" sz="11100" dirty="0" smtClean="0">
                <a:solidFill>
                  <a:schemeClr val="tx1"/>
                </a:solidFill>
              </a:rPr>
              <a:t> для русского языка и при этом связать отношениями </a:t>
            </a:r>
            <a:r>
              <a:rPr lang="ru-RU" sz="11100" dirty="0" err="1" smtClean="0">
                <a:solidFill>
                  <a:schemeClr val="tx1"/>
                </a:solidFill>
              </a:rPr>
              <a:t>гиперонимии</a:t>
            </a:r>
            <a:r>
              <a:rPr lang="ru-RU" sz="11100" dirty="0" smtClean="0">
                <a:solidFill>
                  <a:schemeClr val="tx1"/>
                </a:solidFill>
              </a:rPr>
              <a:t> новые слова с уже имеющимися.</a:t>
            </a:r>
            <a:endParaRPr lang="en-US" sz="11100" dirty="0" smtClean="0">
              <a:solidFill>
                <a:schemeClr val="tx1"/>
              </a:solidFill>
            </a:endParaRPr>
          </a:p>
          <a:p>
            <a:endParaRPr lang="ru-RU" i="1" dirty="0" smtClean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39" y="1152624"/>
            <a:ext cx="5445330" cy="40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3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9990" y="520415"/>
            <a:ext cx="3496790" cy="1280890"/>
          </a:xfrm>
        </p:spPr>
        <p:txBody>
          <a:bodyPr/>
          <a:lstStyle/>
          <a:p>
            <a:r>
              <a:rPr lang="ru-RU" sz="5000" b="1" dirty="0" smtClean="0"/>
              <a:t>ЗАДАЧА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399" y="1615125"/>
            <a:ext cx="11079653" cy="3777622"/>
          </a:xfrm>
        </p:spPr>
        <p:txBody>
          <a:bodyPr>
            <a:normAutofit fontScale="40000" lnSpcReduction="20000"/>
          </a:bodyPr>
          <a:lstStyle/>
          <a:p>
            <a:r>
              <a:rPr lang="ru-RU" sz="9600" dirty="0">
                <a:solidFill>
                  <a:schemeClr val="tx1"/>
                </a:solidFill>
              </a:rPr>
              <a:t>Д</a:t>
            </a:r>
            <a:r>
              <a:rPr lang="ru-RU" sz="9600" dirty="0" smtClean="0">
                <a:solidFill>
                  <a:schemeClr val="tx1"/>
                </a:solidFill>
              </a:rPr>
              <a:t>ля </a:t>
            </a:r>
            <a:r>
              <a:rPr lang="ru-RU" sz="9600" dirty="0">
                <a:solidFill>
                  <a:schemeClr val="tx1"/>
                </a:solidFill>
              </a:rPr>
              <a:t>слова, не включенного в тезаурус, необходимо предсказать ранжированный список из 10 слов, которые с наибольшей вероятностью могли бы быть </a:t>
            </a:r>
            <a:r>
              <a:rPr lang="ru-RU" sz="9600" dirty="0" err="1">
                <a:solidFill>
                  <a:schemeClr val="tx1"/>
                </a:solidFill>
              </a:rPr>
              <a:t>гиперонимами</a:t>
            </a:r>
            <a:r>
              <a:rPr lang="ru-RU" sz="9600" dirty="0">
                <a:solidFill>
                  <a:schemeClr val="tx1"/>
                </a:solidFill>
              </a:rPr>
              <a:t> для данного слова.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0563" y="529842"/>
            <a:ext cx="5137054" cy="1280890"/>
          </a:xfrm>
        </p:spPr>
        <p:txBody>
          <a:bodyPr>
            <a:normAutofit/>
          </a:bodyPr>
          <a:lstStyle/>
          <a:p>
            <a:r>
              <a:rPr lang="ru-RU" sz="5000" b="1" dirty="0" smtClean="0"/>
              <a:t>ИНСТРУМЕНТЫ</a:t>
            </a:r>
            <a:r>
              <a:rPr lang="en-US" sz="5000" b="1" dirty="0" smtClean="0"/>
              <a:t>:</a:t>
            </a:r>
            <a:endParaRPr lang="ru-RU" sz="5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0563" y="5426597"/>
            <a:ext cx="8915400" cy="1431403"/>
          </a:xfrm>
        </p:spPr>
        <p:txBody>
          <a:bodyPr>
            <a:noAutofit/>
          </a:bodyPr>
          <a:lstStyle/>
          <a:p>
            <a:r>
              <a:rPr lang="ru-RU" sz="3500" dirty="0" smtClean="0"/>
              <a:t>БИБЛИОТЕКИ</a:t>
            </a:r>
            <a:r>
              <a:rPr lang="en-US" sz="3500" dirty="0" smtClean="0"/>
              <a:t>:</a:t>
            </a:r>
            <a:r>
              <a:rPr lang="ru-RU" sz="3500" dirty="0" smtClean="0"/>
              <a:t> </a:t>
            </a:r>
            <a:r>
              <a:rPr lang="en-US" sz="3500" dirty="0" err="1" smtClean="0"/>
              <a:t>deeppavlov</a:t>
            </a:r>
            <a:r>
              <a:rPr lang="en-US" sz="3500" dirty="0" smtClean="0"/>
              <a:t>, </a:t>
            </a:r>
            <a:r>
              <a:rPr lang="en-US" sz="3500" dirty="0" err="1" smtClean="0"/>
              <a:t>Keras</a:t>
            </a:r>
            <a:r>
              <a:rPr lang="en-US" sz="3500" dirty="0" smtClean="0"/>
              <a:t>, </a:t>
            </a:r>
            <a:r>
              <a:rPr lang="en-US" sz="3500" dirty="0" err="1" smtClean="0"/>
              <a:t>SpaCy</a:t>
            </a:r>
            <a:r>
              <a:rPr lang="en-US" sz="3500" dirty="0" smtClean="0"/>
              <a:t>, </a:t>
            </a:r>
            <a:r>
              <a:rPr lang="en-US" sz="3500" dirty="0" err="1" smtClean="0"/>
              <a:t>TenserFlow</a:t>
            </a:r>
            <a:r>
              <a:rPr lang="en-US" sz="3500" dirty="0" smtClean="0"/>
              <a:t>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2378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2112" y="508363"/>
            <a:ext cx="3772723" cy="1280890"/>
          </a:xfrm>
        </p:spPr>
        <p:txBody>
          <a:bodyPr>
            <a:normAutofit/>
          </a:bodyPr>
          <a:lstStyle/>
          <a:p>
            <a:pPr algn="r"/>
            <a:r>
              <a:rPr lang="ru-RU" sz="5000" b="1" dirty="0" smtClean="0"/>
              <a:t>КОМАНДА</a:t>
            </a:r>
            <a:r>
              <a:rPr lang="en-US" sz="5000" b="1" dirty="0" smtClean="0"/>
              <a:t>:</a:t>
            </a:r>
            <a:endParaRPr lang="ru-RU" sz="5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3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3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3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84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АВТОМАТИЧЕСКОЕ ПРЕДСКАЗАНИЕ            ГИПЕРОНИМОВ ДЛЯ РУССКОГО ЯЗЫКА</vt:lpstr>
      <vt:lpstr>ЦЕЛЬ:</vt:lpstr>
      <vt:lpstr>ЗАДАЧА:</vt:lpstr>
      <vt:lpstr>ИНСТРУМЕНТЫ:</vt:lpstr>
      <vt:lpstr>КОМАНДА: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ПРЕДСКАЗАНИЕ            ГИПЕРОНИМОВ ДЛЯ РУССКОГО ЯЗЫКА</dc:title>
  <dc:creator>Пользователь Windows</dc:creator>
  <cp:lastModifiedBy>Пользователь Windows</cp:lastModifiedBy>
  <cp:revision>10</cp:revision>
  <dcterms:created xsi:type="dcterms:W3CDTF">2020-02-02T02:03:12Z</dcterms:created>
  <dcterms:modified xsi:type="dcterms:W3CDTF">2020-02-02T04:33:33Z</dcterms:modified>
</cp:coreProperties>
</file>