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49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7" r:id="rId13"/>
    <p:sldId id="348" r:id="rId14"/>
    <p:sldId id="350" r:id="rId15"/>
    <p:sldId id="351" r:id="rId16"/>
  </p:sldIdLst>
  <p:sldSz cx="18288000" cy="10287000"/>
  <p:notesSz cx="6858000" cy="9144000"/>
  <p:embeddedFontLst>
    <p:embeddedFont>
      <p:font typeface="Arial Nova" panose="020B0604020202020204" charset="0"/>
      <p:regular r:id="rId18"/>
      <p:bold r:id="rId19"/>
      <p:italic r:id="rId20"/>
      <p:boldItalic r:id="rId21"/>
    </p:embeddedFont>
    <p:embeddedFont>
      <p:font typeface="Arial Nova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exend" panose="020B0604020202020204" charset="0"/>
      <p:regular r:id="rId27"/>
      <p:bold r:id="rId28"/>
    </p:embeddedFont>
    <p:embeddedFont>
      <p:font typeface="Microsoft YaHei" panose="020B0503020204020204" pitchFamily="34" charset="-122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89F"/>
    <a:srgbClr val="A2D5F2"/>
    <a:srgbClr val="DCEDC2"/>
    <a:srgbClr val="000000"/>
    <a:srgbClr val="FFFFFF"/>
    <a:srgbClr val="FFF8F8"/>
    <a:srgbClr val="E40714"/>
    <a:srgbClr val="F48288"/>
    <a:srgbClr val="A1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332" autoAdjust="0"/>
  </p:normalViewPr>
  <p:slideViewPr>
    <p:cSldViewPr>
      <p:cViewPr varScale="1">
        <p:scale>
          <a:sx n="59" d="100"/>
          <a:sy n="59" d="100"/>
        </p:scale>
        <p:origin x="432" y="-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B5318-232E-4E92-8715-AB8DE93DFF94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998791-5807-4321-83DE-28FAF2AAC3E2}">
      <dgm:prSet phldrT="[Текст]" custT="1"/>
      <dgm:spPr>
        <a:solidFill>
          <a:srgbClr val="DCEDC2"/>
        </a:solidFill>
        <a:ln>
          <a:solidFill>
            <a:srgbClr val="07689F"/>
          </a:solidFill>
        </a:ln>
      </dgm:spPr>
      <dgm:t>
        <a:bodyPr/>
        <a:lstStyle/>
        <a:p>
          <a:r>
            <a:rPr lang="ru-RU" sz="2800" dirty="0" smtClean="0">
              <a:solidFill>
                <a:srgbClr val="07689F"/>
              </a:solidFill>
              <a:latin typeface="Arial Nova" panose="020B0604020202020204" charset="0"/>
            </a:rPr>
            <a:t>Регистрация и вход</a:t>
          </a:r>
          <a:endParaRPr lang="ru-RU" sz="2800" dirty="0">
            <a:solidFill>
              <a:srgbClr val="07689F"/>
            </a:solidFill>
            <a:latin typeface="Arial Nova" panose="020B0604020202020204" charset="0"/>
          </a:endParaRPr>
        </a:p>
      </dgm:t>
    </dgm:pt>
    <dgm:pt modelId="{0DEA4756-D976-48AC-8634-B5CF2BB8CC36}" type="parTrans" cxnId="{2B196896-F6BC-4263-9D76-BF400119F424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945EDA5D-FCC8-442B-BA35-FACD59774B66}" type="sibTrans" cxnId="{2B196896-F6BC-4263-9D76-BF400119F424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8AA9E73E-DEB5-49F0-BFE8-6BBB2A87B612}">
      <dgm:prSet phldrT="[Текст]" custT="1"/>
      <dgm:spPr>
        <a:solidFill>
          <a:srgbClr val="A2D5F2"/>
        </a:solidFill>
        <a:ln>
          <a:solidFill>
            <a:srgbClr val="07689F"/>
          </a:solidFill>
        </a:ln>
      </dgm:spPr>
      <dgm:t>
        <a:bodyPr/>
        <a:lstStyle/>
        <a:p>
          <a:r>
            <a:rPr lang="ru-RU" sz="2800" dirty="0" smtClean="0">
              <a:solidFill>
                <a:srgbClr val="07689F"/>
              </a:solidFill>
              <a:latin typeface="Arial Nova" panose="020B0604020202020204" charset="0"/>
            </a:rPr>
            <a:t>Работа с товарами</a:t>
          </a:r>
          <a:endParaRPr lang="ru-RU" sz="2800" dirty="0">
            <a:solidFill>
              <a:srgbClr val="07689F"/>
            </a:solidFill>
            <a:latin typeface="Arial Nova" panose="020B0604020202020204" charset="0"/>
          </a:endParaRPr>
        </a:p>
      </dgm:t>
    </dgm:pt>
    <dgm:pt modelId="{CDD62D8F-E861-4F4B-8134-C0ADFDE961E6}" type="parTrans" cxnId="{0BDBD61C-BE64-44AB-A816-0A286790A1F2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5FD81CF4-8DC8-4F8A-93FA-3BC832660C7B}" type="sibTrans" cxnId="{0BDBD61C-BE64-44AB-A816-0A286790A1F2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1316B452-5A1C-4B68-97FA-66FEB7714699}">
      <dgm:prSet phldrT="[Текст]" custT="1"/>
      <dgm:spPr>
        <a:solidFill>
          <a:srgbClr val="DCEDC2"/>
        </a:solidFill>
        <a:ln>
          <a:solidFill>
            <a:srgbClr val="07689F"/>
          </a:solidFill>
        </a:ln>
      </dgm:spPr>
      <dgm:t>
        <a:bodyPr/>
        <a:lstStyle/>
        <a:p>
          <a:r>
            <a:rPr lang="ru-RU" sz="2800" dirty="0" smtClean="0">
              <a:solidFill>
                <a:srgbClr val="07689F"/>
              </a:solidFill>
              <a:latin typeface="Arial Nova" panose="020B0604020202020204" charset="0"/>
            </a:rPr>
            <a:t>Корзина</a:t>
          </a:r>
          <a:endParaRPr lang="ru-RU" sz="2800" dirty="0">
            <a:solidFill>
              <a:srgbClr val="07689F"/>
            </a:solidFill>
            <a:latin typeface="Arial Nova" panose="020B0604020202020204" charset="0"/>
          </a:endParaRPr>
        </a:p>
      </dgm:t>
    </dgm:pt>
    <dgm:pt modelId="{EBC78041-116D-4BBF-BA13-2CD9121B0054}" type="parTrans" cxnId="{953E3846-FA28-424D-A59E-7525D765EC97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ABDD0986-AD52-471B-9479-34409EA964E0}" type="sibTrans" cxnId="{953E3846-FA28-424D-A59E-7525D765EC97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FE4180C3-1139-4287-A7A9-58AA7321FFEC}">
      <dgm:prSet phldrT="[Текст]" custT="1"/>
      <dgm:spPr>
        <a:solidFill>
          <a:srgbClr val="A2D5F2"/>
        </a:solidFill>
        <a:ln>
          <a:solidFill>
            <a:srgbClr val="07689F"/>
          </a:solidFill>
        </a:ln>
      </dgm:spPr>
      <dgm:t>
        <a:bodyPr/>
        <a:lstStyle/>
        <a:p>
          <a:r>
            <a:rPr lang="ru-RU" sz="2800" dirty="0" smtClean="0">
              <a:solidFill>
                <a:srgbClr val="07689F"/>
              </a:solidFill>
              <a:latin typeface="Arial Nova" panose="020B0604020202020204" charset="0"/>
            </a:rPr>
            <a:t>Заказы</a:t>
          </a:r>
          <a:endParaRPr lang="ru-RU" sz="2800" dirty="0">
            <a:solidFill>
              <a:srgbClr val="07689F"/>
            </a:solidFill>
            <a:latin typeface="Arial Nova" panose="020B0604020202020204" charset="0"/>
          </a:endParaRPr>
        </a:p>
      </dgm:t>
    </dgm:pt>
    <dgm:pt modelId="{29900945-47D3-466E-AF62-D53DD1E1F01E}" type="parTrans" cxnId="{058D6237-5A17-4820-9F71-569CC0437711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9BDF3462-7424-4307-AA31-EEF58C1AE3EC}" type="sibTrans" cxnId="{058D6237-5A17-4820-9F71-569CC0437711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A5569F71-0FE5-4688-B2AC-8AECDFB9A65F}">
      <dgm:prSet phldrT="[Текст]" custT="1"/>
      <dgm:spPr>
        <a:solidFill>
          <a:srgbClr val="DCEDC2"/>
        </a:solidFill>
        <a:ln>
          <a:solidFill>
            <a:srgbClr val="07689F"/>
          </a:solidFill>
        </a:ln>
      </dgm:spPr>
      <dgm:t>
        <a:bodyPr/>
        <a:lstStyle/>
        <a:p>
          <a:r>
            <a:rPr lang="ru-RU" sz="2800" dirty="0" smtClean="0">
              <a:solidFill>
                <a:srgbClr val="07689F"/>
              </a:solidFill>
              <a:latin typeface="Arial Nova" panose="020B0604020202020204" charset="0"/>
            </a:rPr>
            <a:t>Отзывы</a:t>
          </a:r>
          <a:endParaRPr lang="ru-RU" sz="2800" dirty="0">
            <a:solidFill>
              <a:srgbClr val="07689F"/>
            </a:solidFill>
            <a:latin typeface="Arial Nova" panose="020B0604020202020204" charset="0"/>
          </a:endParaRPr>
        </a:p>
      </dgm:t>
    </dgm:pt>
    <dgm:pt modelId="{A92196F9-848F-4756-9C93-F73AAB5FEBA5}" type="parTrans" cxnId="{D8B7ECBA-1DE4-4592-B1AB-161407A38124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85539B20-A1B7-4FE6-A7BE-E66C9D0C4AAB}" type="sibTrans" cxnId="{D8B7ECBA-1DE4-4592-B1AB-161407A38124}">
      <dgm:prSet/>
      <dgm:spPr/>
      <dgm:t>
        <a:bodyPr/>
        <a:lstStyle/>
        <a:p>
          <a:endParaRPr lang="ru-RU" sz="2800">
            <a:solidFill>
              <a:srgbClr val="07689F"/>
            </a:solidFill>
            <a:latin typeface="Arial Nova" panose="020B0604020202020204" charset="0"/>
          </a:endParaRPr>
        </a:p>
      </dgm:t>
    </dgm:pt>
    <dgm:pt modelId="{2A6F9058-2956-457B-9DB9-EC276CF7A1C6}">
      <dgm:prSet phldrT="[Текст]" custT="1"/>
      <dgm:spPr>
        <a:solidFill>
          <a:srgbClr val="A2D5F2"/>
        </a:solidFill>
        <a:ln>
          <a:solidFill>
            <a:srgbClr val="07689F"/>
          </a:solidFill>
        </a:ln>
      </dgm:spPr>
      <dgm:t>
        <a:bodyPr/>
        <a:lstStyle/>
        <a:p>
          <a:r>
            <a:rPr lang="ru-RU" sz="2800" dirty="0" smtClean="0">
              <a:solidFill>
                <a:srgbClr val="07689F"/>
              </a:solidFill>
              <a:latin typeface="Arial Nova" panose="020B0604020202020204" charset="0"/>
            </a:rPr>
            <a:t>Личный кабинет</a:t>
          </a:r>
          <a:endParaRPr lang="ru-RU" sz="2800" dirty="0">
            <a:solidFill>
              <a:srgbClr val="07689F"/>
            </a:solidFill>
            <a:latin typeface="Arial Nova" panose="020B0604020202020204" charset="0"/>
          </a:endParaRPr>
        </a:p>
      </dgm:t>
    </dgm:pt>
    <dgm:pt modelId="{EA31EB86-F150-498F-A0EC-C1639CE55C63}" type="parTrans" cxnId="{78129B21-AA64-444D-B769-41081014553B}">
      <dgm:prSet/>
      <dgm:spPr/>
      <dgm:t>
        <a:bodyPr/>
        <a:lstStyle/>
        <a:p>
          <a:endParaRPr lang="ru-RU" sz="2800">
            <a:solidFill>
              <a:srgbClr val="07689F"/>
            </a:solidFill>
          </a:endParaRPr>
        </a:p>
      </dgm:t>
    </dgm:pt>
    <dgm:pt modelId="{D9DCC7E4-FE12-4B7E-B5A0-3EDF6F178F72}" type="sibTrans" cxnId="{78129B21-AA64-444D-B769-41081014553B}">
      <dgm:prSet/>
      <dgm:spPr/>
      <dgm:t>
        <a:bodyPr/>
        <a:lstStyle/>
        <a:p>
          <a:endParaRPr lang="ru-RU" sz="2800">
            <a:solidFill>
              <a:srgbClr val="07689F"/>
            </a:solidFill>
          </a:endParaRPr>
        </a:p>
      </dgm:t>
    </dgm:pt>
    <dgm:pt modelId="{C436A6A3-7CB8-4C6D-88D4-D62D73742C64}" type="pres">
      <dgm:prSet presAssocID="{BD6B5318-232E-4E92-8715-AB8DE93DFF94}" presName="diagram" presStyleCnt="0">
        <dgm:presLayoutVars>
          <dgm:dir/>
          <dgm:resizeHandles val="exact"/>
        </dgm:presLayoutVars>
      </dgm:prSet>
      <dgm:spPr/>
    </dgm:pt>
    <dgm:pt modelId="{D34BC076-5B8E-4A43-BE01-A84E3B9BD66F}" type="pres">
      <dgm:prSet presAssocID="{99998791-5807-4321-83DE-28FAF2AAC3E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92A2DB-F6FD-4A4C-9EF3-827DCE1F0007}" type="pres">
      <dgm:prSet presAssocID="{945EDA5D-FCC8-442B-BA35-FACD59774B66}" presName="sibTrans" presStyleCnt="0"/>
      <dgm:spPr/>
    </dgm:pt>
    <dgm:pt modelId="{711FFB50-27A3-475F-A277-78AB3D4B0007}" type="pres">
      <dgm:prSet presAssocID="{8AA9E73E-DEB5-49F0-BFE8-6BBB2A87B61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88705C-1C0B-4AD8-B44D-8B5612BAB250}" type="pres">
      <dgm:prSet presAssocID="{5FD81CF4-8DC8-4F8A-93FA-3BC832660C7B}" presName="sibTrans" presStyleCnt="0"/>
      <dgm:spPr/>
    </dgm:pt>
    <dgm:pt modelId="{7963066B-FCD3-42B9-A52A-BDD4064ED307}" type="pres">
      <dgm:prSet presAssocID="{1316B452-5A1C-4B68-97FA-66FEB771469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80CEE5-3C1B-4DD1-B92A-2AAD81521576}" type="pres">
      <dgm:prSet presAssocID="{ABDD0986-AD52-471B-9479-34409EA964E0}" presName="sibTrans" presStyleCnt="0"/>
      <dgm:spPr/>
    </dgm:pt>
    <dgm:pt modelId="{5294E663-0559-4606-A81C-E68EBEE42997}" type="pres">
      <dgm:prSet presAssocID="{FE4180C3-1139-4287-A7A9-58AA7321FF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D71719-9B49-475B-A127-2700537F80BE}" type="pres">
      <dgm:prSet presAssocID="{9BDF3462-7424-4307-AA31-EEF58C1AE3EC}" presName="sibTrans" presStyleCnt="0"/>
      <dgm:spPr/>
    </dgm:pt>
    <dgm:pt modelId="{15A1266E-4A50-42A4-93EE-8A3D95CF3265}" type="pres">
      <dgm:prSet presAssocID="{A5569F71-0FE5-4688-B2AC-8AECDFB9A65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0C0B11-C28C-4B1D-80D0-412864FA739B}" type="pres">
      <dgm:prSet presAssocID="{85539B20-A1B7-4FE6-A7BE-E66C9D0C4AAB}" presName="sibTrans" presStyleCnt="0"/>
      <dgm:spPr/>
    </dgm:pt>
    <dgm:pt modelId="{DA2CAB41-582C-402C-BE64-D69D75A4ACB2}" type="pres">
      <dgm:prSet presAssocID="{2A6F9058-2956-457B-9DB9-EC276CF7A1C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057E8F-79AF-4D0F-AE1A-F9A6E8D860ED}" type="presOf" srcId="{A5569F71-0FE5-4688-B2AC-8AECDFB9A65F}" destId="{15A1266E-4A50-42A4-93EE-8A3D95CF3265}" srcOrd="0" destOrd="0" presId="urn:microsoft.com/office/officeart/2005/8/layout/default"/>
    <dgm:cxn modelId="{D8B7ECBA-1DE4-4592-B1AB-161407A38124}" srcId="{BD6B5318-232E-4E92-8715-AB8DE93DFF94}" destId="{A5569F71-0FE5-4688-B2AC-8AECDFB9A65F}" srcOrd="4" destOrd="0" parTransId="{A92196F9-848F-4756-9C93-F73AAB5FEBA5}" sibTransId="{85539B20-A1B7-4FE6-A7BE-E66C9D0C4AAB}"/>
    <dgm:cxn modelId="{058D6237-5A17-4820-9F71-569CC0437711}" srcId="{BD6B5318-232E-4E92-8715-AB8DE93DFF94}" destId="{FE4180C3-1139-4287-A7A9-58AA7321FFEC}" srcOrd="3" destOrd="0" parTransId="{29900945-47D3-466E-AF62-D53DD1E1F01E}" sibTransId="{9BDF3462-7424-4307-AA31-EEF58C1AE3EC}"/>
    <dgm:cxn modelId="{953E3846-FA28-424D-A59E-7525D765EC97}" srcId="{BD6B5318-232E-4E92-8715-AB8DE93DFF94}" destId="{1316B452-5A1C-4B68-97FA-66FEB7714699}" srcOrd="2" destOrd="0" parTransId="{EBC78041-116D-4BBF-BA13-2CD9121B0054}" sibTransId="{ABDD0986-AD52-471B-9479-34409EA964E0}"/>
    <dgm:cxn modelId="{78129B21-AA64-444D-B769-41081014553B}" srcId="{BD6B5318-232E-4E92-8715-AB8DE93DFF94}" destId="{2A6F9058-2956-457B-9DB9-EC276CF7A1C6}" srcOrd="5" destOrd="0" parTransId="{EA31EB86-F150-498F-A0EC-C1639CE55C63}" sibTransId="{D9DCC7E4-FE12-4B7E-B5A0-3EDF6F178F72}"/>
    <dgm:cxn modelId="{6F3889CC-6DD6-4660-B711-540E33501FEE}" type="presOf" srcId="{99998791-5807-4321-83DE-28FAF2AAC3E2}" destId="{D34BC076-5B8E-4A43-BE01-A84E3B9BD66F}" srcOrd="0" destOrd="0" presId="urn:microsoft.com/office/officeart/2005/8/layout/default"/>
    <dgm:cxn modelId="{0BDBD61C-BE64-44AB-A816-0A286790A1F2}" srcId="{BD6B5318-232E-4E92-8715-AB8DE93DFF94}" destId="{8AA9E73E-DEB5-49F0-BFE8-6BBB2A87B612}" srcOrd="1" destOrd="0" parTransId="{CDD62D8F-E861-4F4B-8134-C0ADFDE961E6}" sibTransId="{5FD81CF4-8DC8-4F8A-93FA-3BC832660C7B}"/>
    <dgm:cxn modelId="{BC792637-1117-4D59-A1D7-B7189B8EC99C}" type="presOf" srcId="{BD6B5318-232E-4E92-8715-AB8DE93DFF94}" destId="{C436A6A3-7CB8-4C6D-88D4-D62D73742C64}" srcOrd="0" destOrd="0" presId="urn:microsoft.com/office/officeart/2005/8/layout/default"/>
    <dgm:cxn modelId="{0CE62026-870B-4139-B3E7-B6C81CB8C5B1}" type="presOf" srcId="{1316B452-5A1C-4B68-97FA-66FEB7714699}" destId="{7963066B-FCD3-42B9-A52A-BDD4064ED307}" srcOrd="0" destOrd="0" presId="urn:microsoft.com/office/officeart/2005/8/layout/default"/>
    <dgm:cxn modelId="{8D8A707F-8B3E-43AC-A33C-E240040EFBC6}" type="presOf" srcId="{8AA9E73E-DEB5-49F0-BFE8-6BBB2A87B612}" destId="{711FFB50-27A3-475F-A277-78AB3D4B0007}" srcOrd="0" destOrd="0" presId="urn:microsoft.com/office/officeart/2005/8/layout/default"/>
    <dgm:cxn modelId="{4F99705A-B10B-433B-97A4-B4E7920426F7}" type="presOf" srcId="{2A6F9058-2956-457B-9DB9-EC276CF7A1C6}" destId="{DA2CAB41-582C-402C-BE64-D69D75A4ACB2}" srcOrd="0" destOrd="0" presId="urn:microsoft.com/office/officeart/2005/8/layout/default"/>
    <dgm:cxn modelId="{2B196896-F6BC-4263-9D76-BF400119F424}" srcId="{BD6B5318-232E-4E92-8715-AB8DE93DFF94}" destId="{99998791-5807-4321-83DE-28FAF2AAC3E2}" srcOrd="0" destOrd="0" parTransId="{0DEA4756-D976-48AC-8634-B5CF2BB8CC36}" sibTransId="{945EDA5D-FCC8-442B-BA35-FACD59774B66}"/>
    <dgm:cxn modelId="{FCE9D649-420D-496B-8044-913D5CE448E1}" type="presOf" srcId="{FE4180C3-1139-4287-A7A9-58AA7321FFEC}" destId="{5294E663-0559-4606-A81C-E68EBEE42997}" srcOrd="0" destOrd="0" presId="urn:microsoft.com/office/officeart/2005/8/layout/default"/>
    <dgm:cxn modelId="{3671F19A-0570-4361-986B-054B45C89E66}" type="presParOf" srcId="{C436A6A3-7CB8-4C6D-88D4-D62D73742C64}" destId="{D34BC076-5B8E-4A43-BE01-A84E3B9BD66F}" srcOrd="0" destOrd="0" presId="urn:microsoft.com/office/officeart/2005/8/layout/default"/>
    <dgm:cxn modelId="{31A2C055-9C0A-4799-855B-52F023AE562E}" type="presParOf" srcId="{C436A6A3-7CB8-4C6D-88D4-D62D73742C64}" destId="{6C92A2DB-F6FD-4A4C-9EF3-827DCE1F0007}" srcOrd="1" destOrd="0" presId="urn:microsoft.com/office/officeart/2005/8/layout/default"/>
    <dgm:cxn modelId="{FD9D49CC-6514-4AA7-9E4C-31BB208285B1}" type="presParOf" srcId="{C436A6A3-7CB8-4C6D-88D4-D62D73742C64}" destId="{711FFB50-27A3-475F-A277-78AB3D4B0007}" srcOrd="2" destOrd="0" presId="urn:microsoft.com/office/officeart/2005/8/layout/default"/>
    <dgm:cxn modelId="{9D13F59A-DDAD-44C6-8E02-9428EC7C40CF}" type="presParOf" srcId="{C436A6A3-7CB8-4C6D-88D4-D62D73742C64}" destId="{4E88705C-1C0B-4AD8-B44D-8B5612BAB250}" srcOrd="3" destOrd="0" presId="urn:microsoft.com/office/officeart/2005/8/layout/default"/>
    <dgm:cxn modelId="{8B0F8ECE-91DF-44A4-98BE-04FCBA661849}" type="presParOf" srcId="{C436A6A3-7CB8-4C6D-88D4-D62D73742C64}" destId="{7963066B-FCD3-42B9-A52A-BDD4064ED307}" srcOrd="4" destOrd="0" presId="urn:microsoft.com/office/officeart/2005/8/layout/default"/>
    <dgm:cxn modelId="{396D722D-1347-4D06-9AD6-A00CA96E19E2}" type="presParOf" srcId="{C436A6A3-7CB8-4C6D-88D4-D62D73742C64}" destId="{1380CEE5-3C1B-4DD1-B92A-2AAD81521576}" srcOrd="5" destOrd="0" presId="urn:microsoft.com/office/officeart/2005/8/layout/default"/>
    <dgm:cxn modelId="{6BD623E4-467D-4461-8078-FAA65219EBF4}" type="presParOf" srcId="{C436A6A3-7CB8-4C6D-88D4-D62D73742C64}" destId="{5294E663-0559-4606-A81C-E68EBEE42997}" srcOrd="6" destOrd="0" presId="urn:microsoft.com/office/officeart/2005/8/layout/default"/>
    <dgm:cxn modelId="{E5F09A37-49AB-4826-A0E9-B3B7C19B3C27}" type="presParOf" srcId="{C436A6A3-7CB8-4C6D-88D4-D62D73742C64}" destId="{69D71719-9B49-475B-A127-2700537F80BE}" srcOrd="7" destOrd="0" presId="urn:microsoft.com/office/officeart/2005/8/layout/default"/>
    <dgm:cxn modelId="{2B7332A4-DD2D-42DB-8312-800B18FEB4E4}" type="presParOf" srcId="{C436A6A3-7CB8-4C6D-88D4-D62D73742C64}" destId="{15A1266E-4A50-42A4-93EE-8A3D95CF3265}" srcOrd="8" destOrd="0" presId="urn:microsoft.com/office/officeart/2005/8/layout/default"/>
    <dgm:cxn modelId="{611EBBDD-03D6-416E-A14E-7C0FF5935B05}" type="presParOf" srcId="{C436A6A3-7CB8-4C6D-88D4-D62D73742C64}" destId="{600C0B11-C28C-4B1D-80D0-412864FA739B}" srcOrd="9" destOrd="0" presId="urn:microsoft.com/office/officeart/2005/8/layout/default"/>
    <dgm:cxn modelId="{50A52F42-82E7-4FE0-96D3-31A410F6DA62}" type="presParOf" srcId="{C436A6A3-7CB8-4C6D-88D4-D62D73742C64}" destId="{DA2CAB41-582C-402C-BE64-D69D75A4ACB2}" srcOrd="1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CCD1C-2B40-42B2-830A-95A6841E454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AC2EA3-2053-4B9B-85D5-0C00A9E0A2FD}">
      <dgm:prSet phldrT="[Текст]"/>
      <dgm:spPr>
        <a:solidFill>
          <a:srgbClr val="07689F"/>
        </a:solidFill>
        <a:ln w="76200">
          <a:solidFill>
            <a:srgbClr val="DCEDC2"/>
          </a:solidFill>
        </a:ln>
      </dgm:spPr>
      <dgm:t>
        <a:bodyPr/>
        <a:lstStyle/>
        <a:p>
          <a:r>
            <a:rPr lang="en-US" dirty="0" smtClean="0">
              <a:latin typeface="Arial Nova" panose="020B0604020202020204" charset="0"/>
            </a:rPr>
            <a:t>React Native</a:t>
          </a:r>
          <a:endParaRPr lang="ru-RU" dirty="0">
            <a:latin typeface="Arial Nova" panose="020B0604020202020204" charset="0"/>
          </a:endParaRPr>
        </a:p>
      </dgm:t>
    </dgm:pt>
    <dgm:pt modelId="{5417A860-84F0-4521-A102-506875846FF1}" type="parTrans" cxnId="{3FEE4D32-0F0B-4366-AF71-EB5DF2A481CA}">
      <dgm:prSet/>
      <dgm:spPr/>
      <dgm:t>
        <a:bodyPr/>
        <a:lstStyle/>
        <a:p>
          <a:endParaRPr lang="ru-RU">
            <a:latin typeface="Arial Nova" panose="020B0604020202020204" charset="0"/>
          </a:endParaRPr>
        </a:p>
      </dgm:t>
    </dgm:pt>
    <dgm:pt modelId="{880AA843-3AC7-4A87-9E12-B291AFF0DFCC}" type="sibTrans" cxnId="{3FEE4D32-0F0B-4366-AF71-EB5DF2A481CA}">
      <dgm:prSet/>
      <dgm:spPr>
        <a:solidFill>
          <a:srgbClr val="07689F"/>
        </a:solidFill>
        <a:ln w="76200">
          <a:solidFill>
            <a:srgbClr val="A2D5F2"/>
          </a:solidFill>
        </a:ln>
      </dgm:spPr>
      <dgm:t>
        <a:bodyPr/>
        <a:lstStyle/>
        <a:p>
          <a:endParaRPr lang="ru-RU">
            <a:latin typeface="Arial Nova" panose="020B0604020202020204" charset="0"/>
          </a:endParaRPr>
        </a:p>
      </dgm:t>
    </dgm:pt>
    <dgm:pt modelId="{37473F5A-625E-47CE-9884-3FDCBF637550}">
      <dgm:prSet phldrT="[Текст]"/>
      <dgm:spPr>
        <a:solidFill>
          <a:srgbClr val="07689F"/>
        </a:solidFill>
        <a:ln w="76200">
          <a:solidFill>
            <a:srgbClr val="DCEDC2"/>
          </a:solidFill>
        </a:ln>
      </dgm:spPr>
      <dgm:t>
        <a:bodyPr/>
        <a:lstStyle/>
        <a:p>
          <a:r>
            <a:rPr lang="en-US" dirty="0" smtClean="0">
              <a:latin typeface="Arial Nova" panose="020B0604020202020204" charset="0"/>
            </a:rPr>
            <a:t>Flutter</a:t>
          </a:r>
          <a:endParaRPr lang="ru-RU" dirty="0">
            <a:latin typeface="Arial Nova" panose="020B0604020202020204" charset="0"/>
          </a:endParaRPr>
        </a:p>
      </dgm:t>
    </dgm:pt>
    <dgm:pt modelId="{77CC40DF-9650-48CB-ACD7-B3DDFB8F387E}" type="parTrans" cxnId="{3D85A3C8-D68A-48DA-90F2-6017036B7D77}">
      <dgm:prSet/>
      <dgm:spPr/>
      <dgm:t>
        <a:bodyPr/>
        <a:lstStyle/>
        <a:p>
          <a:endParaRPr lang="ru-RU">
            <a:latin typeface="Arial Nova" panose="020B0604020202020204" charset="0"/>
          </a:endParaRPr>
        </a:p>
      </dgm:t>
    </dgm:pt>
    <dgm:pt modelId="{1792BD9E-D871-4941-9424-E67E1D205E80}" type="sibTrans" cxnId="{3D85A3C8-D68A-48DA-90F2-6017036B7D77}">
      <dgm:prSet/>
      <dgm:spPr>
        <a:solidFill>
          <a:srgbClr val="07689F"/>
        </a:solidFill>
        <a:ln w="76200">
          <a:solidFill>
            <a:srgbClr val="A2D5F2"/>
          </a:solidFill>
        </a:ln>
      </dgm:spPr>
      <dgm:t>
        <a:bodyPr/>
        <a:lstStyle/>
        <a:p>
          <a:endParaRPr lang="ru-RU">
            <a:latin typeface="Arial Nova" panose="020B0604020202020204" charset="0"/>
          </a:endParaRPr>
        </a:p>
      </dgm:t>
    </dgm:pt>
    <dgm:pt modelId="{BDA9979C-1EB4-4BB5-A93F-1FA15876EEA8}">
      <dgm:prSet phldrT="[Текст]"/>
      <dgm:spPr>
        <a:solidFill>
          <a:srgbClr val="07689F"/>
        </a:solidFill>
        <a:ln w="76200">
          <a:solidFill>
            <a:srgbClr val="DCEDC2"/>
          </a:solidFill>
        </a:ln>
      </dgm:spPr>
      <dgm:t>
        <a:bodyPr/>
        <a:lstStyle/>
        <a:p>
          <a:r>
            <a:rPr lang="en-US" dirty="0" smtClean="0">
              <a:latin typeface="Arial Nova" panose="020B0604020202020204" charset="0"/>
            </a:rPr>
            <a:t>Android Studio</a:t>
          </a:r>
          <a:endParaRPr lang="ru-RU" dirty="0">
            <a:latin typeface="Arial Nova" panose="020B0604020202020204" charset="0"/>
          </a:endParaRPr>
        </a:p>
      </dgm:t>
    </dgm:pt>
    <dgm:pt modelId="{0DBD3446-23D8-4D20-993B-14B1622BF3CF}" type="parTrans" cxnId="{406A5361-2DCF-4B97-A88D-5BA8B85EF53B}">
      <dgm:prSet/>
      <dgm:spPr/>
      <dgm:t>
        <a:bodyPr/>
        <a:lstStyle/>
        <a:p>
          <a:endParaRPr lang="ru-RU">
            <a:latin typeface="Arial Nova" panose="020B0604020202020204" charset="0"/>
          </a:endParaRPr>
        </a:p>
      </dgm:t>
    </dgm:pt>
    <dgm:pt modelId="{BA1A0085-1EB9-462D-9803-67ED13BD5794}" type="sibTrans" cxnId="{406A5361-2DCF-4B97-A88D-5BA8B85EF53B}">
      <dgm:prSet/>
      <dgm:spPr>
        <a:solidFill>
          <a:srgbClr val="07689F"/>
        </a:solidFill>
        <a:ln w="76200">
          <a:solidFill>
            <a:srgbClr val="A2D5F2"/>
          </a:solidFill>
        </a:ln>
      </dgm:spPr>
      <dgm:t>
        <a:bodyPr/>
        <a:lstStyle/>
        <a:p>
          <a:endParaRPr lang="ru-RU">
            <a:latin typeface="Arial Nova" panose="020B0604020202020204" charset="0"/>
          </a:endParaRPr>
        </a:p>
      </dgm:t>
    </dgm:pt>
    <dgm:pt modelId="{EF4CADA4-E8FE-4492-B998-B51AB22DAB4A}" type="pres">
      <dgm:prSet presAssocID="{423CCD1C-2B40-42B2-830A-95A6841E454E}" presName="Name0" presStyleCnt="0">
        <dgm:presLayoutVars>
          <dgm:chMax/>
          <dgm:chPref/>
          <dgm:dir/>
          <dgm:animLvl val="lvl"/>
        </dgm:presLayoutVars>
      </dgm:prSet>
      <dgm:spPr/>
    </dgm:pt>
    <dgm:pt modelId="{689C17DA-C3F7-480E-B3B6-6AC6806537F1}" type="pres">
      <dgm:prSet presAssocID="{C1AC2EA3-2053-4B9B-85D5-0C00A9E0A2FD}" presName="composite" presStyleCnt="0"/>
      <dgm:spPr/>
    </dgm:pt>
    <dgm:pt modelId="{A80C6F4C-82B7-45A6-BBFE-B80D20394107}" type="pres">
      <dgm:prSet presAssocID="{C1AC2EA3-2053-4B9B-85D5-0C00A9E0A2F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DE25AA-7BB7-4610-A8F3-F913A29CD1DA}" type="pres">
      <dgm:prSet presAssocID="{C1AC2EA3-2053-4B9B-85D5-0C00A9E0A2F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131E24-FE9B-4113-99FA-E8CA0941AFC3}" type="pres">
      <dgm:prSet presAssocID="{C1AC2EA3-2053-4B9B-85D5-0C00A9E0A2FD}" presName="BalanceSpacing" presStyleCnt="0"/>
      <dgm:spPr/>
    </dgm:pt>
    <dgm:pt modelId="{CECC05BC-4373-4AC1-90B4-C143BE6694C7}" type="pres">
      <dgm:prSet presAssocID="{C1AC2EA3-2053-4B9B-85D5-0C00A9E0A2FD}" presName="BalanceSpacing1" presStyleCnt="0"/>
      <dgm:spPr/>
    </dgm:pt>
    <dgm:pt modelId="{19B54670-7DBA-47A5-87C2-BD4E5FF7448E}" type="pres">
      <dgm:prSet presAssocID="{880AA843-3AC7-4A87-9E12-B291AFF0DFCC}" presName="Accent1Text" presStyleLbl="node1" presStyleIdx="1" presStyleCnt="6"/>
      <dgm:spPr/>
    </dgm:pt>
    <dgm:pt modelId="{1EEED60B-8541-42FB-A955-58E3575956CA}" type="pres">
      <dgm:prSet presAssocID="{880AA843-3AC7-4A87-9E12-B291AFF0DFCC}" presName="spaceBetweenRectangles" presStyleCnt="0"/>
      <dgm:spPr/>
    </dgm:pt>
    <dgm:pt modelId="{C7AB58AA-7B93-4AEC-ABC0-467416DB33F2}" type="pres">
      <dgm:prSet presAssocID="{37473F5A-625E-47CE-9884-3FDCBF637550}" presName="composite" presStyleCnt="0"/>
      <dgm:spPr/>
    </dgm:pt>
    <dgm:pt modelId="{1B8F6DE2-C128-4B23-8332-AB116F44D541}" type="pres">
      <dgm:prSet presAssocID="{37473F5A-625E-47CE-9884-3FDCBF63755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E8D57D-1E24-47BD-B8C2-D05F63673D29}" type="pres">
      <dgm:prSet presAssocID="{37473F5A-625E-47CE-9884-3FDCBF63755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C512BE-61AE-4EA9-859B-7C504ED66ADB}" type="pres">
      <dgm:prSet presAssocID="{37473F5A-625E-47CE-9884-3FDCBF637550}" presName="BalanceSpacing" presStyleCnt="0"/>
      <dgm:spPr/>
    </dgm:pt>
    <dgm:pt modelId="{2938832B-7204-4117-9AAC-1FCD55FC0169}" type="pres">
      <dgm:prSet presAssocID="{37473F5A-625E-47CE-9884-3FDCBF637550}" presName="BalanceSpacing1" presStyleCnt="0"/>
      <dgm:spPr/>
    </dgm:pt>
    <dgm:pt modelId="{E0CA817B-11BC-4950-994A-BC8473AC2BA1}" type="pres">
      <dgm:prSet presAssocID="{1792BD9E-D871-4941-9424-E67E1D205E80}" presName="Accent1Text" presStyleLbl="node1" presStyleIdx="3" presStyleCnt="6"/>
      <dgm:spPr/>
    </dgm:pt>
    <dgm:pt modelId="{F9C624E6-D1F3-442F-B507-E8D5DA602474}" type="pres">
      <dgm:prSet presAssocID="{1792BD9E-D871-4941-9424-E67E1D205E80}" presName="spaceBetweenRectangles" presStyleCnt="0"/>
      <dgm:spPr/>
    </dgm:pt>
    <dgm:pt modelId="{3A466A23-7144-43EC-BA5D-8C2F963E4B4A}" type="pres">
      <dgm:prSet presAssocID="{BDA9979C-1EB4-4BB5-A93F-1FA15876EEA8}" presName="composite" presStyleCnt="0"/>
      <dgm:spPr/>
    </dgm:pt>
    <dgm:pt modelId="{DEE0657B-938A-41CE-B99C-717C7BE820B8}" type="pres">
      <dgm:prSet presAssocID="{BDA9979C-1EB4-4BB5-A93F-1FA15876EEA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A78949-1C87-407C-A491-0D9357A43EC3}" type="pres">
      <dgm:prSet presAssocID="{BDA9979C-1EB4-4BB5-A93F-1FA15876EEA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BCA4D2-5D19-41C6-92FB-ED53559476F9}" type="pres">
      <dgm:prSet presAssocID="{BDA9979C-1EB4-4BB5-A93F-1FA15876EEA8}" presName="BalanceSpacing" presStyleCnt="0"/>
      <dgm:spPr/>
    </dgm:pt>
    <dgm:pt modelId="{4787E297-4857-4420-8442-94663F405385}" type="pres">
      <dgm:prSet presAssocID="{BDA9979C-1EB4-4BB5-A93F-1FA15876EEA8}" presName="BalanceSpacing1" presStyleCnt="0"/>
      <dgm:spPr/>
    </dgm:pt>
    <dgm:pt modelId="{3324D892-FE2A-4848-88AF-DAA9148458D2}" type="pres">
      <dgm:prSet presAssocID="{BA1A0085-1EB9-462D-9803-67ED13BD5794}" presName="Accent1Text" presStyleLbl="node1" presStyleIdx="5" presStyleCnt="6"/>
      <dgm:spPr/>
    </dgm:pt>
  </dgm:ptLst>
  <dgm:cxnLst>
    <dgm:cxn modelId="{3FEE4D32-0F0B-4366-AF71-EB5DF2A481CA}" srcId="{423CCD1C-2B40-42B2-830A-95A6841E454E}" destId="{C1AC2EA3-2053-4B9B-85D5-0C00A9E0A2FD}" srcOrd="0" destOrd="0" parTransId="{5417A860-84F0-4521-A102-506875846FF1}" sibTransId="{880AA843-3AC7-4A87-9E12-B291AFF0DFCC}"/>
    <dgm:cxn modelId="{3D85A3C8-D68A-48DA-90F2-6017036B7D77}" srcId="{423CCD1C-2B40-42B2-830A-95A6841E454E}" destId="{37473F5A-625E-47CE-9884-3FDCBF637550}" srcOrd="1" destOrd="0" parTransId="{77CC40DF-9650-48CB-ACD7-B3DDFB8F387E}" sibTransId="{1792BD9E-D871-4941-9424-E67E1D205E80}"/>
    <dgm:cxn modelId="{C844286C-73C9-4119-B669-E7BA8FA57B40}" type="presOf" srcId="{37473F5A-625E-47CE-9884-3FDCBF637550}" destId="{1B8F6DE2-C128-4B23-8332-AB116F44D541}" srcOrd="0" destOrd="0" presId="urn:microsoft.com/office/officeart/2008/layout/AlternatingHexagons"/>
    <dgm:cxn modelId="{D7581076-F1A1-4601-B7D5-EA6871F37F96}" type="presOf" srcId="{423CCD1C-2B40-42B2-830A-95A6841E454E}" destId="{EF4CADA4-E8FE-4492-B998-B51AB22DAB4A}" srcOrd="0" destOrd="0" presId="urn:microsoft.com/office/officeart/2008/layout/AlternatingHexagons"/>
    <dgm:cxn modelId="{B9D3B9E3-47CB-4350-AA5D-7A6BAE8A7435}" type="presOf" srcId="{BDA9979C-1EB4-4BB5-A93F-1FA15876EEA8}" destId="{DEE0657B-938A-41CE-B99C-717C7BE820B8}" srcOrd="0" destOrd="0" presId="urn:microsoft.com/office/officeart/2008/layout/AlternatingHexagons"/>
    <dgm:cxn modelId="{802C6DDF-E216-4D3D-AA48-A052AE7D0094}" type="presOf" srcId="{BA1A0085-1EB9-462D-9803-67ED13BD5794}" destId="{3324D892-FE2A-4848-88AF-DAA9148458D2}" srcOrd="0" destOrd="0" presId="urn:microsoft.com/office/officeart/2008/layout/AlternatingHexagons"/>
    <dgm:cxn modelId="{1005BE58-FAA6-4FDA-B5AF-B19472FEEF18}" type="presOf" srcId="{C1AC2EA3-2053-4B9B-85D5-0C00A9E0A2FD}" destId="{A80C6F4C-82B7-45A6-BBFE-B80D20394107}" srcOrd="0" destOrd="0" presId="urn:microsoft.com/office/officeart/2008/layout/AlternatingHexagons"/>
    <dgm:cxn modelId="{18EE854D-D4F6-4484-9671-BDF360EBEE9E}" type="presOf" srcId="{880AA843-3AC7-4A87-9E12-B291AFF0DFCC}" destId="{19B54670-7DBA-47A5-87C2-BD4E5FF7448E}" srcOrd="0" destOrd="0" presId="urn:microsoft.com/office/officeart/2008/layout/AlternatingHexagons"/>
    <dgm:cxn modelId="{837B94A5-4D36-4940-9A13-5FFB47EF3FD2}" type="presOf" srcId="{1792BD9E-D871-4941-9424-E67E1D205E80}" destId="{E0CA817B-11BC-4950-994A-BC8473AC2BA1}" srcOrd="0" destOrd="0" presId="urn:microsoft.com/office/officeart/2008/layout/AlternatingHexagons"/>
    <dgm:cxn modelId="{406A5361-2DCF-4B97-A88D-5BA8B85EF53B}" srcId="{423CCD1C-2B40-42B2-830A-95A6841E454E}" destId="{BDA9979C-1EB4-4BB5-A93F-1FA15876EEA8}" srcOrd="2" destOrd="0" parTransId="{0DBD3446-23D8-4D20-993B-14B1622BF3CF}" sibTransId="{BA1A0085-1EB9-462D-9803-67ED13BD5794}"/>
    <dgm:cxn modelId="{57ECDBF4-CD29-4CAF-BFF3-07A296295EDE}" type="presParOf" srcId="{EF4CADA4-E8FE-4492-B998-B51AB22DAB4A}" destId="{689C17DA-C3F7-480E-B3B6-6AC6806537F1}" srcOrd="0" destOrd="0" presId="urn:microsoft.com/office/officeart/2008/layout/AlternatingHexagons"/>
    <dgm:cxn modelId="{BF2F1BB2-5C56-413D-9C10-B4B10A0498FE}" type="presParOf" srcId="{689C17DA-C3F7-480E-B3B6-6AC6806537F1}" destId="{A80C6F4C-82B7-45A6-BBFE-B80D20394107}" srcOrd="0" destOrd="0" presId="urn:microsoft.com/office/officeart/2008/layout/AlternatingHexagons"/>
    <dgm:cxn modelId="{3D18A0A5-7D39-43DA-B395-49B88B60CBD5}" type="presParOf" srcId="{689C17DA-C3F7-480E-B3B6-6AC6806537F1}" destId="{3ADE25AA-7BB7-4610-A8F3-F913A29CD1DA}" srcOrd="1" destOrd="0" presId="urn:microsoft.com/office/officeart/2008/layout/AlternatingHexagons"/>
    <dgm:cxn modelId="{E6176073-E014-4234-9CFC-20010FBEBE56}" type="presParOf" srcId="{689C17DA-C3F7-480E-B3B6-6AC6806537F1}" destId="{57131E24-FE9B-4113-99FA-E8CA0941AFC3}" srcOrd="2" destOrd="0" presId="urn:microsoft.com/office/officeart/2008/layout/AlternatingHexagons"/>
    <dgm:cxn modelId="{ED77CFBE-E52A-441F-AECB-A070CCA8DDAF}" type="presParOf" srcId="{689C17DA-C3F7-480E-B3B6-6AC6806537F1}" destId="{CECC05BC-4373-4AC1-90B4-C143BE6694C7}" srcOrd="3" destOrd="0" presId="urn:microsoft.com/office/officeart/2008/layout/AlternatingHexagons"/>
    <dgm:cxn modelId="{1367F389-369C-41A9-A1C9-E20C2D4773BB}" type="presParOf" srcId="{689C17DA-C3F7-480E-B3B6-6AC6806537F1}" destId="{19B54670-7DBA-47A5-87C2-BD4E5FF7448E}" srcOrd="4" destOrd="0" presId="urn:microsoft.com/office/officeart/2008/layout/AlternatingHexagons"/>
    <dgm:cxn modelId="{0BEAED55-CE02-4EFF-88E7-4B6210842F8D}" type="presParOf" srcId="{EF4CADA4-E8FE-4492-B998-B51AB22DAB4A}" destId="{1EEED60B-8541-42FB-A955-58E3575956CA}" srcOrd="1" destOrd="0" presId="urn:microsoft.com/office/officeart/2008/layout/AlternatingHexagons"/>
    <dgm:cxn modelId="{1474E501-FA0E-4C29-8244-15E69D6745EA}" type="presParOf" srcId="{EF4CADA4-E8FE-4492-B998-B51AB22DAB4A}" destId="{C7AB58AA-7B93-4AEC-ABC0-467416DB33F2}" srcOrd="2" destOrd="0" presId="urn:microsoft.com/office/officeart/2008/layout/AlternatingHexagons"/>
    <dgm:cxn modelId="{FC30AC36-B40E-44FC-B299-B788E24B9FC2}" type="presParOf" srcId="{C7AB58AA-7B93-4AEC-ABC0-467416DB33F2}" destId="{1B8F6DE2-C128-4B23-8332-AB116F44D541}" srcOrd="0" destOrd="0" presId="urn:microsoft.com/office/officeart/2008/layout/AlternatingHexagons"/>
    <dgm:cxn modelId="{277CB1ED-58C4-440D-A233-9947681381C8}" type="presParOf" srcId="{C7AB58AA-7B93-4AEC-ABC0-467416DB33F2}" destId="{98E8D57D-1E24-47BD-B8C2-D05F63673D29}" srcOrd="1" destOrd="0" presId="urn:microsoft.com/office/officeart/2008/layout/AlternatingHexagons"/>
    <dgm:cxn modelId="{5045D650-3D0E-4583-9817-00BF8445D8DC}" type="presParOf" srcId="{C7AB58AA-7B93-4AEC-ABC0-467416DB33F2}" destId="{F3C512BE-61AE-4EA9-859B-7C504ED66ADB}" srcOrd="2" destOrd="0" presId="urn:microsoft.com/office/officeart/2008/layout/AlternatingHexagons"/>
    <dgm:cxn modelId="{7AE02DE1-41A7-47B8-85C5-B1AC178F6ECE}" type="presParOf" srcId="{C7AB58AA-7B93-4AEC-ABC0-467416DB33F2}" destId="{2938832B-7204-4117-9AAC-1FCD55FC0169}" srcOrd="3" destOrd="0" presId="urn:microsoft.com/office/officeart/2008/layout/AlternatingHexagons"/>
    <dgm:cxn modelId="{F29C7D09-810E-41DC-838E-8FA1925CBFF8}" type="presParOf" srcId="{C7AB58AA-7B93-4AEC-ABC0-467416DB33F2}" destId="{E0CA817B-11BC-4950-994A-BC8473AC2BA1}" srcOrd="4" destOrd="0" presId="urn:microsoft.com/office/officeart/2008/layout/AlternatingHexagons"/>
    <dgm:cxn modelId="{97735A8B-A2A2-455E-B0AB-E5969D7F8D2B}" type="presParOf" srcId="{EF4CADA4-E8FE-4492-B998-B51AB22DAB4A}" destId="{F9C624E6-D1F3-442F-B507-E8D5DA602474}" srcOrd="3" destOrd="0" presId="urn:microsoft.com/office/officeart/2008/layout/AlternatingHexagons"/>
    <dgm:cxn modelId="{B9BFF7FD-E127-41F9-9CDA-47D2B8D4201A}" type="presParOf" srcId="{EF4CADA4-E8FE-4492-B998-B51AB22DAB4A}" destId="{3A466A23-7144-43EC-BA5D-8C2F963E4B4A}" srcOrd="4" destOrd="0" presId="urn:microsoft.com/office/officeart/2008/layout/AlternatingHexagons"/>
    <dgm:cxn modelId="{374BACEF-7BF1-40EE-8D56-99AD67EC1A21}" type="presParOf" srcId="{3A466A23-7144-43EC-BA5D-8C2F963E4B4A}" destId="{DEE0657B-938A-41CE-B99C-717C7BE820B8}" srcOrd="0" destOrd="0" presId="urn:microsoft.com/office/officeart/2008/layout/AlternatingHexagons"/>
    <dgm:cxn modelId="{E104D08B-D7C8-4CFD-AE61-0FC7B8CB1601}" type="presParOf" srcId="{3A466A23-7144-43EC-BA5D-8C2F963E4B4A}" destId="{45A78949-1C87-407C-A491-0D9357A43EC3}" srcOrd="1" destOrd="0" presId="urn:microsoft.com/office/officeart/2008/layout/AlternatingHexagons"/>
    <dgm:cxn modelId="{6BC79053-E290-42E5-BA6E-855E70FD6D9F}" type="presParOf" srcId="{3A466A23-7144-43EC-BA5D-8C2F963E4B4A}" destId="{90BCA4D2-5D19-41C6-92FB-ED53559476F9}" srcOrd="2" destOrd="0" presId="urn:microsoft.com/office/officeart/2008/layout/AlternatingHexagons"/>
    <dgm:cxn modelId="{00F4B2A9-9EA2-42B4-8D95-01E4CDC83D7F}" type="presParOf" srcId="{3A466A23-7144-43EC-BA5D-8C2F963E4B4A}" destId="{4787E297-4857-4420-8442-94663F405385}" srcOrd="3" destOrd="0" presId="urn:microsoft.com/office/officeart/2008/layout/AlternatingHexagons"/>
    <dgm:cxn modelId="{B4D93BEE-43F4-44C4-9FFC-D11475434F24}" type="presParOf" srcId="{3A466A23-7144-43EC-BA5D-8C2F963E4B4A}" destId="{3324D892-FE2A-4848-88AF-DAA9148458D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BC076-5B8E-4A43-BE01-A84E3B9BD66F}">
      <dsp:nvSpPr>
        <dsp:cNvPr id="0" name=""/>
        <dsp:cNvSpPr/>
      </dsp:nvSpPr>
      <dsp:spPr>
        <a:xfrm>
          <a:off x="0" y="744177"/>
          <a:ext cx="3977636" cy="2386581"/>
        </a:xfrm>
        <a:prstGeom prst="rect">
          <a:avLst/>
        </a:prstGeom>
        <a:solidFill>
          <a:srgbClr val="DCEDC2"/>
        </a:solidFill>
        <a:ln w="38100" cap="flat" cmpd="sng" algn="ctr">
          <a:solidFill>
            <a:srgbClr val="07689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7689F"/>
              </a:solidFill>
              <a:latin typeface="Arial Nova" panose="020B0604020202020204" charset="0"/>
            </a:rPr>
            <a:t>Регистрация и вход</a:t>
          </a:r>
          <a:endParaRPr lang="ru-RU" sz="2800" kern="1200" dirty="0">
            <a:solidFill>
              <a:srgbClr val="07689F"/>
            </a:solidFill>
            <a:latin typeface="Arial Nova" panose="020B0604020202020204" charset="0"/>
          </a:endParaRPr>
        </a:p>
      </dsp:txBody>
      <dsp:txXfrm>
        <a:off x="0" y="744177"/>
        <a:ext cx="3977636" cy="2386581"/>
      </dsp:txXfrm>
    </dsp:sp>
    <dsp:sp modelId="{711FFB50-27A3-475F-A277-78AB3D4B0007}">
      <dsp:nvSpPr>
        <dsp:cNvPr id="0" name=""/>
        <dsp:cNvSpPr/>
      </dsp:nvSpPr>
      <dsp:spPr>
        <a:xfrm>
          <a:off x="4375399" y="744177"/>
          <a:ext cx="3977636" cy="2386581"/>
        </a:xfrm>
        <a:prstGeom prst="rect">
          <a:avLst/>
        </a:prstGeom>
        <a:solidFill>
          <a:srgbClr val="A2D5F2"/>
        </a:solidFill>
        <a:ln w="38100" cap="flat" cmpd="sng" algn="ctr">
          <a:solidFill>
            <a:srgbClr val="07689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7689F"/>
              </a:solidFill>
              <a:latin typeface="Arial Nova" panose="020B0604020202020204" charset="0"/>
            </a:rPr>
            <a:t>Работа с товарами</a:t>
          </a:r>
          <a:endParaRPr lang="ru-RU" sz="2800" kern="1200" dirty="0">
            <a:solidFill>
              <a:srgbClr val="07689F"/>
            </a:solidFill>
            <a:latin typeface="Arial Nova" panose="020B0604020202020204" charset="0"/>
          </a:endParaRPr>
        </a:p>
      </dsp:txBody>
      <dsp:txXfrm>
        <a:off x="4375399" y="744177"/>
        <a:ext cx="3977636" cy="2386581"/>
      </dsp:txXfrm>
    </dsp:sp>
    <dsp:sp modelId="{7963066B-FCD3-42B9-A52A-BDD4064ED307}">
      <dsp:nvSpPr>
        <dsp:cNvPr id="0" name=""/>
        <dsp:cNvSpPr/>
      </dsp:nvSpPr>
      <dsp:spPr>
        <a:xfrm>
          <a:off x="8750799" y="744177"/>
          <a:ext cx="3977636" cy="2386581"/>
        </a:xfrm>
        <a:prstGeom prst="rect">
          <a:avLst/>
        </a:prstGeom>
        <a:solidFill>
          <a:srgbClr val="DCEDC2"/>
        </a:solidFill>
        <a:ln w="38100" cap="flat" cmpd="sng" algn="ctr">
          <a:solidFill>
            <a:srgbClr val="07689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7689F"/>
              </a:solidFill>
              <a:latin typeface="Arial Nova" panose="020B0604020202020204" charset="0"/>
            </a:rPr>
            <a:t>Корзина</a:t>
          </a:r>
          <a:endParaRPr lang="ru-RU" sz="2800" kern="1200" dirty="0">
            <a:solidFill>
              <a:srgbClr val="07689F"/>
            </a:solidFill>
            <a:latin typeface="Arial Nova" panose="020B0604020202020204" charset="0"/>
          </a:endParaRPr>
        </a:p>
      </dsp:txBody>
      <dsp:txXfrm>
        <a:off x="8750799" y="744177"/>
        <a:ext cx="3977636" cy="2386581"/>
      </dsp:txXfrm>
    </dsp:sp>
    <dsp:sp modelId="{5294E663-0559-4606-A81C-E68EBEE42997}">
      <dsp:nvSpPr>
        <dsp:cNvPr id="0" name=""/>
        <dsp:cNvSpPr/>
      </dsp:nvSpPr>
      <dsp:spPr>
        <a:xfrm>
          <a:off x="0" y="3528523"/>
          <a:ext cx="3977636" cy="2386581"/>
        </a:xfrm>
        <a:prstGeom prst="rect">
          <a:avLst/>
        </a:prstGeom>
        <a:solidFill>
          <a:srgbClr val="A2D5F2"/>
        </a:solidFill>
        <a:ln w="38100" cap="flat" cmpd="sng" algn="ctr">
          <a:solidFill>
            <a:srgbClr val="07689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7689F"/>
              </a:solidFill>
              <a:latin typeface="Arial Nova" panose="020B0604020202020204" charset="0"/>
            </a:rPr>
            <a:t>Заказы</a:t>
          </a:r>
          <a:endParaRPr lang="ru-RU" sz="2800" kern="1200" dirty="0">
            <a:solidFill>
              <a:srgbClr val="07689F"/>
            </a:solidFill>
            <a:latin typeface="Arial Nova" panose="020B0604020202020204" charset="0"/>
          </a:endParaRPr>
        </a:p>
      </dsp:txBody>
      <dsp:txXfrm>
        <a:off x="0" y="3528523"/>
        <a:ext cx="3977636" cy="2386581"/>
      </dsp:txXfrm>
    </dsp:sp>
    <dsp:sp modelId="{15A1266E-4A50-42A4-93EE-8A3D95CF3265}">
      <dsp:nvSpPr>
        <dsp:cNvPr id="0" name=""/>
        <dsp:cNvSpPr/>
      </dsp:nvSpPr>
      <dsp:spPr>
        <a:xfrm>
          <a:off x="4375399" y="3528523"/>
          <a:ext cx="3977636" cy="2386581"/>
        </a:xfrm>
        <a:prstGeom prst="rect">
          <a:avLst/>
        </a:prstGeom>
        <a:solidFill>
          <a:srgbClr val="DCEDC2"/>
        </a:solidFill>
        <a:ln w="38100" cap="flat" cmpd="sng" algn="ctr">
          <a:solidFill>
            <a:srgbClr val="07689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7689F"/>
              </a:solidFill>
              <a:latin typeface="Arial Nova" panose="020B0604020202020204" charset="0"/>
            </a:rPr>
            <a:t>Отзывы</a:t>
          </a:r>
          <a:endParaRPr lang="ru-RU" sz="2800" kern="1200" dirty="0">
            <a:solidFill>
              <a:srgbClr val="07689F"/>
            </a:solidFill>
            <a:latin typeface="Arial Nova" panose="020B0604020202020204" charset="0"/>
          </a:endParaRPr>
        </a:p>
      </dsp:txBody>
      <dsp:txXfrm>
        <a:off x="4375399" y="3528523"/>
        <a:ext cx="3977636" cy="2386581"/>
      </dsp:txXfrm>
    </dsp:sp>
    <dsp:sp modelId="{DA2CAB41-582C-402C-BE64-D69D75A4ACB2}">
      <dsp:nvSpPr>
        <dsp:cNvPr id="0" name=""/>
        <dsp:cNvSpPr/>
      </dsp:nvSpPr>
      <dsp:spPr>
        <a:xfrm>
          <a:off x="8750799" y="3528523"/>
          <a:ext cx="3977636" cy="2386581"/>
        </a:xfrm>
        <a:prstGeom prst="rect">
          <a:avLst/>
        </a:prstGeom>
        <a:solidFill>
          <a:srgbClr val="A2D5F2"/>
        </a:solidFill>
        <a:ln w="38100" cap="flat" cmpd="sng" algn="ctr">
          <a:solidFill>
            <a:srgbClr val="07689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7689F"/>
              </a:solidFill>
              <a:latin typeface="Arial Nova" panose="020B0604020202020204" charset="0"/>
            </a:rPr>
            <a:t>Личный кабинет</a:t>
          </a:r>
          <a:endParaRPr lang="ru-RU" sz="2800" kern="1200" dirty="0">
            <a:solidFill>
              <a:srgbClr val="07689F"/>
            </a:solidFill>
            <a:latin typeface="Arial Nova" panose="020B0604020202020204" charset="0"/>
          </a:endParaRPr>
        </a:p>
      </dsp:txBody>
      <dsp:txXfrm>
        <a:off x="8750799" y="3528523"/>
        <a:ext cx="3977636" cy="2386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6F4C-82B7-45A6-BBFE-B80D20394107}">
      <dsp:nvSpPr>
        <dsp:cNvPr id="0" name=""/>
        <dsp:cNvSpPr/>
      </dsp:nvSpPr>
      <dsp:spPr>
        <a:xfrm rot="5400000">
          <a:off x="4013812" y="248236"/>
          <a:ext cx="2636157" cy="2293456"/>
        </a:xfrm>
        <a:prstGeom prst="hexagon">
          <a:avLst>
            <a:gd name="adj" fmla="val 25000"/>
            <a:gd name="vf" fmla="val 115470"/>
          </a:avLst>
        </a:prstGeom>
        <a:solidFill>
          <a:srgbClr val="07689F"/>
        </a:solidFill>
        <a:ln w="76200" cap="flat" cmpd="sng" algn="ctr">
          <a:solidFill>
            <a:srgbClr val="DCED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 Nova" panose="020B0604020202020204" charset="0"/>
            </a:rPr>
            <a:t>React Native</a:t>
          </a:r>
          <a:endParaRPr lang="ru-RU" sz="3000" kern="1200" dirty="0">
            <a:latin typeface="Arial Nova" panose="020B0604020202020204" charset="0"/>
          </a:endParaRPr>
        </a:p>
      </dsp:txBody>
      <dsp:txXfrm rot="-5400000">
        <a:off x="4542559" y="487687"/>
        <a:ext cx="1578662" cy="1814555"/>
      </dsp:txXfrm>
    </dsp:sp>
    <dsp:sp modelId="{3ADE25AA-7BB7-4610-A8F3-F913A29CD1DA}">
      <dsp:nvSpPr>
        <dsp:cNvPr id="0" name=""/>
        <dsp:cNvSpPr/>
      </dsp:nvSpPr>
      <dsp:spPr>
        <a:xfrm>
          <a:off x="6548214" y="604118"/>
          <a:ext cx="2941951" cy="158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54670-7DBA-47A5-87C2-BD4E5FF7448E}">
      <dsp:nvSpPr>
        <dsp:cNvPr id="0" name=""/>
        <dsp:cNvSpPr/>
      </dsp:nvSpPr>
      <dsp:spPr>
        <a:xfrm rot="5400000">
          <a:off x="1536879" y="248236"/>
          <a:ext cx="2636157" cy="2293456"/>
        </a:xfrm>
        <a:prstGeom prst="hexagon">
          <a:avLst>
            <a:gd name="adj" fmla="val 25000"/>
            <a:gd name="vf" fmla="val 115470"/>
          </a:avLst>
        </a:prstGeom>
        <a:solidFill>
          <a:srgbClr val="07689F"/>
        </a:solidFill>
        <a:ln w="76200" cap="flat" cmpd="sng" algn="ctr">
          <a:solidFill>
            <a:srgbClr val="A2D5F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latin typeface="Arial Nova" panose="020B0604020202020204" charset="0"/>
          </a:endParaRPr>
        </a:p>
      </dsp:txBody>
      <dsp:txXfrm rot="-5400000">
        <a:off x="2065626" y="487687"/>
        <a:ext cx="1578662" cy="1814555"/>
      </dsp:txXfrm>
    </dsp:sp>
    <dsp:sp modelId="{1B8F6DE2-C128-4B23-8332-AB116F44D541}">
      <dsp:nvSpPr>
        <dsp:cNvPr id="0" name=""/>
        <dsp:cNvSpPr/>
      </dsp:nvSpPr>
      <dsp:spPr>
        <a:xfrm rot="5400000">
          <a:off x="2770601" y="2485807"/>
          <a:ext cx="2636157" cy="2293456"/>
        </a:xfrm>
        <a:prstGeom prst="hexagon">
          <a:avLst>
            <a:gd name="adj" fmla="val 25000"/>
            <a:gd name="vf" fmla="val 115470"/>
          </a:avLst>
        </a:prstGeom>
        <a:solidFill>
          <a:srgbClr val="07689F"/>
        </a:solidFill>
        <a:ln w="76200" cap="flat" cmpd="sng" algn="ctr">
          <a:solidFill>
            <a:srgbClr val="DCED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 Nova" panose="020B0604020202020204" charset="0"/>
            </a:rPr>
            <a:t>Flutter</a:t>
          </a:r>
          <a:endParaRPr lang="ru-RU" sz="3000" kern="1200" dirty="0">
            <a:latin typeface="Arial Nova" panose="020B0604020202020204" charset="0"/>
          </a:endParaRPr>
        </a:p>
      </dsp:txBody>
      <dsp:txXfrm rot="-5400000">
        <a:off x="3299348" y="2725258"/>
        <a:ext cx="1578662" cy="1814555"/>
      </dsp:txXfrm>
    </dsp:sp>
    <dsp:sp modelId="{98E8D57D-1E24-47BD-B8C2-D05F63673D29}">
      <dsp:nvSpPr>
        <dsp:cNvPr id="0" name=""/>
        <dsp:cNvSpPr/>
      </dsp:nvSpPr>
      <dsp:spPr>
        <a:xfrm>
          <a:off x="0" y="2841688"/>
          <a:ext cx="2847049" cy="158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A817B-11BC-4950-994A-BC8473AC2BA1}">
      <dsp:nvSpPr>
        <dsp:cNvPr id="0" name=""/>
        <dsp:cNvSpPr/>
      </dsp:nvSpPr>
      <dsp:spPr>
        <a:xfrm rot="5400000">
          <a:off x="5247534" y="2485807"/>
          <a:ext cx="2636157" cy="2293456"/>
        </a:xfrm>
        <a:prstGeom prst="hexagon">
          <a:avLst>
            <a:gd name="adj" fmla="val 25000"/>
            <a:gd name="vf" fmla="val 115470"/>
          </a:avLst>
        </a:prstGeom>
        <a:solidFill>
          <a:srgbClr val="07689F"/>
        </a:solidFill>
        <a:ln w="76200" cap="flat" cmpd="sng" algn="ctr">
          <a:solidFill>
            <a:srgbClr val="A2D5F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latin typeface="Arial Nova" panose="020B0604020202020204" charset="0"/>
          </a:endParaRPr>
        </a:p>
      </dsp:txBody>
      <dsp:txXfrm rot="-5400000">
        <a:off x="5776281" y="2725258"/>
        <a:ext cx="1578662" cy="1814555"/>
      </dsp:txXfrm>
    </dsp:sp>
    <dsp:sp modelId="{DEE0657B-938A-41CE-B99C-717C7BE820B8}">
      <dsp:nvSpPr>
        <dsp:cNvPr id="0" name=""/>
        <dsp:cNvSpPr/>
      </dsp:nvSpPr>
      <dsp:spPr>
        <a:xfrm rot="5400000">
          <a:off x="4013812" y="4723377"/>
          <a:ext cx="2636157" cy="2293456"/>
        </a:xfrm>
        <a:prstGeom prst="hexagon">
          <a:avLst>
            <a:gd name="adj" fmla="val 25000"/>
            <a:gd name="vf" fmla="val 115470"/>
          </a:avLst>
        </a:prstGeom>
        <a:solidFill>
          <a:srgbClr val="07689F"/>
        </a:solidFill>
        <a:ln w="76200" cap="flat" cmpd="sng" algn="ctr">
          <a:solidFill>
            <a:srgbClr val="DCEDC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Arial Nova" panose="020B0604020202020204" charset="0"/>
            </a:rPr>
            <a:t>Android Studio</a:t>
          </a:r>
          <a:endParaRPr lang="ru-RU" sz="3000" kern="1200" dirty="0">
            <a:latin typeface="Arial Nova" panose="020B0604020202020204" charset="0"/>
          </a:endParaRPr>
        </a:p>
      </dsp:txBody>
      <dsp:txXfrm rot="-5400000">
        <a:off x="4542559" y="4962828"/>
        <a:ext cx="1578662" cy="1814555"/>
      </dsp:txXfrm>
    </dsp:sp>
    <dsp:sp modelId="{45A78949-1C87-407C-A491-0D9357A43EC3}">
      <dsp:nvSpPr>
        <dsp:cNvPr id="0" name=""/>
        <dsp:cNvSpPr/>
      </dsp:nvSpPr>
      <dsp:spPr>
        <a:xfrm>
          <a:off x="6548214" y="5079258"/>
          <a:ext cx="2941951" cy="1581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4D892-FE2A-4848-88AF-DAA9148458D2}">
      <dsp:nvSpPr>
        <dsp:cNvPr id="0" name=""/>
        <dsp:cNvSpPr/>
      </dsp:nvSpPr>
      <dsp:spPr>
        <a:xfrm rot="5400000">
          <a:off x="1536879" y="4723377"/>
          <a:ext cx="2636157" cy="2293456"/>
        </a:xfrm>
        <a:prstGeom prst="hexagon">
          <a:avLst>
            <a:gd name="adj" fmla="val 25000"/>
            <a:gd name="vf" fmla="val 115470"/>
          </a:avLst>
        </a:prstGeom>
        <a:solidFill>
          <a:srgbClr val="07689F"/>
        </a:solidFill>
        <a:ln w="76200" cap="flat" cmpd="sng" algn="ctr">
          <a:solidFill>
            <a:srgbClr val="A2D5F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>
            <a:latin typeface="Arial Nova" panose="020B0604020202020204" charset="0"/>
          </a:endParaRPr>
        </a:p>
      </dsp:txBody>
      <dsp:txXfrm rot="-5400000">
        <a:off x="2065626" y="4962828"/>
        <a:ext cx="1578662" cy="1814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BD51-E81E-4AA3-8E78-9CE4AB77DDDB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2281-AFC5-4CA5-8E9E-28CAFADD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2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847"/>
            <a:ext cx="18288000" cy="3891402"/>
            <a:chOff x="0" y="0"/>
            <a:chExt cx="6186311" cy="2297610"/>
          </a:xfrm>
          <a:solidFill>
            <a:srgbClr val="F48288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297610"/>
            </a:xfrm>
            <a:custGeom>
              <a:avLst/>
              <a:gdLst/>
              <a:ahLst/>
              <a:cxnLst/>
              <a:rect l="l" t="t" r="r" b="b"/>
              <a:pathLst>
                <a:path w="6186311" h="2297610">
                  <a:moveTo>
                    <a:pt x="6061851" y="2297610"/>
                  </a:moveTo>
                  <a:lnTo>
                    <a:pt x="124460" y="2297610"/>
                  </a:lnTo>
                  <a:cubicBezTo>
                    <a:pt x="55880" y="2297610"/>
                    <a:pt x="0" y="2241730"/>
                    <a:pt x="0" y="21731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2173150"/>
                  </a:lnTo>
                  <a:cubicBezTo>
                    <a:pt x="6186311" y="2241730"/>
                    <a:pt x="6130431" y="2297610"/>
                    <a:pt x="6061851" y="2297610"/>
                  </a:cubicBez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/>
            <a:lstStyle/>
            <a:p>
              <a:endParaRPr lang="ru-RU" dirty="0">
                <a:solidFill>
                  <a:srgbClr val="A2D5F2"/>
                </a:solidFill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44424" y="2728126"/>
            <a:ext cx="1519915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6000" dirty="0">
                <a:solidFill>
                  <a:srgbClr val="07689F"/>
                </a:solidFill>
                <a:latin typeface="Arial Nova Bold"/>
              </a:rPr>
              <a:t>ОТЧЁТ ПО РАЗРАБОТКЕ МОБИЛЬНОГО ПРИЛОЖЕНИЯ SUNMUL </a:t>
            </a:r>
            <a:endParaRPr lang="ru-RU" sz="6000" dirty="0">
              <a:solidFill>
                <a:srgbClr val="07689F"/>
              </a:solidFill>
              <a:latin typeface="Arial Nov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280085"/>
            <a:ext cx="11811000" cy="621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200" dirty="0">
                <a:solidFill>
                  <a:srgbClr val="07689F"/>
                </a:solidFill>
                <a:latin typeface="Arial Nova Bold"/>
              </a:rPr>
              <a:t>ГБПОУ Нижегородский Губернский колледж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6800" y="7646690"/>
            <a:ext cx="8966002" cy="1769715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20"/>
              </a:lnSpc>
            </a:pPr>
            <a:r>
              <a:rPr lang="en-US" sz="3200" dirty="0" smtClean="0">
                <a:solidFill>
                  <a:srgbClr val="07689F"/>
                </a:solidFill>
                <a:latin typeface="Arial Nova"/>
              </a:rPr>
              <a:t>Выполнил</a:t>
            </a:r>
            <a:r>
              <a:rPr lang="ru-RU" sz="3200" dirty="0">
                <a:solidFill>
                  <a:srgbClr val="07689F"/>
                </a:solidFill>
                <a:latin typeface="Arial Nova"/>
              </a:rPr>
              <a:t>а</a:t>
            </a:r>
            <a:r>
              <a:rPr lang="en-US" sz="3200" dirty="0" smtClean="0">
                <a:solidFill>
                  <a:srgbClr val="07689F"/>
                </a:solidFill>
                <a:latin typeface="Arial Nova"/>
              </a:rPr>
              <a:t>: </a:t>
            </a:r>
            <a:r>
              <a:rPr lang="ru-RU" sz="3200" dirty="0" smtClean="0">
                <a:solidFill>
                  <a:srgbClr val="07689F"/>
                </a:solidFill>
                <a:latin typeface="Arial Nova"/>
              </a:rPr>
              <a:t>Гончарова Н.Е. </a:t>
            </a:r>
            <a:endParaRPr lang="ru-RU" sz="3200" dirty="0">
              <a:solidFill>
                <a:srgbClr val="07689F"/>
              </a:solidFill>
              <a:latin typeface="Arial Nova"/>
            </a:endParaRPr>
          </a:p>
          <a:p>
            <a:pPr algn="r">
              <a:lnSpc>
                <a:spcPts val="4620"/>
              </a:lnSpc>
            </a:pPr>
            <a:r>
              <a:rPr lang="en-US" sz="3200" dirty="0">
                <a:solidFill>
                  <a:srgbClr val="07689F"/>
                </a:solidFill>
                <a:latin typeface="Arial Nova"/>
              </a:rPr>
              <a:t>групп</a:t>
            </a:r>
            <a:r>
              <a:rPr lang="ru-RU" sz="3200" dirty="0">
                <a:solidFill>
                  <a:srgbClr val="07689F"/>
                </a:solidFill>
                <a:latin typeface="Arial Nova"/>
              </a:rPr>
              <a:t>а</a:t>
            </a:r>
            <a:r>
              <a:rPr lang="en-US" sz="3200" dirty="0">
                <a:solidFill>
                  <a:srgbClr val="07689F"/>
                </a:solidFill>
                <a:latin typeface="Arial Nova"/>
              </a:rPr>
              <a:t> </a:t>
            </a:r>
            <a:r>
              <a:rPr lang="ru-RU" sz="3200" dirty="0" smtClean="0">
                <a:solidFill>
                  <a:srgbClr val="07689F"/>
                </a:solidFill>
                <a:latin typeface="Arial Nova"/>
              </a:rPr>
              <a:t>4</a:t>
            </a:r>
            <a:r>
              <a:rPr lang="en-US" sz="3200" dirty="0" smtClean="0">
                <a:solidFill>
                  <a:srgbClr val="07689F"/>
                </a:solidFill>
                <a:latin typeface="Arial Nova"/>
              </a:rPr>
              <a:t>3П </a:t>
            </a:r>
            <a:endParaRPr lang="en-US" sz="3200" dirty="0">
              <a:solidFill>
                <a:srgbClr val="07689F"/>
              </a:solidFill>
              <a:latin typeface="Arial Nova"/>
            </a:endParaRPr>
          </a:p>
          <a:p>
            <a:pPr algn="r">
              <a:lnSpc>
                <a:spcPts val="4620"/>
              </a:lnSpc>
            </a:pPr>
            <a:r>
              <a:rPr lang="en-US" sz="3200" dirty="0">
                <a:solidFill>
                  <a:srgbClr val="07689F"/>
                </a:solidFill>
                <a:latin typeface="Arial Nova"/>
              </a:rPr>
              <a:t>Руководител</a:t>
            </a:r>
            <a:r>
              <a:rPr lang="ru-RU" sz="3200" dirty="0">
                <a:solidFill>
                  <a:srgbClr val="07689F"/>
                </a:solidFill>
                <a:latin typeface="Arial Nova"/>
              </a:rPr>
              <a:t>и</a:t>
            </a:r>
            <a:r>
              <a:rPr lang="en-US" sz="3200" dirty="0">
                <a:solidFill>
                  <a:srgbClr val="07689F"/>
                </a:solidFill>
                <a:latin typeface="Arial Nova"/>
              </a:rPr>
              <a:t>:</a:t>
            </a:r>
            <a:r>
              <a:rPr lang="ru-RU" sz="3200" dirty="0">
                <a:solidFill>
                  <a:srgbClr val="07689F"/>
                </a:solidFill>
                <a:latin typeface="Arial Nova"/>
              </a:rPr>
              <a:t> Мамшева Ю.С</a:t>
            </a:r>
            <a:r>
              <a:rPr lang="ru-RU" sz="3200" dirty="0" smtClean="0">
                <a:solidFill>
                  <a:srgbClr val="07689F"/>
                </a:solidFill>
                <a:latin typeface="Arial Nova"/>
              </a:rPr>
              <a:t>.</a:t>
            </a:r>
            <a:endParaRPr lang="en-US" sz="3200" dirty="0">
              <a:solidFill>
                <a:srgbClr val="07689F"/>
              </a:solidFill>
              <a:latin typeface="Arial Nov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10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12842"/>
            <a:ext cx="1322677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b="1" dirty="0" smtClean="0">
                <a:solidFill>
                  <a:srgbClr val="07689F"/>
                </a:solidFill>
              </a:rPr>
              <a:t>Схема базы данных в </a:t>
            </a:r>
            <a:r>
              <a:rPr lang="en-US" sz="5000" b="1" dirty="0" err="1" smtClean="0">
                <a:solidFill>
                  <a:srgbClr val="07689F"/>
                </a:solidFill>
              </a:rPr>
              <a:t>Supabase</a:t>
            </a:r>
            <a:r>
              <a:rPr lang="ru-RU" sz="5000" b="1" dirty="0" smtClean="0">
                <a:solidFill>
                  <a:srgbClr val="07689F"/>
                </a:solidFill>
              </a:rPr>
              <a:t> </a:t>
            </a:r>
            <a:endParaRPr lang="en-US" sz="5000" dirty="0">
              <a:solidFill>
                <a:srgbClr val="07689F"/>
              </a:solidFill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30" y="1790700"/>
            <a:ext cx="12804741" cy="71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11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12842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b="1" dirty="0" smtClean="0">
                <a:solidFill>
                  <a:srgbClr val="07689F"/>
                </a:solidFill>
              </a:rPr>
              <a:t>Политики безопасности</a:t>
            </a:r>
            <a:endParaRPr lang="en-US" sz="5000" dirty="0">
              <a:solidFill>
                <a:srgbClr val="07689F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681681" y="1753957"/>
            <a:ext cx="10924639" cy="7304504"/>
            <a:chOff x="0" y="0"/>
            <a:chExt cx="5940425" cy="3972098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28"/>
            <a:stretch/>
          </p:blipFill>
          <p:spPr>
            <a:xfrm>
              <a:off x="0" y="0"/>
              <a:ext cx="5940425" cy="200152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18"/>
            <a:stretch/>
          </p:blipFill>
          <p:spPr>
            <a:xfrm>
              <a:off x="0" y="1974273"/>
              <a:ext cx="5940425" cy="650875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32018"/>
              <a:ext cx="5940425" cy="64008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04655"/>
              <a:ext cx="5940425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6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12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57501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 smtClean="0">
                <a:solidFill>
                  <a:srgbClr val="07689F"/>
                </a:solidFill>
              </a:rPr>
              <a:t>Пример тест-кейса для базы данных</a:t>
            </a:r>
            <a:endParaRPr lang="en-US" sz="5000" dirty="0">
              <a:solidFill>
                <a:srgbClr val="07689F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86132"/>
              </p:ext>
            </p:extLst>
          </p:nvPr>
        </p:nvGraphicFramePr>
        <p:xfrm>
          <a:off x="2331171" y="1790700"/>
          <a:ext cx="13625658" cy="7240092"/>
        </p:xfrm>
        <a:graphic>
          <a:graphicData uri="http://schemas.openxmlformats.org/drawingml/2006/table">
            <a:tbl>
              <a:tblPr firstRow="1" firstCol="1" bandRow="1"/>
              <a:tblGrid>
                <a:gridCol w="4248045">
                  <a:extLst>
                    <a:ext uri="{9D8B030D-6E8A-4147-A177-3AD203B41FA5}">
                      <a16:colId xmlns:a16="http://schemas.microsoft.com/office/drawing/2014/main" val="3167080478"/>
                    </a:ext>
                  </a:extLst>
                </a:gridCol>
                <a:gridCol w="9377613">
                  <a:extLst>
                    <a:ext uri="{9D8B030D-6E8A-4147-A177-3AD203B41FA5}">
                      <a16:colId xmlns:a16="http://schemas.microsoft.com/office/drawing/2014/main" val="1208001442"/>
                    </a:ext>
                  </a:extLst>
                </a:gridCol>
              </a:tblGrid>
              <a:tr h="545950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ТС0003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 Получение данных из таблиц в S</a:t>
                      </a:r>
                      <a:r>
                        <a:rPr lang="en-US" sz="2400" kern="0" dirty="0" err="1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upabase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77610" marR="77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05400"/>
                  </a:ext>
                </a:extLst>
              </a:tr>
              <a:tr h="659102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Предусловие: создана организация в S</a:t>
                      </a:r>
                      <a:r>
                        <a:rPr lang="en-US" sz="2400" kern="0" dirty="0" err="1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upabase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 и созданы необходимые таблицы для БД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77610" marR="77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36712"/>
                  </a:ext>
                </a:extLst>
              </a:tr>
              <a:tr h="1091901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Перейти на вкладку SQL </a:t>
                      </a:r>
                      <a:r>
                        <a:rPr lang="ru-RU" sz="2400" kern="0" dirty="0" err="1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Editor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77610" marR="77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C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Отобразить страницу, на которой можно прописывать </a:t>
                      </a:r>
                      <a:r>
                        <a:rPr lang="en-US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-запросы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77610" marR="77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7907"/>
                  </a:ext>
                </a:extLst>
              </a:tr>
              <a:tr h="4846492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Для вывода данных из нужных таблиц, созданные в БД, написать запрос, например, «</a:t>
                      </a:r>
                      <a:r>
                        <a:rPr lang="ru-RU" sz="2400" b="1" kern="0" dirty="0" err="1">
                          <a:solidFill>
                            <a:srgbClr val="07689F"/>
                          </a:solidFill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ru-RU" sz="2400" b="1" kern="0" dirty="0">
                          <a:solidFill>
                            <a:srgbClr val="07689F"/>
                          </a:solidFill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 *</a:t>
                      </a:r>
                      <a:endParaRPr lang="ru-RU" sz="2400" b="1" kern="100" dirty="0">
                        <a:solidFill>
                          <a:srgbClr val="07689F"/>
                        </a:solidFill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07689F"/>
                          </a:solidFill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2400" b="1" kern="0" dirty="0" err="1">
                          <a:solidFill>
                            <a:srgbClr val="07689F"/>
                          </a:solidFill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rom</a:t>
                      </a:r>
                      <a:r>
                        <a:rPr lang="ru-RU" sz="2400" b="1" kern="0" dirty="0">
                          <a:solidFill>
                            <a:srgbClr val="07689F"/>
                          </a:solidFill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0" dirty="0">
                          <a:solidFill>
                            <a:srgbClr val="07689F"/>
                          </a:solidFill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orders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» и нажать на сочетание клавиш «</a:t>
                      </a:r>
                      <a:r>
                        <a:rPr lang="en-US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CTRL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» и «</a:t>
                      </a:r>
                      <a:r>
                        <a:rPr lang="en-US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», или на кнопку «</a:t>
                      </a:r>
                      <a:r>
                        <a:rPr lang="en-US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»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77610" marR="77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C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Система S</a:t>
                      </a:r>
                      <a:r>
                        <a:rPr lang="en-US" sz="2400" kern="0" dirty="0" err="1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upabase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 отобразит данные, которые хранятся в запрашиваемой таблице, в зависимости от роли пользователя (администратор БД, анонимный пользователь, авторизированный пользователь).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Анонимному пользователю никакие данные не выведутся.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Администратору БД все записи выведутся.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Авторизированному пользователю выводятся, только те записи которые привязаны к его </a:t>
                      </a:r>
                      <a:r>
                        <a:rPr lang="en-US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24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.</a:t>
                      </a:r>
                      <a:endParaRPr lang="ru-RU" sz="24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77610" marR="776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22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4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13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12842"/>
            <a:ext cx="1322677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 smtClean="0">
                <a:solidFill>
                  <a:srgbClr val="07689F"/>
                </a:solidFill>
              </a:rPr>
              <a:t>Экраны мобильного приложения</a:t>
            </a:r>
            <a:endParaRPr lang="en-US" sz="5000" dirty="0">
              <a:solidFill>
                <a:srgbClr val="07689F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531703" y="1762623"/>
            <a:ext cx="13224595" cy="7420930"/>
            <a:chOff x="2530614" y="1762623"/>
            <a:chExt cx="13224595" cy="742093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530614" y="1762623"/>
              <a:ext cx="4992086" cy="3631612"/>
              <a:chOff x="-39342" y="0"/>
              <a:chExt cx="4828474" cy="3512185"/>
            </a:xfrm>
            <a:effectLst>
              <a:glow rad="63500">
                <a:schemeClr val="bg1">
                  <a:lumMod val="95000"/>
                  <a:alpha val="40000"/>
                </a:schemeClr>
              </a:glow>
            </a:effectLst>
          </p:grpSpPr>
          <p:pic>
            <p:nvPicPr>
              <p:cNvPr id="11" name="Рисунок 10" descr="C:\Users\Пользователь\Desktop\Screenshot_20241127_163745_GiftShopSunmulApp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9342" y="0"/>
                <a:ext cx="1579880" cy="3512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Рисунок 11" descr="C:\Users\Пользователь\Desktop\Screenshot_20241127_163759_GiftShopSunmulApp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960" y="0"/>
                <a:ext cx="1579880" cy="3512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Рисунок 13" descr="C:\Users\Пользователь\Desktop\Screenshot_20241127_163755_GiftShopSunmulApp.jp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9252" y="0"/>
                <a:ext cx="1579880" cy="3512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Группа 14"/>
            <p:cNvGrpSpPr/>
            <p:nvPr/>
          </p:nvGrpSpPr>
          <p:grpSpPr>
            <a:xfrm>
              <a:off x="10765448" y="1763940"/>
              <a:ext cx="4989761" cy="3631612"/>
              <a:chOff x="-50805" y="0"/>
              <a:chExt cx="5453180" cy="3968115"/>
            </a:xfrm>
            <a:effectLst>
              <a:glow rad="63500">
                <a:schemeClr val="bg1">
                  <a:lumMod val="95000"/>
                  <a:alpha val="40000"/>
                </a:schemeClr>
              </a:glow>
            </a:effectLst>
          </p:grpSpPr>
          <p:pic>
            <p:nvPicPr>
              <p:cNvPr id="16" name="Рисунок 15" descr="C:\Users\Пользователь\Desktop\Screenshot_20241127_163836_GiftShopSunmulApp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0805" y="0"/>
                <a:ext cx="1784350" cy="3967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Рисунок 16" descr="C:\Users\Пользователь\Desktop\Screenshot_20241127_164052_GiftShopSunmulApp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6467" y="0"/>
                <a:ext cx="1784985" cy="3967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Рисунок 17" descr="C:\Users\Пользователь\Desktop\Screenshot_20241127_164036_GiftShopSunmulApp.jp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390" y="0"/>
                <a:ext cx="1784985" cy="39681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" name="Группа 18"/>
            <p:cNvGrpSpPr/>
            <p:nvPr/>
          </p:nvGrpSpPr>
          <p:grpSpPr>
            <a:xfrm>
              <a:off x="5919608" y="5552522"/>
              <a:ext cx="6448783" cy="3631031"/>
              <a:chOff x="0" y="0"/>
              <a:chExt cx="7090410" cy="3992245"/>
            </a:xfrm>
          </p:grpSpPr>
          <p:pic>
            <p:nvPicPr>
              <p:cNvPr id="20" name="Рисунок 19" descr="C:\Users\Пользователь\Desktop\Screenshot_20241127_164235_GiftShopSunmulApp.jp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4400" y="6350"/>
                <a:ext cx="1794510" cy="3985895"/>
              </a:xfrm>
              <a:prstGeom prst="rect">
                <a:avLst/>
              </a:prstGeom>
              <a:noFill/>
              <a:ln>
                <a:noFill/>
              </a:ln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</p:spPr>
          </p:pic>
          <p:pic>
            <p:nvPicPr>
              <p:cNvPr id="21" name="Рисунок 20" descr="C:\Users\Пользователь\Desktop\Screenshot_20241127_164259_GiftShopSunmulApp.jp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6350"/>
                <a:ext cx="1794510" cy="3985895"/>
              </a:xfrm>
              <a:prstGeom prst="rect">
                <a:avLst/>
              </a:prstGeom>
              <a:noFill/>
              <a:ln>
                <a:noFill/>
              </a:ln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</p:spPr>
          </p:pic>
          <p:pic>
            <p:nvPicPr>
              <p:cNvPr id="22" name="Рисунок 21" descr="C:\Users\Пользователь\Desktop\Screenshot_20241127_164314_GiftShopSunmulApp.jp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5900" y="6350"/>
                <a:ext cx="1794510" cy="3985895"/>
              </a:xfrm>
              <a:prstGeom prst="rect">
                <a:avLst/>
              </a:prstGeom>
              <a:noFill/>
              <a:ln>
                <a:noFill/>
              </a:ln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</p:spPr>
          </p:pic>
          <p:grpSp>
            <p:nvGrpSpPr>
              <p:cNvPr id="23" name="Группа 22"/>
              <p:cNvGrpSpPr/>
              <p:nvPr/>
            </p:nvGrpSpPr>
            <p:grpSpPr>
              <a:xfrm>
                <a:off x="1841500" y="0"/>
                <a:ext cx="1569720" cy="3985895"/>
                <a:chOff x="0" y="0"/>
                <a:chExt cx="1792605" cy="4551770"/>
              </a:xfrm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</p:grpSpPr>
            <p:pic>
              <p:nvPicPr>
                <p:cNvPr id="24" name="Рисунок 23" descr="C:\Users\Пользователь\Desktop\Screenshot_20241127_164216_GiftShopSunmulApp.jpg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792605" cy="39808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Рисунок 24" descr="C:\Users\Пользователь\Desktop\Screenshot_20241127_164224_GiftShopSunmulApp.jpg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3960"/>
                <a:stretch/>
              </p:blipFill>
              <p:spPr bwMode="auto">
                <a:xfrm>
                  <a:off x="0" y="3516085"/>
                  <a:ext cx="1792605" cy="10356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714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14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57501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 smtClean="0">
                <a:solidFill>
                  <a:srgbClr val="07689F"/>
                </a:solidFill>
              </a:rPr>
              <a:t>Тестирование </a:t>
            </a:r>
            <a:r>
              <a:rPr lang="ru-RU" sz="5000" dirty="0">
                <a:solidFill>
                  <a:srgbClr val="07689F"/>
                </a:solidFill>
              </a:rPr>
              <a:t>мобильного приложения</a:t>
            </a:r>
            <a:endParaRPr lang="en-US" sz="5000" dirty="0">
              <a:solidFill>
                <a:srgbClr val="07689F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9335"/>
              </p:ext>
            </p:extLst>
          </p:nvPr>
        </p:nvGraphicFramePr>
        <p:xfrm>
          <a:off x="567318" y="1768822"/>
          <a:ext cx="8652881" cy="7324989"/>
        </p:xfrm>
        <a:graphic>
          <a:graphicData uri="http://schemas.openxmlformats.org/drawingml/2006/table">
            <a:tbl>
              <a:tblPr firstRow="1" firstCol="1" bandRow="1"/>
              <a:tblGrid>
                <a:gridCol w="3378744">
                  <a:extLst>
                    <a:ext uri="{9D8B030D-6E8A-4147-A177-3AD203B41FA5}">
                      <a16:colId xmlns:a16="http://schemas.microsoft.com/office/drawing/2014/main" val="3340281776"/>
                    </a:ext>
                  </a:extLst>
                </a:gridCol>
                <a:gridCol w="5274137">
                  <a:extLst>
                    <a:ext uri="{9D8B030D-6E8A-4147-A177-3AD203B41FA5}">
                      <a16:colId xmlns:a16="http://schemas.microsoft.com/office/drawing/2014/main" val="1812643600"/>
                    </a:ext>
                  </a:extLst>
                </a:gridCol>
              </a:tblGrid>
              <a:tr h="915624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ТС0001</a:t>
                      </a: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 Регистрация нового пользователя через форму приложения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98358"/>
                  </a:ext>
                </a:extLst>
              </a:tr>
              <a:tr h="915624">
                <a:tc gridSpan="2"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Предусловие: Приложение установлено, интернет-соединение активно.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D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30940"/>
                  </a:ext>
                </a:extLst>
              </a:tr>
              <a:tr h="915624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Открыть приложение </a:t>
                      </a:r>
                      <a:r>
                        <a:rPr lang="ru-RU" sz="2000" kern="0" dirty="0" err="1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Sunmul</a:t>
                      </a: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Отобразить экран регистрации.</a:t>
                      </a:r>
                      <a:endParaRPr lang="ru-RU" sz="2000" kern="10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43192"/>
                  </a:ext>
                </a:extLst>
              </a:tr>
              <a:tr h="3204682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Заполнить все обязательные поля: имя, дату рождения, электронную почту, телефон, пароль.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Нажать кнопку "Зарегистрироваться".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Система проверяет данные и создает нового пользователя.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8455"/>
                  </a:ext>
                </a:extLst>
              </a:tr>
              <a:tr h="1373435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Пользователь перенаправляется на главный экран.</a:t>
                      </a:r>
                      <a:endParaRPr lang="ru-RU" sz="2000" kern="10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Arial Nova" panose="020B0604020202020204" charset="0"/>
                          <a:ea typeface="Aptos"/>
                          <a:cs typeface="Times New Roman" panose="02020603050405020304" pitchFamily="18" charset="0"/>
                        </a:rPr>
                        <a:t>Система отображает главный экран приложения.</a:t>
                      </a:r>
                      <a:endParaRPr lang="ru-RU" sz="2000" kern="100" dirty="0">
                        <a:effectLst/>
                        <a:latin typeface="Arial Nova" panose="020B0604020202020204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5317" marR="653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5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28236"/>
                  </a:ext>
                </a:extLst>
              </a:tr>
            </a:tbl>
          </a:graphicData>
        </a:graphic>
      </p:graphicFrame>
      <p:pic>
        <p:nvPicPr>
          <p:cNvPr id="27" name="Рисунок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68823"/>
            <a:ext cx="7215051" cy="7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15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57501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>
                <a:solidFill>
                  <a:srgbClr val="07689F"/>
                </a:solidFill>
              </a:rPr>
              <a:t>Заключение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86000" y="2019300"/>
            <a:ext cx="1371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Arial Nova" panose="020B0604020202020204" charset="0"/>
              </a:rPr>
              <a:t>На текущем этапе разработки мобильного приложения для онлайн-магазина </a:t>
            </a:r>
            <a:r>
              <a:rPr lang="ru-RU" sz="2800" dirty="0" err="1">
                <a:latin typeface="Arial Nova" panose="020B0604020202020204" charset="0"/>
              </a:rPr>
              <a:t>Sunmul</a:t>
            </a:r>
            <a:r>
              <a:rPr lang="ru-RU" sz="2800" dirty="0">
                <a:latin typeface="Arial Nova" panose="020B0604020202020204" charset="0"/>
              </a:rPr>
              <a:t> реализованы базовые функции: каталог товаров, просмотр продукции, заказов и купленных товаров, а также регистрация и авторизация. Однако, приложение ещё в стадии доработки, и не реализованы ключевые функции, такие как интеграция с Яндекс.Картами, оформление заказов, корзина, отзывы и личный кабинет пользователей. </a:t>
            </a:r>
          </a:p>
          <a:p>
            <a:pPr algn="just">
              <a:lnSpc>
                <a:spcPct val="150000"/>
              </a:lnSpc>
            </a:pPr>
            <a:endParaRPr lang="ru-RU" sz="2800" dirty="0" smtClean="0">
              <a:latin typeface="Arial Nova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Arial Nova" panose="020B0604020202020204" charset="0"/>
              </a:rPr>
              <a:t>Для </a:t>
            </a:r>
            <a:r>
              <a:rPr lang="ru-RU" sz="2800" dirty="0">
                <a:latin typeface="Arial Nova" panose="020B0604020202020204" charset="0"/>
              </a:rPr>
              <a:t>достижения полной функциональности требуется дальнейшая разработка с акцентом на удобство, безопасность и стабильность. Завершение разработки поможет привлечь больше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21453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796183" y="757501"/>
            <a:ext cx="12695634" cy="84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000" dirty="0" smtClean="0">
                <a:solidFill>
                  <a:srgbClr val="07689F"/>
                </a:solidFill>
                <a:latin typeface="Arial Nova Bold"/>
              </a:rPr>
              <a:t>QR-</a:t>
            </a:r>
            <a:r>
              <a:rPr lang="ru-RU" sz="5000" dirty="0">
                <a:solidFill>
                  <a:srgbClr val="07689F"/>
                </a:solidFill>
                <a:latin typeface="Arial Nova Bold"/>
              </a:rPr>
              <a:t>код на скачивание приложения</a:t>
            </a:r>
            <a:endParaRPr lang="en-US" sz="5000" dirty="0">
              <a:solidFill>
                <a:srgbClr val="07689F"/>
              </a:solidFill>
              <a:latin typeface="Arial Nova Bold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2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06" y="1866900"/>
            <a:ext cx="6995389" cy="6995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796183" y="244765"/>
            <a:ext cx="12695634" cy="1872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5000" dirty="0" smtClean="0">
                <a:solidFill>
                  <a:srgbClr val="07689F"/>
                </a:solidFill>
                <a:latin typeface="Arial Nova Bold"/>
              </a:rPr>
              <a:t>Актуальность и функции мобильного приложения</a:t>
            </a:r>
            <a:endParaRPr lang="en-US" sz="5000" dirty="0">
              <a:solidFill>
                <a:srgbClr val="07689F"/>
              </a:solidFill>
              <a:latin typeface="Arial Nova Bold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3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981200" y="2400300"/>
            <a:ext cx="14325600" cy="6202269"/>
            <a:chOff x="2133600" y="2276771"/>
            <a:chExt cx="14325600" cy="6202269"/>
          </a:xfrm>
        </p:grpSpPr>
        <p:sp>
          <p:nvSpPr>
            <p:cNvPr id="6" name="TextBox 6"/>
            <p:cNvSpPr txBox="1"/>
            <p:nvPr/>
          </p:nvSpPr>
          <p:spPr>
            <a:xfrm>
              <a:off x="2133600" y="2276771"/>
              <a:ext cx="14325600" cy="25853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800" b="1" dirty="0" smtClean="0">
                  <a:solidFill>
                    <a:srgbClr val="07689F"/>
                  </a:solidFill>
                  <a:latin typeface="Arial Nova" panose="020B0604020202020204" charset="0"/>
                </a:rPr>
                <a:t>Актуальность </a:t>
              </a: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разработки приложения</a:t>
              </a: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: </a:t>
              </a:r>
              <a:endParaRPr lang="ru-RU" sz="2800" dirty="0" smtClean="0">
                <a:solidFill>
                  <a:srgbClr val="000000"/>
                </a:solidFill>
                <a:latin typeface="Arial Nova" panose="020B0604020202020204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Повышение лояльности клиентов и конкурентоспособности</a:t>
              </a: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.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Экономия </a:t>
              </a: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времени клиентов за счёт фильтров, поиска и простого интерфейса</a:t>
              </a: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.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Увеличение </a:t>
              </a: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объёмов продаж через удобный доступ к товарам.</a:t>
              </a:r>
              <a:endParaRPr lang="ru-RU" sz="2800" dirty="0">
                <a:solidFill>
                  <a:srgbClr val="000000"/>
                </a:solidFill>
                <a:latin typeface="Arial Nova" panose="020B0604020202020204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2133600" y="5247386"/>
              <a:ext cx="14325600" cy="323165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sz="2800" b="1" dirty="0">
                  <a:solidFill>
                    <a:srgbClr val="07689F"/>
                  </a:solidFill>
                  <a:latin typeface="Arial Nova" panose="020B0604020202020204" charset="0"/>
                </a:rPr>
                <a:t>Основные </a:t>
              </a:r>
              <a:r>
                <a:rPr lang="ru-RU" sz="2800" b="1" dirty="0" smtClean="0">
                  <a:solidFill>
                    <a:srgbClr val="07689F"/>
                  </a:solidFill>
                  <a:latin typeface="Arial Nova" panose="020B0604020202020204" charset="0"/>
                </a:rPr>
                <a:t>функции </a:t>
              </a: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приложения:</a:t>
              </a:r>
              <a:endParaRPr lang="ru-RU" sz="2800" dirty="0">
                <a:solidFill>
                  <a:srgbClr val="000000"/>
                </a:solidFill>
                <a:latin typeface="Arial Nova" panose="020B0604020202020204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800" b="1" dirty="0">
                  <a:solidFill>
                    <a:srgbClr val="07689F"/>
                  </a:solidFill>
                  <a:latin typeface="Arial Nova" panose="020B0604020202020204" charset="0"/>
                </a:rPr>
                <a:t>Целевые действия пользователей: </a:t>
              </a: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регистрация, авторизация, просмотр товаров, фильтрация, добавление в корзину, оформление заказа, выбор оплаты/доставки, просмотр истории покупок.</a:t>
              </a:r>
            </a:p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2800" b="1" dirty="0">
                  <a:solidFill>
                    <a:srgbClr val="07689F"/>
                  </a:solidFill>
                  <a:latin typeface="Arial Nova" panose="020B0604020202020204" charset="0"/>
                </a:rPr>
                <a:t>Набор модулей: </a:t>
              </a: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личный кабинет, корзина, заказы, отзывы.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4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41279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>
                <a:solidFill>
                  <a:srgbClr val="07689F"/>
                </a:solidFill>
              </a:rPr>
              <a:t>Основные ресурсы</a:t>
            </a:r>
            <a:endParaRPr lang="en-US" sz="5000" dirty="0">
              <a:solidFill>
                <a:srgbClr val="07689F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628900" y="2899588"/>
            <a:ext cx="13030200" cy="5079682"/>
            <a:chOff x="1600200" y="2854393"/>
            <a:chExt cx="13030200" cy="5079682"/>
          </a:xfrm>
        </p:grpSpPr>
        <p:sp>
          <p:nvSpPr>
            <p:cNvPr id="12" name="Google Shape;1004;p47"/>
            <p:cNvSpPr txBox="1">
              <a:spLocks/>
            </p:cNvSpPr>
            <p:nvPr/>
          </p:nvSpPr>
          <p:spPr>
            <a:xfrm>
              <a:off x="1600200" y="2854393"/>
              <a:ext cx="5219700" cy="1809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200" b="1" i="0" u="none" strike="noStrike" cap="none">
                  <a:solidFill>
                    <a:schemeClr val="dk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exend"/>
                  <a:sym typeface="Lexe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DCEDC2"/>
                </a:buClr>
              </a:pPr>
              <a:r>
                <a:rPr lang="ru-RU" sz="2800" dirty="0">
                  <a:solidFill>
                    <a:srgbClr val="07689F"/>
                  </a:solidFill>
                  <a:latin typeface="Arial Nova" panose="020B0604020202020204" charset="0"/>
                </a:rPr>
                <a:t>Человеческие ресурсы:</a:t>
              </a:r>
            </a:p>
            <a:p>
              <a:pPr marL="457200" lvl="0" indent="-45720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Разработчики</a:t>
              </a:r>
            </a:p>
            <a:p>
              <a:pPr marL="457200" lvl="0" indent="-45720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Пользователи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B0604020202020204" charset="0"/>
                <a:sym typeface="Lexend"/>
              </a:endParaRPr>
            </a:p>
          </p:txBody>
        </p:sp>
        <p:sp>
          <p:nvSpPr>
            <p:cNvPr id="14" name="Google Shape;1004;p47"/>
            <p:cNvSpPr txBox="1">
              <a:spLocks/>
            </p:cNvSpPr>
            <p:nvPr/>
          </p:nvSpPr>
          <p:spPr>
            <a:xfrm>
              <a:off x="1600200" y="5993669"/>
              <a:ext cx="5334000" cy="1940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200" b="1" i="0" u="none" strike="noStrike" cap="none">
                  <a:solidFill>
                    <a:schemeClr val="dk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exend"/>
                  <a:sym typeface="Lexe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3F3F3F"/>
                </a:buClr>
              </a:pPr>
              <a:r>
                <a:rPr lang="ru-RU" sz="2800" dirty="0" smtClean="0">
                  <a:solidFill>
                    <a:srgbClr val="07689F"/>
                  </a:solidFill>
                  <a:latin typeface="Arial Nova" panose="020B0604020202020204" charset="0"/>
                </a:rPr>
                <a:t>Информационные ресурсы:</a:t>
              </a:r>
              <a:endParaRPr lang="ru-RU" sz="2800" dirty="0">
                <a:solidFill>
                  <a:srgbClr val="07689F"/>
                </a:solidFill>
                <a:latin typeface="Arial Nova" panose="020B0604020202020204" charset="0"/>
              </a:endParaRPr>
            </a:p>
            <a:p>
              <a:pPr marL="457200" lvl="0" indent="-45720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ru-RU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Документация </a:t>
              </a:r>
              <a:r>
                <a:rPr lang="en-US" sz="2800" dirty="0" err="1">
                  <a:solidFill>
                    <a:srgbClr val="000000"/>
                  </a:solidFill>
                  <a:latin typeface="Arial Nova" panose="020B0604020202020204" charset="0"/>
                </a:rPr>
                <a:t>Kotlin</a:t>
              </a:r>
              <a:r>
                <a:rPr lang="en-US" sz="2800" dirty="0">
                  <a:solidFill>
                    <a:srgbClr val="000000"/>
                  </a:solidFill>
                  <a:latin typeface="Arial Nova" panose="020B0604020202020204" charset="0"/>
                </a:rPr>
                <a:t>.</a:t>
              </a:r>
              <a:endParaRPr lang="ru-RU" sz="2800" dirty="0">
                <a:solidFill>
                  <a:srgbClr val="000000"/>
                </a:solidFill>
                <a:latin typeface="Arial Nova" panose="020B0604020202020204" charset="0"/>
              </a:endParaRPr>
            </a:p>
          </p:txBody>
        </p:sp>
        <p:sp>
          <p:nvSpPr>
            <p:cNvPr id="15" name="Google Shape;1004;p47"/>
            <p:cNvSpPr txBox="1">
              <a:spLocks/>
            </p:cNvSpPr>
            <p:nvPr/>
          </p:nvSpPr>
          <p:spPr>
            <a:xfrm>
              <a:off x="10210800" y="2854393"/>
              <a:ext cx="4419600" cy="5079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200" b="1" i="0" u="none" strike="noStrike" cap="none">
                  <a:solidFill>
                    <a:schemeClr val="dk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Lexend"/>
                  <a:sym typeface="Lexen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exend"/>
                <a:buNone/>
                <a:defRPr sz="2500" b="1" i="0" u="none" strike="noStrike" cap="non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defRPr>
              </a:lvl9pPr>
            </a:lstStyle>
            <a:p>
              <a:pPr lvl="0">
                <a:lnSpc>
                  <a:spcPct val="150000"/>
                </a:lnSpc>
                <a:buClr>
                  <a:srgbClr val="3F3F3F"/>
                </a:buClr>
              </a:pPr>
              <a:r>
                <a:rPr lang="ru-RU" sz="2800" dirty="0">
                  <a:solidFill>
                    <a:srgbClr val="07689F"/>
                  </a:solidFill>
                  <a:latin typeface="Arial Nova" panose="020B0604020202020204" charset="0"/>
                </a:rPr>
                <a:t>Программные ресурсы:</a:t>
              </a:r>
            </a:p>
            <a:p>
              <a:pPr marL="514350" lvl="0" indent="-51435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ОС </a:t>
              </a:r>
              <a:r>
                <a:rPr lang="en-US" sz="2800" dirty="0">
                  <a:solidFill>
                    <a:srgbClr val="000000"/>
                  </a:solidFill>
                  <a:latin typeface="Arial Nova" panose="020B0604020202020204" charset="0"/>
                </a:rPr>
                <a:t>Windows 10</a:t>
              </a:r>
            </a:p>
            <a:p>
              <a:pPr marL="514350" lvl="0" indent="-51435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rgbClr val="000000"/>
                  </a:solidFill>
                  <a:latin typeface="Arial Nova" panose="020B0604020202020204" charset="0"/>
                </a:rPr>
                <a:t>Android </a:t>
              </a:r>
              <a:r>
                <a:rPr lang="en-US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Studio</a:t>
              </a:r>
              <a:endParaRPr lang="ru-RU" sz="2800" dirty="0" smtClean="0">
                <a:solidFill>
                  <a:srgbClr val="000000"/>
                </a:solidFill>
                <a:latin typeface="Arial Nova" panose="020B0604020202020204" charset="0"/>
              </a:endParaRPr>
            </a:p>
            <a:p>
              <a:pPr marL="514350" lvl="0" indent="-51435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en-US" sz="2800" dirty="0" err="1" smtClean="0">
                  <a:solidFill>
                    <a:srgbClr val="000000"/>
                  </a:solidFill>
                  <a:latin typeface="Arial Nova" panose="020B0604020202020204" charset="0"/>
                </a:rPr>
                <a:t>Git</a:t>
              </a:r>
              <a:endParaRPr lang="en-US" sz="2800" dirty="0">
                <a:solidFill>
                  <a:srgbClr val="000000"/>
                </a:solidFill>
                <a:latin typeface="Arial Nova" panose="020B0604020202020204" charset="0"/>
              </a:endParaRPr>
            </a:p>
            <a:p>
              <a:pPr marL="514350" lvl="0" indent="-51435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en-US" sz="2800" dirty="0" err="1" smtClean="0">
                  <a:solidFill>
                    <a:srgbClr val="000000"/>
                  </a:solidFill>
                  <a:latin typeface="Arial Nova" panose="020B0604020202020204" charset="0"/>
                </a:rPr>
                <a:t>Gogs</a:t>
              </a:r>
              <a:endParaRPr lang="en-US" sz="2800" dirty="0">
                <a:solidFill>
                  <a:srgbClr val="000000"/>
                </a:solidFill>
                <a:latin typeface="Arial Nova" panose="020B0604020202020204" charset="0"/>
              </a:endParaRPr>
            </a:p>
            <a:p>
              <a:pPr marL="514350" lvl="0" indent="-51435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rgbClr val="000000"/>
                  </a:solidFill>
                  <a:latin typeface="Arial Nova" panose="020B0604020202020204" charset="0"/>
                </a:rPr>
                <a:t>Supabase</a:t>
              </a:r>
              <a:r>
                <a:rPr lang="en-US" sz="2800" dirty="0">
                  <a:solidFill>
                    <a:srgbClr val="000000"/>
                  </a:solidFill>
                  <a:latin typeface="Arial Nova" panose="020B0604020202020204" charset="0"/>
                </a:rPr>
                <a:t> (</a:t>
              </a:r>
              <a:r>
                <a:rPr lang="ru-RU" sz="2800" dirty="0">
                  <a:solidFill>
                    <a:srgbClr val="000000"/>
                  </a:solidFill>
                  <a:latin typeface="Arial Nova" panose="020B0604020202020204" charset="0"/>
                </a:rPr>
                <a:t>на базе </a:t>
              </a:r>
              <a:r>
                <a:rPr lang="en-US" sz="2800" dirty="0">
                  <a:solidFill>
                    <a:srgbClr val="000000"/>
                  </a:solidFill>
                  <a:latin typeface="Arial Nova" panose="020B0604020202020204" charset="0"/>
                </a:rPr>
                <a:t>PostgreSQL</a:t>
              </a:r>
              <a:r>
                <a:rPr lang="en-US" sz="2800" dirty="0" smtClean="0">
                  <a:solidFill>
                    <a:srgbClr val="000000"/>
                  </a:solidFill>
                  <a:latin typeface="Arial Nova" panose="020B0604020202020204" charset="0"/>
                </a:rPr>
                <a:t>)</a:t>
              </a:r>
              <a:endParaRPr lang="ru-RU" sz="2800" dirty="0" smtClean="0">
                <a:solidFill>
                  <a:srgbClr val="000000"/>
                </a:solidFill>
                <a:latin typeface="Arial Nova" panose="020B0604020202020204" charset="0"/>
              </a:endParaRPr>
            </a:p>
            <a:p>
              <a:pPr marL="514350" lvl="0" indent="-514350">
                <a:lnSpc>
                  <a:spcPct val="150000"/>
                </a:lnSpc>
                <a:buClr>
                  <a:srgbClr val="07689F"/>
                </a:buClr>
                <a:buFont typeface="Arial" panose="020B0604020202020204" pitchFamily="34" charset="0"/>
                <a:buChar char="•"/>
              </a:pPr>
              <a:r>
                <a:rPr lang="en-US" sz="2800" dirty="0" err="1" smtClean="0">
                  <a:solidFill>
                    <a:srgbClr val="000000"/>
                  </a:solidFill>
                  <a:latin typeface="Arial Nova" panose="020B0604020202020204" charset="0"/>
                </a:rPr>
                <a:t>Figma</a:t>
              </a:r>
              <a:endParaRPr lang="ru-RU" sz="2800" dirty="0" smtClean="0">
                <a:solidFill>
                  <a:srgbClr val="000000"/>
                </a:solidFill>
                <a:latin typeface="Arial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5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5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41279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 smtClean="0">
                <a:solidFill>
                  <a:srgbClr val="07689F"/>
                </a:solidFill>
              </a:rPr>
              <a:t>Выбор </a:t>
            </a:r>
            <a:r>
              <a:rPr lang="ru-RU" sz="5000" dirty="0">
                <a:solidFill>
                  <a:srgbClr val="07689F"/>
                </a:solidFill>
              </a:rPr>
              <a:t>паттерна проектирования</a:t>
            </a:r>
            <a:endParaRPr lang="en-US" sz="5000" dirty="0">
              <a:solidFill>
                <a:srgbClr val="07689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76400" y="2468552"/>
            <a:ext cx="14935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Выбран паттерн</a:t>
            </a:r>
            <a:r>
              <a:rPr lang="ru-RU" sz="2800" b="1" dirty="0">
                <a:solidFill>
                  <a:srgbClr val="07689F"/>
                </a:solidFill>
                <a:latin typeface="Arial Nova" panose="020B0604020202020204" charset="0"/>
              </a:rPr>
              <a:t>: </a:t>
            </a: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MVVM</a:t>
            </a:r>
            <a:r>
              <a:rPr lang="ru-RU" sz="2800" dirty="0" smtClean="0">
                <a:latin typeface="Arial Nova" panose="020B0604020202020204" charset="0"/>
              </a:rPr>
              <a:t>, по следующим причинам: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Подходит </a:t>
            </a:r>
            <a:r>
              <a:rPr lang="ru-RU" sz="2800" dirty="0">
                <a:latin typeface="Arial Nova" panose="020B0604020202020204" charset="0"/>
              </a:rPr>
              <a:t>для крупных и сложных приложений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Поддерживает </a:t>
            </a:r>
            <a:r>
              <a:rPr lang="ru-RU" sz="2800" dirty="0">
                <a:latin typeface="Arial Nova" panose="020B0604020202020204" charset="0"/>
              </a:rPr>
              <a:t>двустороннее связывание данных и модульное тестирование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Рекомендован </a:t>
            </a:r>
            <a:r>
              <a:rPr lang="ru-RU" sz="2800" dirty="0">
                <a:latin typeface="Arial Nova" panose="020B0604020202020204" charset="0"/>
              </a:rPr>
              <a:t>Google для разработки </a:t>
            </a:r>
            <a:r>
              <a:rPr lang="ru-RU" sz="2800" dirty="0" err="1">
                <a:latin typeface="Arial Nova" panose="020B0604020202020204" charset="0"/>
              </a:rPr>
              <a:t>Android</a:t>
            </a:r>
            <a:r>
              <a:rPr lang="ru-RU" sz="2800" dirty="0">
                <a:latin typeface="Arial Nova" panose="020B0604020202020204" charset="0"/>
              </a:rPr>
              <a:t>-приложений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Упрощает </a:t>
            </a:r>
            <a:r>
              <a:rPr lang="ru-RU" sz="2800" dirty="0">
                <a:latin typeface="Arial Nova" panose="020B0604020202020204" charset="0"/>
              </a:rPr>
              <a:t>поддержку и масштабирование кода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endParaRPr lang="ru-RU" sz="2800" dirty="0" smtClean="0">
              <a:latin typeface="Arial Nova" panose="020B0604020202020204" charset="0"/>
            </a:endParaRPr>
          </a:p>
          <a:p>
            <a:pPr algn="just">
              <a:lnSpc>
                <a:spcPct val="150000"/>
              </a:lnSpc>
              <a:buClr>
                <a:srgbClr val="07689F"/>
              </a:buClr>
            </a:pP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Почему </a:t>
            </a:r>
            <a:r>
              <a:rPr lang="ru-RU" sz="2800" b="1" dirty="0">
                <a:solidFill>
                  <a:srgbClr val="07689F"/>
                </a:solidFill>
                <a:latin typeface="Arial Nova" panose="020B0604020202020204" charset="0"/>
              </a:rPr>
              <a:t>не выбраны MVC и MVP</a:t>
            </a: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MVC</a:t>
            </a:r>
            <a:r>
              <a:rPr lang="ru-RU" sz="2800" b="1" dirty="0">
                <a:solidFill>
                  <a:srgbClr val="07689F"/>
                </a:solidFill>
                <a:latin typeface="Arial Nova" panose="020B0604020202020204" charset="0"/>
              </a:rPr>
              <a:t>:</a:t>
            </a:r>
            <a:r>
              <a:rPr lang="ru-RU" sz="2800" dirty="0">
                <a:latin typeface="Arial Nova" panose="020B0604020202020204" charset="0"/>
              </a:rPr>
              <a:t> сложен в поддержке при увеличении размеров приложения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MVP</a:t>
            </a:r>
            <a:r>
              <a:rPr lang="ru-RU" sz="2800" b="1" dirty="0">
                <a:solidFill>
                  <a:srgbClr val="07689F"/>
                </a:solidFill>
                <a:latin typeface="Arial Nova" panose="020B0604020202020204" charset="0"/>
              </a:rPr>
              <a:t>:</a:t>
            </a:r>
            <a:r>
              <a:rPr lang="ru-RU" sz="2800" dirty="0">
                <a:latin typeface="Arial Nova" panose="020B0604020202020204" charset="0"/>
              </a:rPr>
              <a:t> требует дополнительных интерфейсов, что усложняет архитектуру.</a:t>
            </a:r>
          </a:p>
        </p:txBody>
      </p:sp>
    </p:spTree>
    <p:extLst>
      <p:ext uri="{BB962C8B-B14F-4D97-AF65-F5344CB8AC3E}">
        <p14:creationId xmlns:p14="http://schemas.microsoft.com/office/powerpoint/2010/main" val="8151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6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286507"/>
            <a:ext cx="13226772" cy="1788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en-US" sz="5000" dirty="0">
                <a:solidFill>
                  <a:srgbClr val="07689F"/>
                </a:solidFill>
              </a:rPr>
              <a:t>ER</a:t>
            </a:r>
            <a:r>
              <a:rPr lang="ru-RU" sz="5000" dirty="0">
                <a:solidFill>
                  <a:srgbClr val="07689F"/>
                </a:solidFill>
              </a:rPr>
              <a:t>–диаграмма базы данных для онлайн-магазина </a:t>
            </a:r>
            <a:r>
              <a:rPr lang="en-US" sz="5000" dirty="0">
                <a:solidFill>
                  <a:srgbClr val="07689F"/>
                </a:solidFill>
              </a:rPr>
              <a:t>Sunmul</a:t>
            </a:r>
            <a:endParaRPr lang="en-US" sz="5000" dirty="0">
              <a:solidFill>
                <a:srgbClr val="07689F"/>
              </a:solidFill>
            </a:endParaRPr>
          </a:p>
        </p:txBody>
      </p:sp>
      <p:pic>
        <p:nvPicPr>
          <p:cNvPr id="8" name="Рисунок 7" descr="G:\Mobilka\Project\GiftShopSunmul\documents\ER-диаграмма базы данных онлайн-магазина Sunmul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39" y="2185350"/>
            <a:ext cx="12641922" cy="6962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0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7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286507"/>
            <a:ext cx="13226772" cy="1788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 smtClean="0">
                <a:solidFill>
                  <a:srgbClr val="07689F"/>
                </a:solidFill>
              </a:rPr>
              <a:t>Проектирование </a:t>
            </a:r>
            <a:r>
              <a:rPr lang="ru-RU" sz="5000" dirty="0">
                <a:solidFill>
                  <a:srgbClr val="07689F"/>
                </a:solidFill>
              </a:rPr>
              <a:t>требований к мобильному приложению</a:t>
            </a:r>
            <a:endParaRPr lang="en-US" sz="5000" dirty="0">
              <a:solidFill>
                <a:srgbClr val="07689F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20234996"/>
              </p:ext>
            </p:extLst>
          </p:nvPr>
        </p:nvGraphicFramePr>
        <p:xfrm>
          <a:off x="2779782" y="3009900"/>
          <a:ext cx="12728436" cy="665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779782" y="2628900"/>
            <a:ext cx="821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7689F"/>
                </a:solidFill>
                <a:latin typeface="Arial Nova" panose="020B0604020202020204" charset="0"/>
              </a:rPr>
              <a:t>Функционал мобильного приложения </a:t>
            </a:r>
            <a:r>
              <a:rPr lang="en-US" sz="2800" b="1" dirty="0">
                <a:solidFill>
                  <a:srgbClr val="07689F"/>
                </a:solidFill>
                <a:latin typeface="Arial Nova" panose="020B0604020202020204" charset="0"/>
              </a:rPr>
              <a:t>Sunmul:</a:t>
            </a:r>
            <a:endParaRPr lang="ru-RU" sz="2800" b="1" dirty="0">
              <a:solidFill>
                <a:srgbClr val="07689F"/>
              </a:solidFill>
              <a:latin typeface="Arial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8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57501"/>
            <a:ext cx="13226772" cy="846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dirty="0" smtClean="0">
                <a:solidFill>
                  <a:srgbClr val="07689F"/>
                </a:solidFill>
              </a:rPr>
              <a:t>Выбор платформы для реализации ПО </a:t>
            </a:r>
            <a:endParaRPr lang="en-US" sz="5000" dirty="0">
              <a:solidFill>
                <a:srgbClr val="07689F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495141518"/>
              </p:ext>
            </p:extLst>
          </p:nvPr>
        </p:nvGraphicFramePr>
        <p:xfrm>
          <a:off x="8797834" y="1868775"/>
          <a:ext cx="9490166" cy="726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143000" y="1868775"/>
            <a:ext cx="9144000" cy="72019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err="1" smtClean="0">
                <a:solidFill>
                  <a:srgbClr val="07689F"/>
                </a:solidFill>
                <a:latin typeface="Arial Nova" panose="020B0604020202020204" charset="0"/>
              </a:rPr>
              <a:t>Android</a:t>
            </a:r>
            <a:r>
              <a:rPr lang="ru-RU" sz="2800" b="1" dirty="0" smtClean="0">
                <a:solidFill>
                  <a:srgbClr val="07689F"/>
                </a:solidFill>
                <a:latin typeface="Arial Nova" panose="020B0604020202020204" charset="0"/>
              </a:rPr>
              <a:t> Studio:</a:t>
            </a:r>
          </a:p>
          <a:p>
            <a:pPr marL="457200" indent="-457200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Обеспечивает </a:t>
            </a:r>
            <a:r>
              <a:rPr lang="ru-RU" sz="2800" dirty="0">
                <a:latin typeface="Arial Nova" panose="020B0604020202020204" charset="0"/>
              </a:rPr>
              <a:t>доступ к официальным инструментам и </a:t>
            </a:r>
            <a:r>
              <a:rPr lang="ru-RU" sz="2800" dirty="0" smtClean="0">
                <a:latin typeface="Arial Nova" panose="020B0604020202020204" charset="0"/>
              </a:rPr>
              <a:t>API.</a:t>
            </a:r>
          </a:p>
          <a:p>
            <a:pPr marL="457200" indent="-457200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Совместима </a:t>
            </a:r>
            <a:r>
              <a:rPr lang="ru-RU" sz="2800" dirty="0">
                <a:latin typeface="Arial Nova" panose="020B0604020202020204" charset="0"/>
              </a:rPr>
              <a:t>с </a:t>
            </a:r>
            <a:r>
              <a:rPr lang="ru-RU" sz="2800" dirty="0" err="1">
                <a:latin typeface="Arial Nova" panose="020B0604020202020204" charset="0"/>
              </a:rPr>
              <a:t>Kotlin</a:t>
            </a:r>
            <a:r>
              <a:rPr lang="ru-RU" sz="2800" dirty="0">
                <a:latin typeface="Arial Nova" panose="020B0604020202020204" charset="0"/>
              </a:rPr>
              <a:t>, что гарантирует высокое качество кода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Лёгкая </a:t>
            </a:r>
            <a:r>
              <a:rPr lang="ru-RU" sz="2800" dirty="0">
                <a:latin typeface="Arial Nova" panose="020B0604020202020204" charset="0"/>
              </a:rPr>
              <a:t>интеграция с облачными сервисами Google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Встроенные </a:t>
            </a:r>
            <a:r>
              <a:rPr lang="ru-RU" sz="2800" dirty="0">
                <a:latin typeface="Arial Nova" panose="020B0604020202020204" charset="0"/>
              </a:rPr>
              <a:t>инструменты для тестирования и отладки</a:t>
            </a:r>
            <a:r>
              <a:rPr lang="ru-RU" sz="2800" dirty="0" smtClean="0">
                <a:latin typeface="Arial Nova" panose="020B060402020202020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07689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 Nova" panose="020B0604020202020204" charset="0"/>
              </a:rPr>
              <a:t>Позволяет </a:t>
            </a:r>
            <a:r>
              <a:rPr lang="ru-RU" sz="2800" dirty="0">
                <a:latin typeface="Arial Nova" panose="020B0604020202020204" charset="0"/>
              </a:rPr>
              <a:t>разрабатывать высокопроизводительные приложения с отзывчивым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21496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6840200" y="831669"/>
            <a:ext cx="697820" cy="698500"/>
          </a:xfrm>
          <a:prstGeom prst="roundRect">
            <a:avLst/>
          </a:prstGeom>
          <a:solidFill>
            <a:srgbClr val="DCEDC2"/>
          </a:solidFill>
          <a:ln>
            <a:noFill/>
          </a:ln>
          <a:effectLst>
            <a:outerShdw blurRad="50800" dist="38100" dir="2700000" algn="tl" rotWithShape="0">
              <a:srgbClr val="07689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1295400"/>
            <a:chOff x="0" y="0"/>
            <a:chExt cx="6186311" cy="676468"/>
          </a:xfrm>
          <a:solidFill>
            <a:srgbClr val="F48288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676468"/>
            </a:xfrm>
            <a:custGeom>
              <a:avLst/>
              <a:gdLst/>
              <a:ahLst/>
              <a:cxnLst/>
              <a:rect l="l" t="t" r="r" b="b"/>
              <a:pathLst>
                <a:path w="6186311" h="676468">
                  <a:moveTo>
                    <a:pt x="6061851" y="676468"/>
                  </a:moveTo>
                  <a:lnTo>
                    <a:pt x="124460" y="676468"/>
                  </a:lnTo>
                  <a:cubicBezTo>
                    <a:pt x="55880" y="676468"/>
                    <a:pt x="0" y="620588"/>
                    <a:pt x="0" y="5520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2008"/>
                  </a:lnTo>
                  <a:cubicBezTo>
                    <a:pt x="6186311" y="620588"/>
                    <a:pt x="6130431" y="676468"/>
                    <a:pt x="6061851" y="676468"/>
                  </a:cubicBezTo>
                  <a:close/>
                </a:path>
              </a:pathLst>
            </a:custGeom>
            <a:solidFill>
              <a:srgbClr val="A2D5F2"/>
            </a:solidFill>
          </p:spPr>
        </p: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16998610" y="1019337"/>
            <a:ext cx="381000" cy="323165"/>
          </a:xfrm>
        </p:spPr>
        <p:txBody>
          <a:bodyPr wrap="square" lIns="0" tIns="0" rIns="0" bIns="0" rtlCol="0" anchor="ctr">
            <a:spAutoFit/>
          </a:bodyPr>
          <a:lstStyle/>
          <a:p>
            <a:pPr algn="ctr"/>
            <a:fld id="{B6F15528-21DE-4FAA-801E-634DDDAF4B2B}" type="slidenum">
              <a:rPr lang="en-US" sz="2100">
                <a:solidFill>
                  <a:srgbClr val="000000"/>
                </a:solidFill>
                <a:latin typeface="Arial Nova"/>
              </a:rPr>
              <a:pPr algn="ctr"/>
              <a:t>9</a:t>
            </a:fld>
            <a:endParaRPr lang="en-US" sz="210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530614" y="712842"/>
            <a:ext cx="1322677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79"/>
              </a:lnSpc>
              <a:defRPr sz="5199">
                <a:solidFill>
                  <a:srgbClr val="E40714"/>
                </a:solidFill>
                <a:latin typeface="Arial Nova Bold"/>
              </a:defRPr>
            </a:lvl1pPr>
          </a:lstStyle>
          <a:p>
            <a:r>
              <a:rPr lang="ru-RU" sz="5000" b="1" dirty="0" smtClean="0">
                <a:solidFill>
                  <a:srgbClr val="07689F"/>
                </a:solidFill>
              </a:rPr>
              <a:t>Разработка </a:t>
            </a:r>
            <a:r>
              <a:rPr lang="ru-RU" sz="5000" b="1" dirty="0">
                <a:solidFill>
                  <a:srgbClr val="07689F"/>
                </a:solidFill>
              </a:rPr>
              <a:t>макета приложения</a:t>
            </a:r>
            <a:endParaRPr lang="en-US" sz="5000" dirty="0">
              <a:solidFill>
                <a:srgbClr val="07689F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01771" y="1908562"/>
            <a:ext cx="16884458" cy="7043243"/>
            <a:chOff x="228600" y="1908563"/>
            <a:chExt cx="16297785" cy="6798516"/>
          </a:xfrm>
        </p:grpSpPr>
        <p:pic>
          <p:nvPicPr>
            <p:cNvPr id="12" name="Рисунок 1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911829"/>
              <a:ext cx="4755903" cy="3324302"/>
            </a:xfrm>
            <a:prstGeom prst="rect">
              <a:avLst/>
            </a:prstGeom>
          </p:spPr>
        </p:pic>
        <p:pic>
          <p:nvPicPr>
            <p:cNvPr id="14" name="Рисунок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167" y="1908563"/>
              <a:ext cx="6302969" cy="3324302"/>
            </a:xfrm>
            <a:prstGeom prst="rect">
              <a:avLst/>
            </a:prstGeom>
          </p:spPr>
        </p:pic>
        <p:pic>
          <p:nvPicPr>
            <p:cNvPr id="15" name="Рисунок 1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372101"/>
              <a:ext cx="4755903" cy="3334978"/>
            </a:xfrm>
            <a:prstGeom prst="rect">
              <a:avLst/>
            </a:prstGeom>
          </p:spPr>
        </p:pic>
        <p:pic>
          <p:nvPicPr>
            <p:cNvPr id="16" name="Рисунок 15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536" y="5372100"/>
              <a:ext cx="6324600" cy="3322190"/>
            </a:xfrm>
            <a:prstGeom prst="rect">
              <a:avLst/>
            </a:prstGeom>
          </p:spPr>
        </p:pic>
        <p:pic>
          <p:nvPicPr>
            <p:cNvPr id="17" name="Рисунок 16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02"/>
            <a:stretch/>
          </p:blipFill>
          <p:spPr>
            <a:xfrm>
              <a:off x="11739154" y="1911829"/>
              <a:ext cx="4724400" cy="3324302"/>
            </a:xfrm>
            <a:prstGeom prst="rect">
              <a:avLst/>
            </a:prstGeom>
          </p:spPr>
        </p:pic>
        <p:pic>
          <p:nvPicPr>
            <p:cNvPr id="18" name="Рисунок 17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3169" y="5372101"/>
              <a:ext cx="3292022" cy="3331581"/>
            </a:xfrm>
            <a:prstGeom prst="rect">
              <a:avLst/>
            </a:prstGeom>
          </p:spPr>
        </p:pic>
        <p:pic>
          <p:nvPicPr>
            <p:cNvPr id="19" name="Рисунок 18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98"/>
            <a:stretch/>
          </p:blipFill>
          <p:spPr>
            <a:xfrm>
              <a:off x="15007264" y="5372100"/>
              <a:ext cx="1519121" cy="33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84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601</Words>
  <Application>Microsoft Office PowerPoint</Application>
  <PresentationFormat>Произвольный</PresentationFormat>
  <Paragraphs>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 Nova</vt:lpstr>
      <vt:lpstr>Times New Roman</vt:lpstr>
      <vt:lpstr>Aptos</vt:lpstr>
      <vt:lpstr>Arial</vt:lpstr>
      <vt:lpstr>Arial Nova Bold</vt:lpstr>
      <vt:lpstr>Calibri</vt:lpstr>
      <vt:lpstr>Lexend</vt:lpstr>
      <vt:lpstr>Microsoft YaHei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Привет, коллеги! Это я,</dc:title>
  <cp:lastModifiedBy>Пользователь</cp:lastModifiedBy>
  <cp:revision>101</cp:revision>
  <dcterms:created xsi:type="dcterms:W3CDTF">2006-08-16T00:00:00Z</dcterms:created>
  <dcterms:modified xsi:type="dcterms:W3CDTF">2024-11-28T07:01:27Z</dcterms:modified>
  <dc:identifier>DAF0Q_8UAZU</dc:identifier>
</cp:coreProperties>
</file>