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1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30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4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0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7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47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1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0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0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6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9DA8C2-FD12-4222-8204-5BEB9D23246A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C61302-5F15-4B3A-8C24-30A8C60B9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3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Гончаров </a:t>
            </a:r>
            <a:r>
              <a:rPr lang="ru-RU" dirty="0" err="1" smtClean="0"/>
              <a:t>ИваН</a:t>
            </a:r>
            <a:r>
              <a:rPr lang="ru-RU" dirty="0" smtClean="0"/>
              <a:t> Дмитриевич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Система Факультатив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510" y="297887"/>
            <a:ext cx="8534400" cy="1507067"/>
          </a:xfrm>
        </p:spPr>
        <p:txBody>
          <a:bodyPr/>
          <a:lstStyle/>
          <a:p>
            <a:r>
              <a:rPr lang="ru-RU" dirty="0"/>
              <a:t>Техническое </a:t>
            </a:r>
            <a:r>
              <a:rPr lang="ru-RU" dirty="0" smtClean="0"/>
              <a:t>задание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510" y="94705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Система </a:t>
            </a:r>
            <a:r>
              <a:rPr lang="ru-RU" dirty="0"/>
              <a:t>Факультатив. Существует перечень </a:t>
            </a:r>
            <a:r>
              <a:rPr lang="ru-RU" dirty="0" smtClean="0"/>
              <a:t>курсов</a:t>
            </a:r>
            <a:r>
              <a:rPr lang="ru-RU" b="1" dirty="0" smtClean="0"/>
              <a:t>, </a:t>
            </a:r>
            <a:r>
              <a:rPr lang="ru-RU" dirty="0"/>
              <a:t>за каждым из которых закреплен один п</a:t>
            </a:r>
            <a:r>
              <a:rPr lang="ru-RU" dirty="0" smtClean="0"/>
              <a:t>реподаватель</a:t>
            </a:r>
            <a:r>
              <a:rPr lang="ru-RU" dirty="0"/>
              <a:t>. Студент записывается на один или несколько </a:t>
            </a:r>
            <a:r>
              <a:rPr lang="ru-RU" dirty="0" smtClean="0"/>
              <a:t>курсов</a:t>
            </a:r>
            <a:r>
              <a:rPr lang="ru-RU" dirty="0"/>
              <a:t>. По окончании обучения </a:t>
            </a:r>
            <a:r>
              <a:rPr lang="ru-RU" dirty="0" smtClean="0"/>
              <a:t>преподаватель </a:t>
            </a:r>
            <a:r>
              <a:rPr lang="ru-RU" dirty="0"/>
              <a:t>выставляет с</a:t>
            </a:r>
            <a:r>
              <a:rPr lang="ru-RU" dirty="0" smtClean="0"/>
              <a:t>туденту </a:t>
            </a:r>
            <a:r>
              <a:rPr lang="ru-RU" dirty="0"/>
              <a:t>и добавляет отзыв.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061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261" y="150153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Технологии, которые я использовал при </a:t>
            </a:r>
            <a:r>
              <a:rPr lang="ru-RU" dirty="0" smtClean="0"/>
              <a:t>РЕАЛИЗАЦИИ </a:t>
            </a:r>
            <a:r>
              <a:rPr lang="ru-RU" dirty="0"/>
              <a:t>данного проекта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35479"/>
              </p:ext>
            </p:extLst>
          </p:nvPr>
        </p:nvGraphicFramePr>
        <p:xfrm>
          <a:off x="553584" y="3429000"/>
          <a:ext cx="8534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443204"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security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Log4j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Maven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67" y="251234"/>
            <a:ext cx="8534400" cy="1507067"/>
          </a:xfrm>
        </p:spPr>
        <p:txBody>
          <a:bodyPr/>
          <a:lstStyle/>
          <a:p>
            <a:r>
              <a:rPr lang="ru-RU" dirty="0" smtClean="0"/>
              <a:t>Какой функционал присутствует?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624" y="1758301"/>
            <a:ext cx="8534400" cy="212271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Админ</a:t>
            </a:r>
            <a:r>
              <a:rPr lang="en-US" dirty="0" smtClean="0"/>
              <a:t>: </a:t>
            </a:r>
            <a:r>
              <a:rPr lang="ru-RU" dirty="0" smtClean="0"/>
              <a:t>Он же Преподаватель, может делать все, что душе угодно, а точнее – он очень </a:t>
            </a:r>
            <a:r>
              <a:rPr lang="en-US" dirty="0" smtClean="0"/>
              <a:t>Crud </a:t>
            </a:r>
            <a:r>
              <a:rPr lang="ru-RU" dirty="0" smtClean="0"/>
              <a:t>над студентом, курсом.</a:t>
            </a:r>
            <a:br>
              <a:rPr lang="ru-RU" dirty="0" smtClean="0"/>
            </a:br>
            <a:r>
              <a:rPr lang="ru-RU" dirty="0" smtClean="0"/>
              <a:t>Может добавлять курс, регистрировать нового студента, удалять студента из курса, заканчивать свой курс, выставлять оценки и отзывы студентам.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14098" y="3515567"/>
            <a:ext cx="8534400" cy="163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ограничен в правах, его участь такова</a:t>
            </a:r>
            <a:r>
              <a:rPr lang="en-US" dirty="0" smtClean="0"/>
              <a:t> – </a:t>
            </a:r>
            <a:r>
              <a:rPr lang="ru-RU" dirty="0" smtClean="0"/>
              <a:t>просмотр всех существующих курсов и </a:t>
            </a:r>
            <a:r>
              <a:rPr lang="ru-RU" dirty="0" smtClean="0"/>
              <a:t>курсов </a:t>
            </a:r>
            <a:r>
              <a:rPr lang="ru-RU" dirty="0" smtClean="0"/>
              <a:t>на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он </a:t>
            </a:r>
            <a:r>
              <a:rPr lang="ru-RU" dirty="0" smtClean="0"/>
              <a:t>записался, запись на курс, просмотр и редактирование своего профиля. На этом у бедняги все..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61444" y="1838129"/>
            <a:ext cx="1881690" cy="254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s</a:t>
            </a:r>
            <a:r>
              <a:rPr lang="en-US" dirty="0" smtClean="0"/>
              <a:t>ervices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ao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entites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829" y="1632857"/>
            <a:ext cx="1511559" cy="275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Любые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05665" y="2295331"/>
            <a:ext cx="3219062" cy="209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298008" y="1838131"/>
            <a:ext cx="2634375" cy="78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 Layer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117842" y="2463541"/>
            <a:ext cx="6212" cy="320869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117842" y="2951324"/>
            <a:ext cx="6212" cy="320869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5111630" y="3507921"/>
            <a:ext cx="6212" cy="320869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068139" y="1470098"/>
            <a:ext cx="2261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Application Layer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6369821" y="3340359"/>
            <a:ext cx="1523877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46775" y="3112016"/>
            <a:ext cx="96728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66057" y="1286082"/>
            <a:ext cx="2080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Client Layer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753384" y="2639790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460057" y="278441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Hibernate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141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Гончаров ИваН Дмитриевич </vt:lpstr>
      <vt:lpstr>Техническое задание:</vt:lpstr>
      <vt:lpstr>Технологии, которые я использовал при РЕАЛИЗАЦИИ данного проекта:</vt:lpstr>
      <vt:lpstr>Какой функционал присутствует?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Гончаров ИваН Дмитриевич</dc:title>
  <dc:creator>ivan</dc:creator>
  <cp:lastModifiedBy>ivan</cp:lastModifiedBy>
  <cp:revision>11</cp:revision>
  <dcterms:created xsi:type="dcterms:W3CDTF">2017-06-06T14:29:07Z</dcterms:created>
  <dcterms:modified xsi:type="dcterms:W3CDTF">2017-06-06T15:42:41Z</dcterms:modified>
</cp:coreProperties>
</file>