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424F-41C1-454E-A8F9-10DE49E72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7DD46-B632-47CF-A639-8EEBC7290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745E5-360E-44FE-B74A-37088501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C05A-B3CA-4B9F-B643-68F915DEC4C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0CE4-8BE5-45B8-B639-9A865814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F84AA-6D9C-4449-B9CE-13C7EF5D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2DCB-2E14-4379-9124-09798734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0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F6F9-6651-4786-84ED-056C4886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059C8-B8C7-493B-9C56-9D69660C3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7403-2BD0-4245-A731-7245FDDE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C05A-B3CA-4B9F-B643-68F915DEC4C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313F6-16A9-4CD7-BCF5-1CA641DE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6BEA1-3AD0-48A0-9EDA-A54BB454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2DCB-2E14-4379-9124-09798734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7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4E246-3B46-4C76-8EB2-83BC820F6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72E2A-46D7-434B-B089-18425DA3F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2C5BF-817F-4F71-BEA0-55D4A099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C05A-B3CA-4B9F-B643-68F915DEC4C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45AEB-4996-468B-9D66-0C03A11C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8DF2-5DDC-4B19-A20C-CD22AEBC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2DCB-2E14-4379-9124-09798734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1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8FD6-637E-4D11-93DD-3CB47015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73B2-81DF-4CB9-A40D-4A41674B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4F0A-5940-4131-AE92-B5895EE7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C05A-B3CA-4B9F-B643-68F915DEC4C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EF2D3-25F6-4C6E-ABED-EED4D20E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271C-946E-42A3-8B4E-80489E59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2DCB-2E14-4379-9124-09798734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1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A4AC-8E4D-42D7-A2DB-EBFBD295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BC9A3-71E4-45F9-B92A-3D06D051B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6A93A-3A99-4F35-B53E-E2CB3BC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C05A-B3CA-4B9F-B643-68F915DEC4C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8815E-9AB7-4E5A-B45A-692F0711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C5544-EE92-4865-BD48-FE8386E9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2DCB-2E14-4379-9124-09798734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2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AC1E-A096-4B1E-A954-F86F70F9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7E02-2594-4D92-BB4A-67D63C1DD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BB9D1-F8A2-47E4-8D2D-FE01B7475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93E5D-62BF-438C-9E7A-F5D65D6A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C05A-B3CA-4B9F-B643-68F915DEC4C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89274-78DD-4F8D-A566-AA3667EC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9FC54-F355-4765-AE43-3AA0FD84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2DCB-2E14-4379-9124-09798734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A54A-7317-4C45-BF06-293A71F3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EA69C-C816-438B-B9FA-B6295C13D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96753-A49A-4F87-A729-B0F8DF5FF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1F47C-5F60-4BF2-B899-1FA07EFE4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A9B00-129B-4A5F-8C17-C6BF30D04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FC30F-E91E-487E-9B18-C5AE769B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C05A-B3CA-4B9F-B643-68F915DEC4C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1B8DC-7B68-4046-AF20-4BC508E8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EDF03-CE3B-41B2-B9B2-D27560AB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2DCB-2E14-4379-9124-09798734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FD93-8036-40A0-B5BE-9EB711AE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D3C82-1E38-4D12-ACB7-A64E00FD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C05A-B3CA-4B9F-B643-68F915DEC4C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12162-5D06-49E9-B39B-9C1CCD4F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4D1DC-89EC-49C9-8A32-7D25DD82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2DCB-2E14-4379-9124-09798734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2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37358-FCE7-4F89-AA4F-3740F9C0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C05A-B3CA-4B9F-B643-68F915DEC4C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E5E6F-CBF9-408F-A0C2-007A3B56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22B95-29B6-4195-8214-59405F34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2DCB-2E14-4379-9124-09798734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9EE1-B216-4FC1-97C2-3D6C32E1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6AD5-A14E-498E-8E7E-0FECF9A8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73B02-164A-4CD8-B2A0-57FE9DF12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BAD18-82B1-4C42-82AB-89766351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C05A-B3CA-4B9F-B643-68F915DEC4C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3B67C-36FF-4445-A981-9EB7AB48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684DA-762A-4839-8A75-5D08AA34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2DCB-2E14-4379-9124-09798734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4672-687E-4483-8B6C-50A83C4C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FBAC4-ACCB-44E4-AA89-329FF01A8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A73C9-A1C2-4673-BC12-4A32037B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5B603-F4E8-4740-A4B8-B1317228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C05A-B3CA-4B9F-B643-68F915DEC4C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7B5F-5671-4855-A599-BB0AE60C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593C4-A12F-4C55-9D45-B2DE6D6A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2DCB-2E14-4379-9124-09798734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F2128-0CEC-4BA4-AE7D-9C9A6774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34706-4ED5-4B76-B695-30D2F100E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9E614-9F63-4988-BAA2-998586ED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8C05A-B3CA-4B9F-B643-68F915DEC4C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999B1-80E0-42F3-88A2-BE4B35B71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9A29E-A401-4C56-A597-0626815DB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92DCB-2E14-4379-9124-09798734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6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CDFF00-C0ED-417B-AF9D-328E86755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53" y="743285"/>
            <a:ext cx="8062940" cy="5375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5A8142-DE20-4284-A6E9-717F6545E8C1}"/>
              </a:ext>
            </a:extLst>
          </p:cNvPr>
          <p:cNvSpPr txBox="1"/>
          <p:nvPr/>
        </p:nvSpPr>
        <p:spPr>
          <a:xfrm>
            <a:off x="4231215" y="1032635"/>
            <a:ext cx="308682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46.7% of individuals that left hair at a given trap during a sampling session were detected just once at that site-session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38029-2E32-401E-BD27-35FEC05DD3E1}"/>
              </a:ext>
            </a:extLst>
          </p:cNvPr>
          <p:cNvSpPr txBox="1"/>
          <p:nvPr/>
        </p:nvSpPr>
        <p:spPr>
          <a:xfrm>
            <a:off x="5898798" y="2321801"/>
            <a:ext cx="308683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25.8% of individuals that left hair at a given trap during a sampling session were detected three or more times at that site-session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6F0812-7279-44F9-9711-CBD0E9FA181B}"/>
              </a:ext>
            </a:extLst>
          </p:cNvPr>
          <p:cNvCxnSpPr>
            <a:cxnSpLocks/>
          </p:cNvCxnSpPr>
          <p:nvPr/>
        </p:nvCxnSpPr>
        <p:spPr>
          <a:xfrm flipH="1">
            <a:off x="3714044" y="1512491"/>
            <a:ext cx="486234" cy="48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CF477F-2054-4CE4-B0B1-7A16F5748096}"/>
              </a:ext>
            </a:extLst>
          </p:cNvPr>
          <p:cNvCxnSpPr/>
          <p:nvPr/>
        </p:nvCxnSpPr>
        <p:spPr>
          <a:xfrm>
            <a:off x="4472247" y="3605853"/>
            <a:ext cx="50707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65DB39-2BDE-4216-BFF9-477B0AEAB3EE}"/>
              </a:ext>
            </a:extLst>
          </p:cNvPr>
          <p:cNvCxnSpPr>
            <a:cxnSpLocks/>
          </p:cNvCxnSpPr>
          <p:nvPr/>
        </p:nvCxnSpPr>
        <p:spPr>
          <a:xfrm>
            <a:off x="9543011" y="3605853"/>
            <a:ext cx="0" cy="1664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13C1D1-BAD0-45DF-A9C5-C1CDF676E6C3}"/>
              </a:ext>
            </a:extLst>
          </p:cNvPr>
          <p:cNvCxnSpPr>
            <a:cxnSpLocks/>
          </p:cNvCxnSpPr>
          <p:nvPr/>
        </p:nvCxnSpPr>
        <p:spPr>
          <a:xfrm>
            <a:off x="4472247" y="3609074"/>
            <a:ext cx="0" cy="256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2CBD36-B563-4AF7-8AAF-D6068A908FD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202311" y="3399019"/>
            <a:ext cx="239903" cy="20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3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 Gondek</cp:lastModifiedBy>
  <cp:revision>3</cp:revision>
  <dcterms:created xsi:type="dcterms:W3CDTF">2018-01-22T00:45:18Z</dcterms:created>
  <dcterms:modified xsi:type="dcterms:W3CDTF">2018-12-09T21:34:37Z</dcterms:modified>
</cp:coreProperties>
</file>