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6"/>
  </p:notesMasterIdLst>
  <p:sldIdLst>
    <p:sldId id="256" r:id="rId5"/>
    <p:sldId id="257" r:id="rId6"/>
    <p:sldId id="294" r:id="rId7"/>
    <p:sldId id="258" r:id="rId8"/>
    <p:sldId id="259" r:id="rId9"/>
    <p:sldId id="260" r:id="rId10"/>
    <p:sldId id="261" r:id="rId11"/>
    <p:sldId id="262" r:id="rId12"/>
    <p:sldId id="295" r:id="rId13"/>
    <p:sldId id="296" r:id="rId14"/>
    <p:sldId id="263" r:id="rId15"/>
    <p:sldId id="297" r:id="rId16"/>
    <p:sldId id="299" r:id="rId17"/>
    <p:sldId id="300" r:id="rId18"/>
    <p:sldId id="301" r:id="rId19"/>
    <p:sldId id="302" r:id="rId20"/>
    <p:sldId id="303" r:id="rId21"/>
    <p:sldId id="304" r:id="rId22"/>
    <p:sldId id="305" r:id="rId23"/>
    <p:sldId id="267" r:id="rId24"/>
    <p:sldId id="268" r:id="rId25"/>
    <p:sldId id="269" r:id="rId26"/>
    <p:sldId id="270" r:id="rId27"/>
    <p:sldId id="271" r:id="rId28"/>
    <p:sldId id="306" r:id="rId29"/>
    <p:sldId id="272" r:id="rId30"/>
    <p:sldId id="273" r:id="rId31"/>
    <p:sldId id="274" r:id="rId32"/>
    <p:sldId id="276" r:id="rId33"/>
    <p:sldId id="277" r:id="rId34"/>
    <p:sldId id="278" r:id="rId35"/>
    <p:sldId id="279" r:id="rId36"/>
    <p:sldId id="307" r:id="rId37"/>
    <p:sldId id="308" r:id="rId38"/>
    <p:sldId id="280" r:id="rId39"/>
    <p:sldId id="309" r:id="rId40"/>
    <p:sldId id="310" r:id="rId41"/>
    <p:sldId id="311" r:id="rId42"/>
    <p:sldId id="312" r:id="rId43"/>
    <p:sldId id="284" r:id="rId44"/>
    <p:sldId id="285" r:id="rId45"/>
    <p:sldId id="313" r:id="rId46"/>
    <p:sldId id="286" r:id="rId47"/>
    <p:sldId id="287" r:id="rId48"/>
    <p:sldId id="288" r:id="rId49"/>
    <p:sldId id="289" r:id="rId50"/>
    <p:sldId id="290" r:id="rId51"/>
    <p:sldId id="291" r:id="rId52"/>
    <p:sldId id="292" r:id="rId53"/>
    <p:sldId id="293" r:id="rId54"/>
    <p:sldId id="314" r:id="rId5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D17425-C5E1-455E-BAF3-BCFA873F054B}" v="6" dt="2021-03-03T16:20:47.880"/>
    <p1510:client id="{26BF2548-0D9C-44E3-A385-A6BF22B6C710}" v="2" dt="2021-02-10T08:18:45.928"/>
    <p1510:client id="{2F865246-EA1F-41BD-A578-0D9C58C4D72D}" v="1" dt="2021-03-03T17:58:48.736"/>
    <p1510:client id="{B09A8BDB-F9A1-469E-AC8D-7790ABF218BC}" v="30" dt="2021-02-08T10:24:06.781"/>
    <p1510:client id="{C459B4EA-0FC2-4B49-BC57-6F6158A4BE47}" v="1" dt="2021-02-02T13:13:35.293"/>
    <p1510:client id="{F101BA3D-4698-4C97-AB23-B4C0282C9BAE}" v="2" dt="2021-03-02T16:47:41.23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6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61" Type="http://schemas.microsoft.com/office/2016/11/relationships/changesInfo" Target="changesInfos/changesInfo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0TCS082 ISITBHAI THAKKAR" userId="S::20tcs082@edu.charusat.org::c7376dad-2a4d-4fb2-b13a-9c7247f57ff1" providerId="AD" clId="Web-{26BF2548-0D9C-44E3-A385-A6BF22B6C710}"/>
    <pc:docChg chg="modSld">
      <pc:chgData name="20TCS082 ISITBHAI THAKKAR" userId="S::20tcs082@edu.charusat.org::c7376dad-2a4d-4fb2-b13a-9c7247f57ff1" providerId="AD" clId="Web-{26BF2548-0D9C-44E3-A385-A6BF22B6C710}" dt="2021-02-10T08:18:45.928" v="1" actId="1076"/>
      <pc:docMkLst>
        <pc:docMk/>
      </pc:docMkLst>
      <pc:sldChg chg="modSp">
        <pc:chgData name="20TCS082 ISITBHAI THAKKAR" userId="S::20tcs082@edu.charusat.org::c7376dad-2a4d-4fb2-b13a-9c7247f57ff1" providerId="AD" clId="Web-{26BF2548-0D9C-44E3-A385-A6BF22B6C710}" dt="2021-02-10T08:18:45.928" v="1" actId="1076"/>
        <pc:sldMkLst>
          <pc:docMk/>
          <pc:sldMk cId="0" sldId="258"/>
        </pc:sldMkLst>
        <pc:spChg chg="mod">
          <ac:chgData name="20TCS082 ISITBHAI THAKKAR" userId="S::20tcs082@edu.charusat.org::c7376dad-2a4d-4fb2-b13a-9c7247f57ff1" providerId="AD" clId="Web-{26BF2548-0D9C-44E3-A385-A6BF22B6C710}" dt="2021-02-10T08:18:45.928" v="1" actId="1076"/>
          <ac:spMkLst>
            <pc:docMk/>
            <pc:sldMk cId="0" sldId="258"/>
            <ac:spMk id="3" creationId="{00000000-0000-0000-0000-000000000000}"/>
          </ac:spMkLst>
        </pc:spChg>
      </pc:sldChg>
    </pc:docChg>
  </pc:docChgLst>
  <pc:docChgLst>
    <pc:chgData name="DHARMESHSINH DABHI" userId="S::dharmeshdabhi.ee@charusat.org::8ade77b1-bda4-4857-8490-cf25651baac2" providerId="AD" clId="Web-{B09A8BDB-F9A1-469E-AC8D-7790ABF218BC}"/>
    <pc:docChg chg="modSld">
      <pc:chgData name="DHARMESHSINH DABHI" userId="S::dharmeshdabhi.ee@charusat.org::8ade77b1-bda4-4857-8490-cf25651baac2" providerId="AD" clId="Web-{B09A8BDB-F9A1-469E-AC8D-7790ABF218BC}" dt="2021-02-08T10:24:06.781" v="17" actId="20577"/>
      <pc:docMkLst>
        <pc:docMk/>
      </pc:docMkLst>
      <pc:sldChg chg="modSp">
        <pc:chgData name="DHARMESHSINH DABHI" userId="S::dharmeshdabhi.ee@charusat.org::8ade77b1-bda4-4857-8490-cf25651baac2" providerId="AD" clId="Web-{B09A8BDB-F9A1-469E-AC8D-7790ABF218BC}" dt="2021-02-08T10:24:06.781" v="17" actId="20577"/>
        <pc:sldMkLst>
          <pc:docMk/>
          <pc:sldMk cId="2613853684" sldId="314"/>
        </pc:sldMkLst>
        <pc:spChg chg="mod">
          <ac:chgData name="DHARMESHSINH DABHI" userId="S::dharmeshdabhi.ee@charusat.org::8ade77b1-bda4-4857-8490-cf25651baac2" providerId="AD" clId="Web-{B09A8BDB-F9A1-469E-AC8D-7790ABF218BC}" dt="2021-02-08T10:24:06.781" v="17" actId="20577"/>
          <ac:spMkLst>
            <pc:docMk/>
            <pc:sldMk cId="2613853684" sldId="314"/>
            <ac:spMk id="3" creationId="{00000000-0000-0000-0000-000000000000}"/>
          </ac:spMkLst>
        </pc:spChg>
      </pc:sldChg>
    </pc:docChg>
  </pc:docChgLst>
  <pc:docChgLst>
    <pc:chgData name="20TCS078 PRUTHURAJ SUTHAR" userId="S::20tcs078@edu.charusat.org::d43a1d3a-33fe-4d19-8416-15a0e9608028" providerId="AD" clId="Web-{15D17425-C5E1-455E-BAF3-BCFA873F054B}"/>
    <pc:docChg chg="modSld">
      <pc:chgData name="20TCS078 PRUTHURAJ SUTHAR" userId="S::20tcs078@edu.charusat.org::d43a1d3a-33fe-4d19-8416-15a0e9608028" providerId="AD" clId="Web-{15D17425-C5E1-455E-BAF3-BCFA873F054B}" dt="2021-03-03T16:20:47.880" v="5" actId="14100"/>
      <pc:docMkLst>
        <pc:docMk/>
      </pc:docMkLst>
      <pc:sldChg chg="modSp">
        <pc:chgData name="20TCS078 PRUTHURAJ SUTHAR" userId="S::20tcs078@edu.charusat.org::d43a1d3a-33fe-4d19-8416-15a0e9608028" providerId="AD" clId="Web-{15D17425-C5E1-455E-BAF3-BCFA873F054B}" dt="2021-03-03T16:20:47.880" v="5" actId="14100"/>
        <pc:sldMkLst>
          <pc:docMk/>
          <pc:sldMk cId="0" sldId="259"/>
        </pc:sldMkLst>
        <pc:spChg chg="mod">
          <ac:chgData name="20TCS078 PRUTHURAJ SUTHAR" userId="S::20tcs078@edu.charusat.org::d43a1d3a-33fe-4d19-8416-15a0e9608028" providerId="AD" clId="Web-{15D17425-C5E1-455E-BAF3-BCFA873F054B}" dt="2021-03-03T16:20:47.880" v="5" actId="14100"/>
          <ac:spMkLst>
            <pc:docMk/>
            <pc:sldMk cId="0" sldId="259"/>
            <ac:spMk id="2" creationId="{00000000-0000-0000-0000-000000000000}"/>
          </ac:spMkLst>
        </pc:spChg>
        <pc:picChg chg="mod">
          <ac:chgData name="20TCS078 PRUTHURAJ SUTHAR" userId="S::20tcs078@edu.charusat.org::d43a1d3a-33fe-4d19-8416-15a0e9608028" providerId="AD" clId="Web-{15D17425-C5E1-455E-BAF3-BCFA873F054B}" dt="2021-03-03T16:17:54.462" v="0" actId="1076"/>
          <ac:picMkLst>
            <pc:docMk/>
            <pc:sldMk cId="0" sldId="259"/>
            <ac:picMk id="8" creationId="{00000000-0000-0000-0000-000000000000}"/>
          </ac:picMkLst>
        </pc:picChg>
        <pc:picChg chg="mod">
          <ac:chgData name="20TCS078 PRUTHURAJ SUTHAR" userId="S::20tcs078@edu.charusat.org::d43a1d3a-33fe-4d19-8416-15a0e9608028" providerId="AD" clId="Web-{15D17425-C5E1-455E-BAF3-BCFA873F054B}" dt="2021-03-03T16:18:01.353" v="1" actId="1076"/>
          <ac:picMkLst>
            <pc:docMk/>
            <pc:sldMk cId="0" sldId="259"/>
            <ac:picMk id="9" creationId="{00000000-0000-0000-0000-000000000000}"/>
          </ac:picMkLst>
        </pc:picChg>
      </pc:sldChg>
    </pc:docChg>
  </pc:docChgLst>
  <pc:docChgLst>
    <pc:chgData name="20TCS061 SEN PRAMANIK" userId="S::20tcs061@edu.charusat.org::9c9b7e84-8af2-4b85-b72c-ecf88e9aa1fa" providerId="AD" clId="Web-{2F865246-EA1F-41BD-A578-0D9C58C4D72D}"/>
    <pc:docChg chg="modSld">
      <pc:chgData name="20TCS061 SEN PRAMANIK" userId="S::20tcs061@edu.charusat.org::9c9b7e84-8af2-4b85-b72c-ecf88e9aa1fa" providerId="AD" clId="Web-{2F865246-EA1F-41BD-A578-0D9C58C4D72D}" dt="2021-03-03T17:58:48.736" v="0" actId="1076"/>
      <pc:docMkLst>
        <pc:docMk/>
      </pc:docMkLst>
      <pc:sldChg chg="modSp">
        <pc:chgData name="20TCS061 SEN PRAMANIK" userId="S::20tcs061@edu.charusat.org::9c9b7e84-8af2-4b85-b72c-ecf88e9aa1fa" providerId="AD" clId="Web-{2F865246-EA1F-41BD-A578-0D9C58C4D72D}" dt="2021-03-03T17:58:48.736" v="0" actId="1076"/>
        <pc:sldMkLst>
          <pc:docMk/>
          <pc:sldMk cId="2975382145" sldId="304"/>
        </pc:sldMkLst>
        <pc:picChg chg="mod">
          <ac:chgData name="20TCS061 SEN PRAMANIK" userId="S::20tcs061@edu.charusat.org::9c9b7e84-8af2-4b85-b72c-ecf88e9aa1fa" providerId="AD" clId="Web-{2F865246-EA1F-41BD-A578-0D9C58C4D72D}" dt="2021-03-03T17:58:48.736" v="0" actId="1076"/>
          <ac:picMkLst>
            <pc:docMk/>
            <pc:sldMk cId="2975382145" sldId="304"/>
            <ac:picMk id="5" creationId="{00000000-0000-0000-0000-000000000000}"/>
          </ac:picMkLst>
        </pc:picChg>
      </pc:sldChg>
    </pc:docChg>
  </pc:docChgLst>
  <pc:docChgLst>
    <pc:chgData name="20TCS055 JIYA SHAH" userId="S::20tcs055@edu.charusat.org::f1cc71b0-e841-4319-ab71-4088e9c11177" providerId="AD" clId="Web-{C459B4EA-0FC2-4B49-BC57-6F6158A4BE47}"/>
    <pc:docChg chg="modSld">
      <pc:chgData name="20TCS055 JIYA SHAH" userId="S::20tcs055@edu.charusat.org::f1cc71b0-e841-4319-ab71-4088e9c11177" providerId="AD" clId="Web-{C459B4EA-0FC2-4B49-BC57-6F6158A4BE47}" dt="2021-02-02T13:13:35.293" v="0" actId="1076"/>
      <pc:docMkLst>
        <pc:docMk/>
      </pc:docMkLst>
      <pc:sldChg chg="modSp">
        <pc:chgData name="20TCS055 JIYA SHAH" userId="S::20tcs055@edu.charusat.org::f1cc71b0-e841-4319-ab71-4088e9c11177" providerId="AD" clId="Web-{C459B4EA-0FC2-4B49-BC57-6F6158A4BE47}" dt="2021-02-02T13:13:35.293" v="0" actId="1076"/>
        <pc:sldMkLst>
          <pc:docMk/>
          <pc:sldMk cId="0" sldId="259"/>
        </pc:sldMkLst>
        <pc:picChg chg="mod">
          <ac:chgData name="20TCS055 JIYA SHAH" userId="S::20tcs055@edu.charusat.org::f1cc71b0-e841-4319-ab71-4088e9c11177" providerId="AD" clId="Web-{C459B4EA-0FC2-4B49-BC57-6F6158A4BE47}" dt="2021-02-02T13:13:35.293" v="0" actId="1076"/>
          <ac:picMkLst>
            <pc:docMk/>
            <pc:sldMk cId="0" sldId="259"/>
            <ac:picMk id="8" creationId="{00000000-0000-0000-0000-000000000000}"/>
          </ac:picMkLst>
        </pc:picChg>
      </pc:sldChg>
    </pc:docChg>
  </pc:docChgLst>
  <pc:docChgLst>
    <pc:chgData name="20TCS069 DRASHTI PATEL" userId="S::20tcs069@edu.charusat.org::fd318a69-e713-4cdc-8948-d4594d71646e" providerId="AD" clId="Web-{F101BA3D-4698-4C97-AB23-B4C0282C9BAE}"/>
    <pc:docChg chg="modSld">
      <pc:chgData name="20TCS069 DRASHTI PATEL" userId="S::20tcs069@edu.charusat.org::fd318a69-e713-4cdc-8948-d4594d71646e" providerId="AD" clId="Web-{F101BA3D-4698-4C97-AB23-B4C0282C9BAE}" dt="2021-03-02T16:47:41.238" v="1" actId="1076"/>
      <pc:docMkLst>
        <pc:docMk/>
      </pc:docMkLst>
      <pc:sldChg chg="modSp">
        <pc:chgData name="20TCS069 DRASHTI PATEL" userId="S::20tcs069@edu.charusat.org::fd318a69-e713-4cdc-8948-d4594d71646e" providerId="AD" clId="Web-{F101BA3D-4698-4C97-AB23-B4C0282C9BAE}" dt="2021-03-02T16:47:41.238" v="1" actId="1076"/>
        <pc:sldMkLst>
          <pc:docMk/>
          <pc:sldMk cId="3758689108" sldId="294"/>
        </pc:sldMkLst>
        <pc:picChg chg="mod">
          <ac:chgData name="20TCS069 DRASHTI PATEL" userId="S::20tcs069@edu.charusat.org::fd318a69-e713-4cdc-8948-d4594d71646e" providerId="AD" clId="Web-{F101BA3D-4698-4C97-AB23-B4C0282C9BAE}" dt="2021-03-02T16:47:41.238" v="1" actId="1076"/>
          <ac:picMkLst>
            <pc:docMk/>
            <pc:sldMk cId="3758689108" sldId="294"/>
            <ac:picMk id="4" creationId="{00000000-0000-0000-0000-000000000000}"/>
          </ac:picMkLst>
        </pc:picChg>
      </pc:sldChg>
    </pc:docChg>
  </pc:docChgLst>
</pc:chgInfo>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2-01-11T07:28:10.14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6703 10707 0,'53'0'281,"-36"0"-281,54 0 16,17-18 0,-53 1-16,18 17 15,53-18 1,-35 18 15,-36 0-15,18 0-1,-18 0 1,18 0 0,-18 0-1,1 0 1,-19 0-1,19 0 1,-1 0 0,-18 0-1,36 0 1,-17 0 0,-19 0-1,19 0 1,-19 0-1,18 0 17,1-18-17,-1 18 1,0 0 0,1 0-1,-19 0 1,18 0-1,-17 0 1,35 0 0,-35 0-1,17 0 1,0 0 0,1 0-1,16 0 1,-16 0-1,17 0 1,-36 0 0,36 0-1,-18 0 1,1 0 0,-19 0 15,19 0-31,17 0 31,-36 0-15,18 0-1,1 0 1,17 0 0,-18 0-1,0 0 1,1 0-1,-1 0 1,35 0 0,-52 0-1,53 0 1,-36 0 0,0 0-1,18 0 1,0 0 15,0 0-15,-18 0-1,18 18 1,-18-18 0,18 0-1,-17 0 1,16 0-1,-16 0 1,34 0 0,-52 0-1,17 18 1,18-18 0,-18 0-1,18 17 1,-35-17-1,35 0 1,-18 0 15,18 0-15,-18 0 0,1 18-1,17-18 1,-18 0-1,35 17 1,-34-17 0,17 18-1,-36 0 1,18-18 0,1 0-1,-19 0 1,1 0-1,17 0 1,1 0 15,-19 0-15,54 0 0,-54 0-1,19 0 1,17 0-1,-18 17 17,-17-17-17,-1 0 1,1 0 0,-1 0-1,1 0 32,0 18-31,-1 0 46,1-1-46,-18 1 31,18-18-47,-18 18 31,17-1-15,-17 1 15,0-1 47,-17 1-16,-1-18-46,0 0-16,1 18 16,-1-18-1,0 0 1,1 0 0,-1 0-16,1 0 31,-1 0-16,0 0 17,1 0-1,-1 0-15,0 0-1,1 0 1,-1 0-1,-17 0 1,17 0 0,0 0-1,1 0 1,-1 0 31,1 0 0,-1 0 0,0 0-32,1 0 1,-1-18-1,0 18 1,18-18 0,-17 18-16,-1-17 15,0 17 1,-17 0 0,18 0 30,-1 0-30,0 0 0,1 0 46,-19 0-46,-17 0-1,-35 0 1,18 0 0,-19 0-1,72 0 1,-36 0 0,18 0-1,17 0 1,0 0-1,1 0 1,-1 0 0,0 0 15,1 0 31,-1 0-62,1 0 47,-19 0-31,-34 0 0,52 17-1,-17-17 1,17 0-1,-35 0 1,53 18 0,-17-18-1,-1 0-15,0 0 47,-17 18-31,-36-1 15,36 1-31,-18-18 31,36 0-31,-1 18 16,-35-18 0,18 17-1,17-17 1,1 0-1,-1 0 1,0 0 0,1 0-1,-36 18 1,0 0 0,0-18-1,0 0 1,35 17-1,-35-17 17,36 0-17,-19 0 1,19 0 0,-1 0-1,1 0 1,-1 0-1,0 0 32,1 0-15,-1 18-1,-35-18-16,0 0 1,53 17 0,-53-17-1,-35 0 1,18 18 0,52 0-1,-35-1 1,18-17-1,17 0 1,-17 0 0,17 0-1,0 0 1,-17 0 0,-18 18-1,18-18 1,-71 18-1,53-18 1,0 17 15,36-17-15,-36 0 0,18 0-1,-1 18 1,-17-18-1,18 0 1,0 0 0,-1 0-1,1 0 1,0 0 0,0 0-1,17 0 1,-35 0-1,35 0 17,1 0-17,-36 0 1,35 0 0,-17 0-1,0 0 1,-1 0-1,1 0 17,18 0-32,-1 0 31,0 0-15,1 0-1,-19-18 1,19 18-1,-1 0 1,0 0 0,1-17 15,-1 17-15,0 0-1,1 0 1,-1 0-1,-17-18 1,17 0 0,1 18-1,-1 0-15,0-17 32,1 17-32,17-18 15,-18 18 16,0-18-15,1 1 15,-1 17-15,18-18 0,0 1 15,0-1-16,0 0 48,0 1-47,0-1 46,18 18-46,-1 0 15,1 0-31,-18-18 16,35 1-1,1 17 1,-19 0-1,1 0-15,0 0 16,17 0 0,-18 0-1,19 0 17,-19 0-17,1 0 1,0 0-1,17 0 1,-17 0 15,-1 0-15,1 0 0,0 0-1,-1 0 1,18 0-1,1 17 1,-1-17 0,0 0-1,1 0 1,-1 0 0,0 0-1,0 0 1,-17 0-1,0 0 1,17 0 0,-17 0 15,-1 0-15,1 0-1,-1 0 1,1 0-1,17 0 1,1 0 0,-1 0-1,0 0 1,18 18 0,0-18-1,-18 0 1,1 0-1,-19 0-15,19 0 16,-1 0 0,0 0 15,0 0-15,36 0-1,-18 0 1,0 0-1,0 0 1,0 0 0,-36 0-1,19 0 1,16 0 0,-16 0-1,17 0 1,-18 0-1,53-18 1,-35 18 0,53-17 15,-36 17-15,-34 0-1,34 0 1,-17 0-1,0 0 1,0 0 0,18 0-1,-36 0 1,35 0 0,-17 0-1,0 0 1,18 0-1,-18 0 1,53 0 15,-54 0-15,72 0 0,-71 0-1,17 0 1,-34 0-16,17 0 15,-18 0 1,18 0 0,-18 0-1,18 0 1,0 0 0,17 0-1,-34 17 1,34-17-1,-17 18 1,-35-18 0,52 18 15,-17-18-15,0 0-1,0 0 1,18 17-1,-54-17 1,36 18 0,-17-18-1,-19 0 1,18 0 0,1 0-1,-1 18 1,-17-18-1,17 17 1,-17-17 0,-1 0 15,1 0-15,-1 0-1,1 0 1,-18 18-1,18-1 1,-1-17 0,-17 18-1,18 0 17,0-18-17,-1 0 1,-17 17-16,0 1 47,0 0 0,-17-18-1,-1 0-46,-17 0 16,-1 0 0,-69 17-1,52-17 1,0 0 15,18 0-15,17 0-1,-17 0 1,-1 0 15,19 0-15,-1 0 15,0 0 0,1 0 16,-1 0-31,0 0 15,-17 0-15,18 0-1,-72 0 1,54 0 0,0 0-1,17 0-15,1 0 16,-1 0 0,0 0-1,-17 0 1,17 0 15,1 0-15,-1 0 15,0 0-15,1 0-1,-1 0 16,-17 0-31,17 0 16,-52-17 0,17 17-1,17 0 1,19 0 0,-1 0-1,1 0 1,-1 0-1,0 0 1,1 0 15,17-18-15,-18 18 15,0 0-15,1 0 15,-36 0-15,0 0-1,18 0 1,-1 0 0,19 0-1,-19 0 1,19 0-1,-1 0 1,1 0 15,-1 0-15,0 0 15,1 0 0,-19 0-15,19 0-16,-54 0 16,1 0-1,52 0-15,-53 0 32,54 0-17,-36 0 1,35 0-1,-17 0 1,-18 0 15,18 0 16,17 0-31,0 0-16,-17 0 15,18 0 1,-36 0 0,35 0 15,0 0-15,-17 0-1,17 0 32,1 0-31,-1 0-1,-17 0 1,17 0 0,1 0-1,-19 0 1,19 0-1,-1 0 1,0 0 0,1 0 31,-19 0-32,1 0 1,-35 0-1,70 18 1,-53-18 0,35 0-1,0 0 1,18 17-16,-35-17 16,18 0-1,-36 18 1,17-18-1,1 18 1,17-18 0,-35 0 15,18 0 0,18 0-15,-1 0 15,0 0-15,-17 17-1,0 1 1,-18-18 0,18 0-1,-1 0 1,19 0-16,-19 0 15,-17 0 17,36 0-1,-18 0-15,17 0-1,0 0 1,1 0-1,-19 0 1,19 0 0,-19 0-1,19 0 1,-1 0 0,-17 0-1,-18 0 1,18 0-1,-18 18 1,35-18 0,-17 0-1,-18 0 1,18 0 0,-18 0-1,35 0 1,-17 0-1,-18 17 17,18-17-17,-1 0 1,19 0-16,-19 0 16,19 0-1,-19 0 1,1 0-1,18 0 1,-1 0 0,0 0 15,1 0 0,-1 0-15,0 0 15,1 0-15,-1 0-1,0 0 1,1-17 15,17-1-31,0 0 31,-18 18-15,18-17-16,-17-1 16,17 0-1,0 1 17,0-1-17,-18-17 1,18 17-1,0-17 1,0 17 15,0 1-31,0-1 47,0 0-31,0 1-16,0-1 31,0 0-31,0 1 47,0-1-16,0 0-15,0 1 15,0-1-15,0 1 15,0-1 0,0 0 16,0 1-47,0-1 31,0 0 1,0 1-17,0-1 32,0 0-16,18 18-15,-1 0 15,1 0 16,-1 0-47,54-17 16,-18 17-1,35 0 1,-53-18 0,1 1 15,-1 17-16,0 0 1,-17 0 0,0 0-1,-1 0 1,1 0 0,17 0-1,-17 0 1,-1 0-1,1 0 1,0 0 0,17 0-1,0 0 1,-17 0-16,35 0 16,17 0 15,36 0-16,-53 0 1,53 0 0,-53 0-1,17 0 1,-17 0 0,-35 0-1,17 0-15,18 0 16,-35 0-1,52 0 1,-52 0 0,35 0-1,-18 0 1,-17 0 15,17 0-31,-17 17 16,35-17-1,0 0 1,-36 0 0,36 0-1,-18 0 1,18 0 0,18 0-1,-1 0 1,-17 0-1,-35 0 1,52 0 0,-52 0-1,70 0 1,-17 0 31,-36 0-32,0 0 1,-17 0-16,35 0 16,-18 0-1,36 0 1,-36 0 0,53 0-1,-52 0 1,34 0-1,-17 0 1,35 0 0,-52 0-1,52 0 1,35 0 0,-70 18 15,35-18-16,-35 0 1,53 0 0,-71 0-1,54 0 1,-37 0 0,-16 0-1,34 17 1,-34-17-1,34 0 1,-35 0 0,18 0-1,-17 0 1,-19 0 0,18 18 15,-17-18-16,17 0 1,1 0 0,-1 0-1,-17 0 1,35 0 0,-1 0-1,-16 0 1,-19 0-1,36 0 1,-35 0 0,0 0-1,-1 0 1,1 0 0,-1 0-1,19 0 16,-19 0-15,1 0 15,0 0 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2-01-11T07:28:26.84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14922 10195 0,'18'0'312,"0"0"-296,17 0-16,-17 0 15,17 0 1,0 0 0,1 0-1,-1 0 1,-18 0 0,19 0 15,-19 0-16,36 0 1,-17 0 0,-19 0-1,1 0-15,17 0 16,-17 0 15,17 0-15,-35 18-16,35-18 15,-17 0 1,35 0 0,-18 0-1,0 0 1,1 0 0,-1 0-1,0 0 1,1 0 15,-1 0-15,-18 0-1,36 0 1,0 0 0,0 0-1,-18 0 1,18 18-1,-17-1 1,17 1 15,-18-1-15,0-17 0,0 0-1,-17 0 1,17 0-1,1 0 1,-19 0 0,1 0-1,35 0 1,-36 0 0,19 0-1,17 0 1,-18 0-1,18 0 1,-18 0 0,0 0-1,18 0 1,-17 0 15,17 0-15,-1 0-1,1 0 1,-35 0 0,35 0-1,-18 0 1,18 0 0,-18 0-1,1 0 1,-19 0-1,36 0 1,-35 0 0,17 0-1,18 0 1,0 0 0,0 0-1,35 0 1,-17 0-1,-18 0 1,17 0 0,18 0 15,-35 0-15,35-17-1,-35-1 1,0 1-1,-35 17 1,52 0 0,-34 0-1,17 0 1,-18 0 15,0 0-15,18 0-1,-18-18 1,18 18 0,-17 0-1,16 0 1,-16 0 0,17 0-1,-18 0 1,0 0-1,-17 0 1,17 0 0,-17 0 15,-1 0-15,1 0-1,0 0 32,-1 0 0,1 0 15,0 0-62,-1 0 16,1 0-16,0 0 16,-1 0-1,18 0 1,-17 0 31,0 0-32,-1 0 64</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2-01-11T07:28:31.84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14446 11377 0,'18'0'297,"17"18"-297,0-1 16,1-17 0,-19 0-16,19 0 15,17 0 1,-18 0-1,18 0 1,-18 0 0,-17 0-16,17 0 15,-17 0 17,17 18-17,0-18 1,0 0-1,-17 0 1,35 0 0,-35 0-1,70 0 1,-71 0 0,36 0-1,-17 0 1,-1 0-1,0 0 1,0 0 0,1 0-1,-19 0 1,19 0 0,-1 0-1,-17 0 1,34 0 15,-34 0-15,17 0-1,1 0 1,-1 0 0,-17 0-1,17 0 16,0 0-15,0 0 15,-17 0-15,17 0 0,-17 0-1,17 0 1,1 0-1,-19 0 1,1 0-16,-1 0 16,19 0-1,-1 0 1,0 0 0,18 0-1,0 0 1,-18 0 15,1 0-15,-19 0-1,36 0 1,-17 0 0,34 0-1,-52 0 1,52 0-1,-34 0 1,34 0 0,-35 0-1,18 0 1,0 0 0,-35 0-1,52 0 16,-34 0-31,17 0 32,-36 0-17,19 0 1,-1 0 0,-18 0-1,19 0 1,-1 0-1,0 0 1,-17 0 0,35 0-1,-36 0 1,19 0 0,-1 0-1,18 0 1,0 0-1,-36 0 1,72 0 15,-72 0-15,54 0 0,-53 0-1,34 0 1,-16 0-1,-1 0 1,-17 0 0,-1 0-1,1 0 1,0 0 0,-1 0-1,18 0 1,-17 0-1,0 0 17,17 0-32,18 0 31,-18 0-15,36 0-1,-36 0 1,53 0-1,-35 0 1,18 0 0,-36 0-1,18 0 1,-18 0 0,0 0-1,18 0 1,-17 0-1,17 0 17,-18 0-17,18 0 1,0 0 0,-18 0-1,18 0 1,-35 0-1,34 0 1,1 0 0,0 0-1,-17 0 1,16 0 0,-16 0-1,-19 0 1,19 0-1,-19 0 1,36 0 15,-17 0 1,-19 0-17,1 0 16,-1 0 16,1 0 250,0 0-250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2-01-11T07:30:05.9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5221 9772 0,'18'0'328,"17"0"-313,-17 0 1,-1 0-16,1 0 16,17 0-1,-17 0 1,17 0-1,-17 0 1,-1 0 0,19 0 15,-19 0-15,1 0-1,0 0 1,17 0-1,-17 0 1,17 0 0,-18 0-1,1 0 1,0 0 0,17 0-1,-17 0 1,-1 0-1,19 0 1,-19 0 0,1 0-1,-1 0 1,1 0 0,17 0-1,1 0 1,-19 0-1,19 18 1,-1-18 0,0 17 15,-17-17-15,17 0-1,0 18 1,-17-18-1,17 17 1,1-17 0,-19 0-1,1 0 1,-1 0 0,1 0 15,0 0-16,17 0 1,-17 0 0,-1 0-1,1 0 1,17 0 0,-17 0-1,-1 0 16,1 0 1,0 0-32,-1 0 15,19 18 1,-19-18 15,1 0-15,0 0-1,-1 0 1,1 0-16,-18 18 16,17-18-1,19 0 1,-19 0 0,19 0-1,-19 0 1,1 0-1,0 0 1,-1 0 0,19 0-1,-19 0 1,18 0 0,-17 0-1,0 0 16,-1 0-15,19 0 0,-19 0-1,19 0 1,-19 0 0,1 0-1,17 0 1,-17 0-1,17 0 1,0 0 0,-17 0-1,17 0 1,0 0 0,1 0 15,-19 0-16,36 0 1,-35 0 0,35 0-1,-18 0 1,0 0 0,18 0-1,0 0 1,0 0-1,-35 0 1,52 0 0,-52 0-1,35 0 1,0 0 0,0 0-1,-18 0 16,18 0-15,-35 0 0,17 0-1,18 0 1,0 0 0,17 17-1,-17 1 1,-18-18-1,18 0 1,0 18 0,-17-18-1,-1 0 1,18 0 0,-18 0-1,0 17 16,-17-17-15,35 0 0,-35 18-1,34-18 1,-16 0 0,17 0-1,-18 0 1,18 0-1,-18 0 1,0 0 0,1 0-1,17 0 1,-18 0 0,-18 0-1,19 0 1,-1 0 15,-17 0-15,17 0-1,-17 0 1,-1 0 15,1 0-15,0 0-1,17 0 1,0 0 0,-17 0-1,17 0 1,-17 0 0,-1 0-1,1 0 1,17 0 15,-17 0-15,-1 0-1,1 0 32,0 0-31,-1 0-1,1 0 142,0 0-142,-1 0 17,1 0-17,-18-18-15,18 1 31,-1 17-15,1 0 0,-18-18 15,0 0 16,0 1-16,0-1 16,0-17-31,-18 35-1,1-18 1,17 1 15,-18-1 0,0 18 16,1 0-16,-1 0-31,0-18 32,1 18-17,-1-17 1,0 17 0,1 0-1,-1 0 1,-17 0-1,17 0 1,1 0 0,-1 0 15,0 0-31,1 0 16,-19 0-1,-16 0 1,16 0 15,19 0-31,-1 0 16,0 0 15,1 0-15,-19 0-1,19 0 1,-1 0-1,-35 0 1,-17 0 0,34 0-1,-17 0 1,36 0 0,-1 0-16,1 0 15,-1 0 1,-17 0-1,17 0 1,-17 0 15,-1 17-15,-34-17 0,17 0-1,-35 0 1,35 0-1,35 0 1,-35 0 0,18 0-1,-36 0 1,36 0 0,-18 0-1,36 0 1,-19 0-1,-17 0 1,1 0 0,16 0 15,1 0-15,0 0-1,17 0 1,-35 0-1,18 0 17,17 0-17,1 0 1,-19 0 0,1 0-1,0 0 1,-1 0-1,1 0 1,18 0 0,-1 0-1,-17 0 17,17 0-17,0 0 1,-17 0-1,0 0 1,17 0 0,-35 0-1,18 0 1,17 0 0,-17 0-1,17 0 1,-17 0-1,17 0 17,1 0-17,-1 0 1,1 0 0,-1 0-1,0 0 1,1 0-16,-19 0 15,19 0 1,-36 0 0,18 0-1,-36 0 1,53 0 0,-17 0-1,0 0 1,0 0-1,-36 0 1,0 0 0,-17 0-1,35 0 17</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2-01-11T07:30:13.49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5221 9913 0,'18'0'328,"-1"0"-312,1 0-1,17 0 1,-17 0 0,0 0-1,35-18 1,-36 1-1,1 17 1,17 0 0,-17 0-1,35 0 1,-18 0 15,-17 0 0,-1 0-15,1-18 0,17 0-1,-17 18 1,35-17 0,-36 17-1,19 0 1,-19 0-1,1 0 1,-1 0 0,1 0-1,17 0 32,-17 0-31,0 0-1,-1 0 1,1 0 0,0 0-1,-1 0-15,18 0 32,-17 0-17,0 0 1,-1 0-1,19 0 1,-19 0 0,1 0 15,0 0-15,-1 0 15,1 0-16,0 0 1,-1 0 0,1 0-1,-1 0 1,19 0 0,-19 0-1,19 0 1,-19 0-1,36 0 1,-35 17 0,35-17 15,-53 18-15,53-18-1,-36 0 1,1 0-1,0 0 1,-1 0 0,1 0-1,-1 0 1,1 0 0,0 0-1,-1 0 1,19 0-1,-19 0 1,19 0 0,-1 0-1,0 18 17,-17-1-17,17-17 1,0 0-1,1 0 1,-1 0 0,-17 0-1,-1 0-15,18 0 16,-17 0 0,53 18-1,-36-18 1,18 18-1,-18-18 1,18 17 0,0 1-1,0-18 17,-35 0-17,17 18 1,18-1-1,-36 1 1,19-18 0,-1 18-1,-17-18 1,34 0 0,-16 0-1,-19 0 1,19 0-1,-1 0 1,-17 0 0,17 0 15,18 0-31,0 0 31,-36 0-15,54 0-1,-36 0 1,0 0 0,1 0-1,-1 0 1,0 0 0,1 0-1,-1 0 1,-18 0-1,19 0 1,-1 0 0,-17 0-1,35 0 17,-36 0-17,18 0 1,1 0-1,-1 0 1,0 0 0,-17 0-1,17 0 1,-17 0 0,17 0-1,-17 0 1,17 0-1,-17 0 17,-1 0-1,-34 0 16,-19 0-32,-16 0 1,-107 17 0,-35-17-1,35 0 1,71 0 0,-18 0-1,88 0-15,-88 0 16,18 0-1,0 0 1,35 0 0,-35 0-1,53 0 17,-53-17-17,35-1 1,0 18-1,17 0-15,1-18 16,-18 18 0,0 0-1,18 0 1,-18 0 0,35 0-1,-34-17 1,16 17-1,1-18 1,-36 18 0,36 0-1,-18-18 17,18 18-17,0 0 1,-1 0-1,19 0 1,-36 0 0,35 0-1,-17 0 1,0 0 0,-18 0-1,0 0 16,18 0-15,-1 0 0,-17 0-1,18 0 1,-18 0 15,18 0-15,0 0-1,-18 0 1,17 0 0,-34 0-1,52 0 1,1 0-16,-19 0 16,1 0-1,-18 0 1,0 0-1,0 0 1,36 0 0,-54 0-1,53 18 17,-34-18-17,16 0 1,1 0-1,17 0 1,-17 0 0,-18 0-1,36 0 1,-1 0 0,0 0-1,1 0 1,-19 0-1,1 0 17,17 0-17,1 0 1,-1 0 0,0 0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CB6228B-3377-4152-B296-16CD50460A4C}" type="datetimeFigureOut">
              <a:rPr lang="en-US" smtClean="0"/>
              <a:t>1/11/2022</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EF2F1A18-6828-4196-A20E-918B43763C7A}" type="slidenum">
              <a:rPr lang="en-US" smtClean="0"/>
              <a:t>‹#›</a:t>
            </a:fld>
            <a:endParaRPr lang="en-US"/>
          </a:p>
        </p:txBody>
      </p:sp>
    </p:spTree>
    <p:extLst>
      <p:ext uri="{BB962C8B-B14F-4D97-AF65-F5344CB8AC3E}">
        <p14:creationId xmlns:p14="http://schemas.microsoft.com/office/powerpoint/2010/main" val="739433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2F1A18-6828-4196-A20E-918B43763C7A}" type="slidenum">
              <a:rPr lang="en-US" smtClean="0"/>
              <a:t>44</a:t>
            </a:fld>
            <a:endParaRPr lang="en-US"/>
          </a:p>
        </p:txBody>
      </p:sp>
    </p:spTree>
    <p:extLst>
      <p:ext uri="{BB962C8B-B14F-4D97-AF65-F5344CB8AC3E}">
        <p14:creationId xmlns:p14="http://schemas.microsoft.com/office/powerpoint/2010/main" val="3307475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Georgia"/>
                <a:cs typeface="Georgi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425195"/>
            <a:ext cx="5410200" cy="0"/>
          </a:xfrm>
          <a:custGeom>
            <a:avLst/>
            <a:gdLst/>
            <a:ahLst/>
            <a:cxnLst/>
            <a:rect l="l" t="t" r="r" b="b"/>
            <a:pathLst>
              <a:path w="5410200">
                <a:moveTo>
                  <a:pt x="0" y="0"/>
                </a:moveTo>
                <a:lnTo>
                  <a:pt x="5410200" y="0"/>
                </a:lnTo>
              </a:path>
            </a:pathLst>
          </a:custGeom>
          <a:ln w="51815">
            <a:solidFill>
              <a:srgbClr val="5ECCF3"/>
            </a:solidFill>
          </a:ln>
        </p:spPr>
        <p:txBody>
          <a:bodyPr wrap="square" lIns="0" tIns="0" rIns="0" bIns="0" rtlCol="0"/>
          <a:lstStyle/>
          <a:p>
            <a:endParaRPr/>
          </a:p>
        </p:txBody>
      </p:sp>
      <p:sp>
        <p:nvSpPr>
          <p:cNvPr id="17" name="bk object 17"/>
          <p:cNvSpPr/>
          <p:nvPr/>
        </p:nvSpPr>
        <p:spPr>
          <a:xfrm>
            <a:off x="9140952" y="0"/>
            <a:ext cx="3175" cy="311150"/>
          </a:xfrm>
          <a:custGeom>
            <a:avLst/>
            <a:gdLst/>
            <a:ahLst/>
            <a:cxnLst/>
            <a:rect l="l" t="t" r="r" b="b"/>
            <a:pathLst>
              <a:path w="3175" h="311150">
                <a:moveTo>
                  <a:pt x="0" y="310896"/>
                </a:moveTo>
                <a:lnTo>
                  <a:pt x="3047" y="310896"/>
                </a:lnTo>
                <a:lnTo>
                  <a:pt x="3047" y="0"/>
                </a:lnTo>
                <a:lnTo>
                  <a:pt x="0" y="0"/>
                </a:lnTo>
                <a:lnTo>
                  <a:pt x="0" y="310896"/>
                </a:lnTo>
                <a:close/>
              </a:path>
            </a:pathLst>
          </a:custGeom>
          <a:solidFill>
            <a:srgbClr val="202745"/>
          </a:solidFill>
        </p:spPr>
        <p:txBody>
          <a:bodyPr wrap="square" lIns="0" tIns="0" rIns="0" bIns="0" rtlCol="0"/>
          <a:lstStyle/>
          <a:p>
            <a:endParaRPr/>
          </a:p>
        </p:txBody>
      </p:sp>
      <p:sp>
        <p:nvSpPr>
          <p:cNvPr id="18" name="bk object 18"/>
          <p:cNvSpPr/>
          <p:nvPr/>
        </p:nvSpPr>
        <p:spPr>
          <a:xfrm>
            <a:off x="9073895" y="0"/>
            <a:ext cx="12700" cy="311150"/>
          </a:xfrm>
          <a:custGeom>
            <a:avLst/>
            <a:gdLst/>
            <a:ahLst/>
            <a:cxnLst/>
            <a:rect l="l" t="t" r="r" b="b"/>
            <a:pathLst>
              <a:path w="12700" h="311150">
                <a:moveTo>
                  <a:pt x="0" y="310896"/>
                </a:moveTo>
                <a:lnTo>
                  <a:pt x="12192" y="310896"/>
                </a:lnTo>
                <a:lnTo>
                  <a:pt x="12192" y="0"/>
                </a:lnTo>
                <a:lnTo>
                  <a:pt x="0" y="0"/>
                </a:lnTo>
                <a:lnTo>
                  <a:pt x="0" y="310896"/>
                </a:lnTo>
                <a:close/>
              </a:path>
            </a:pathLst>
          </a:custGeom>
          <a:solidFill>
            <a:srgbClr val="202745"/>
          </a:solidFill>
        </p:spPr>
        <p:txBody>
          <a:bodyPr wrap="square" lIns="0" tIns="0" rIns="0" bIns="0" rtlCol="0"/>
          <a:lstStyle/>
          <a:p>
            <a:endParaRPr/>
          </a:p>
        </p:txBody>
      </p:sp>
      <p:sp>
        <p:nvSpPr>
          <p:cNvPr id="19" name="bk object 19"/>
          <p:cNvSpPr/>
          <p:nvPr/>
        </p:nvSpPr>
        <p:spPr>
          <a:xfrm>
            <a:off x="0" y="0"/>
            <a:ext cx="9043670" cy="311150"/>
          </a:xfrm>
          <a:custGeom>
            <a:avLst/>
            <a:gdLst/>
            <a:ahLst/>
            <a:cxnLst/>
            <a:rect l="l" t="t" r="r" b="b"/>
            <a:pathLst>
              <a:path w="9043670" h="311150">
                <a:moveTo>
                  <a:pt x="0" y="310896"/>
                </a:moveTo>
                <a:lnTo>
                  <a:pt x="9043416" y="310896"/>
                </a:lnTo>
                <a:lnTo>
                  <a:pt x="9043416" y="0"/>
                </a:lnTo>
                <a:lnTo>
                  <a:pt x="0" y="0"/>
                </a:lnTo>
                <a:lnTo>
                  <a:pt x="0" y="310896"/>
                </a:lnTo>
                <a:close/>
              </a:path>
            </a:pathLst>
          </a:custGeom>
          <a:solidFill>
            <a:srgbClr val="202745"/>
          </a:solidFill>
        </p:spPr>
        <p:txBody>
          <a:bodyPr wrap="square" lIns="0" tIns="0" rIns="0" bIns="0" rtlCol="0"/>
          <a:lstStyle/>
          <a:p>
            <a:endParaRPr/>
          </a:p>
        </p:txBody>
      </p:sp>
      <p:sp>
        <p:nvSpPr>
          <p:cNvPr id="20" name="bk object 20"/>
          <p:cNvSpPr/>
          <p:nvPr/>
        </p:nvSpPr>
        <p:spPr>
          <a:xfrm>
            <a:off x="9142476" y="307847"/>
            <a:ext cx="0" cy="131445"/>
          </a:xfrm>
          <a:custGeom>
            <a:avLst/>
            <a:gdLst/>
            <a:ahLst/>
            <a:cxnLst/>
            <a:rect l="l" t="t" r="r" b="b"/>
            <a:pathLst>
              <a:path h="131445">
                <a:moveTo>
                  <a:pt x="0" y="131063"/>
                </a:moveTo>
                <a:lnTo>
                  <a:pt x="0" y="0"/>
                </a:lnTo>
                <a:lnTo>
                  <a:pt x="0" y="131063"/>
                </a:lnTo>
                <a:close/>
              </a:path>
            </a:pathLst>
          </a:custGeom>
          <a:solidFill>
            <a:srgbClr val="5ECCF3"/>
          </a:solidFill>
        </p:spPr>
        <p:txBody>
          <a:bodyPr wrap="square" lIns="0" tIns="0" rIns="0" bIns="0" rtlCol="0"/>
          <a:lstStyle/>
          <a:p>
            <a:endParaRPr/>
          </a:p>
        </p:txBody>
      </p:sp>
      <p:sp>
        <p:nvSpPr>
          <p:cNvPr id="21" name="bk object 21"/>
          <p:cNvSpPr/>
          <p:nvPr/>
        </p:nvSpPr>
        <p:spPr>
          <a:xfrm>
            <a:off x="9079992" y="307847"/>
            <a:ext cx="0" cy="131445"/>
          </a:xfrm>
          <a:custGeom>
            <a:avLst/>
            <a:gdLst/>
            <a:ahLst/>
            <a:cxnLst/>
            <a:rect l="l" t="t" r="r" b="b"/>
            <a:pathLst>
              <a:path h="131445">
                <a:moveTo>
                  <a:pt x="0" y="131063"/>
                </a:moveTo>
                <a:lnTo>
                  <a:pt x="0" y="0"/>
                </a:lnTo>
                <a:lnTo>
                  <a:pt x="0" y="131063"/>
                </a:lnTo>
                <a:close/>
              </a:path>
            </a:pathLst>
          </a:custGeom>
          <a:solidFill>
            <a:srgbClr val="5ECCF3"/>
          </a:solidFill>
        </p:spPr>
        <p:txBody>
          <a:bodyPr wrap="square" lIns="0" tIns="0" rIns="0" bIns="0" rtlCol="0"/>
          <a:lstStyle/>
          <a:p>
            <a:endParaRPr/>
          </a:p>
        </p:txBody>
      </p:sp>
      <p:sp>
        <p:nvSpPr>
          <p:cNvPr id="22" name="bk object 22"/>
          <p:cNvSpPr/>
          <p:nvPr/>
        </p:nvSpPr>
        <p:spPr>
          <a:xfrm>
            <a:off x="0" y="307847"/>
            <a:ext cx="9043670" cy="91440"/>
          </a:xfrm>
          <a:custGeom>
            <a:avLst/>
            <a:gdLst/>
            <a:ahLst/>
            <a:cxnLst/>
            <a:rect l="l" t="t" r="r" b="b"/>
            <a:pathLst>
              <a:path w="9043670" h="91439">
                <a:moveTo>
                  <a:pt x="0" y="91439"/>
                </a:moveTo>
                <a:lnTo>
                  <a:pt x="9043416" y="91439"/>
                </a:lnTo>
                <a:lnTo>
                  <a:pt x="9043416" y="0"/>
                </a:lnTo>
                <a:lnTo>
                  <a:pt x="0" y="0"/>
                </a:lnTo>
                <a:lnTo>
                  <a:pt x="0" y="91439"/>
                </a:lnTo>
                <a:close/>
              </a:path>
            </a:pathLst>
          </a:custGeom>
          <a:solidFill>
            <a:srgbClr val="5ECCF3"/>
          </a:solidFill>
        </p:spPr>
        <p:txBody>
          <a:bodyPr wrap="square" lIns="0" tIns="0" rIns="0" bIns="0" rtlCol="0"/>
          <a:lstStyle/>
          <a:p>
            <a:endParaRPr/>
          </a:p>
        </p:txBody>
      </p:sp>
      <p:sp>
        <p:nvSpPr>
          <p:cNvPr id="23" name="bk object 23"/>
          <p:cNvSpPr/>
          <p:nvPr/>
        </p:nvSpPr>
        <p:spPr>
          <a:xfrm>
            <a:off x="5410200" y="359663"/>
            <a:ext cx="3633470" cy="79375"/>
          </a:xfrm>
          <a:custGeom>
            <a:avLst/>
            <a:gdLst/>
            <a:ahLst/>
            <a:cxnLst/>
            <a:rect l="l" t="t" r="r" b="b"/>
            <a:pathLst>
              <a:path w="3633470" h="79375">
                <a:moveTo>
                  <a:pt x="0" y="79248"/>
                </a:moveTo>
                <a:lnTo>
                  <a:pt x="3633216" y="79248"/>
                </a:lnTo>
                <a:lnTo>
                  <a:pt x="3633216" y="0"/>
                </a:lnTo>
                <a:lnTo>
                  <a:pt x="0" y="0"/>
                </a:lnTo>
                <a:lnTo>
                  <a:pt x="0" y="79248"/>
                </a:lnTo>
                <a:close/>
              </a:path>
            </a:pathLst>
          </a:custGeom>
          <a:solidFill>
            <a:srgbClr val="5ECCF3"/>
          </a:solidFill>
        </p:spPr>
        <p:txBody>
          <a:bodyPr wrap="square" lIns="0" tIns="0" rIns="0" bIns="0" rtlCol="0"/>
          <a:lstStyle/>
          <a:p>
            <a:endParaRPr/>
          </a:p>
        </p:txBody>
      </p:sp>
      <p:sp>
        <p:nvSpPr>
          <p:cNvPr id="24" name="bk object 24"/>
          <p:cNvSpPr/>
          <p:nvPr/>
        </p:nvSpPr>
        <p:spPr>
          <a:xfrm>
            <a:off x="5410200" y="438912"/>
            <a:ext cx="3733800" cy="182880"/>
          </a:xfrm>
          <a:custGeom>
            <a:avLst/>
            <a:gdLst/>
            <a:ahLst/>
            <a:cxnLst/>
            <a:rect l="l" t="t" r="r" b="b"/>
            <a:pathLst>
              <a:path w="3733800" h="182879">
                <a:moveTo>
                  <a:pt x="0" y="182879"/>
                </a:moveTo>
                <a:lnTo>
                  <a:pt x="3733800" y="182879"/>
                </a:lnTo>
                <a:lnTo>
                  <a:pt x="3733800" y="0"/>
                </a:lnTo>
                <a:lnTo>
                  <a:pt x="0" y="0"/>
                </a:lnTo>
                <a:lnTo>
                  <a:pt x="0" y="182879"/>
                </a:lnTo>
                <a:close/>
              </a:path>
            </a:pathLst>
          </a:custGeom>
          <a:solidFill>
            <a:srgbClr val="5ECCF3">
              <a:alpha val="50195"/>
            </a:srgbClr>
          </a:solidFill>
        </p:spPr>
        <p:txBody>
          <a:bodyPr wrap="square" lIns="0" tIns="0" rIns="0" bIns="0" rtlCol="0"/>
          <a:lstStyle/>
          <a:p>
            <a:endParaRPr/>
          </a:p>
        </p:txBody>
      </p:sp>
      <p:sp>
        <p:nvSpPr>
          <p:cNvPr id="25" name="bk object 25"/>
          <p:cNvSpPr/>
          <p:nvPr/>
        </p:nvSpPr>
        <p:spPr>
          <a:xfrm>
            <a:off x="5407152" y="510540"/>
            <a:ext cx="3063240" cy="0"/>
          </a:xfrm>
          <a:custGeom>
            <a:avLst/>
            <a:gdLst/>
            <a:ahLst/>
            <a:cxnLst/>
            <a:rect l="l" t="t" r="r" b="b"/>
            <a:pathLst>
              <a:path w="3063240">
                <a:moveTo>
                  <a:pt x="0" y="0"/>
                </a:moveTo>
                <a:lnTo>
                  <a:pt x="3063240" y="0"/>
                </a:lnTo>
              </a:path>
            </a:pathLst>
          </a:custGeom>
          <a:ln w="27431">
            <a:solidFill>
              <a:srgbClr val="FFFFFF"/>
            </a:solidFill>
          </a:ln>
        </p:spPr>
        <p:txBody>
          <a:bodyPr wrap="square" lIns="0" tIns="0" rIns="0" bIns="0" rtlCol="0"/>
          <a:lstStyle/>
          <a:p>
            <a:endParaRPr/>
          </a:p>
        </p:txBody>
      </p:sp>
      <p:sp>
        <p:nvSpPr>
          <p:cNvPr id="26" name="bk object 26"/>
          <p:cNvSpPr/>
          <p:nvPr/>
        </p:nvSpPr>
        <p:spPr>
          <a:xfrm>
            <a:off x="7373111" y="606551"/>
            <a:ext cx="1600200" cy="0"/>
          </a:xfrm>
          <a:custGeom>
            <a:avLst/>
            <a:gdLst/>
            <a:ahLst/>
            <a:cxnLst/>
            <a:rect l="l" t="t" r="r" b="b"/>
            <a:pathLst>
              <a:path w="1600200">
                <a:moveTo>
                  <a:pt x="0" y="0"/>
                </a:moveTo>
                <a:lnTo>
                  <a:pt x="1600200" y="0"/>
                </a:lnTo>
              </a:path>
            </a:pathLst>
          </a:custGeom>
          <a:ln w="36575">
            <a:solidFill>
              <a:srgbClr val="FFFFFF"/>
            </a:solidFill>
          </a:ln>
        </p:spPr>
        <p:txBody>
          <a:bodyPr wrap="square" lIns="0" tIns="0" rIns="0" bIns="0" rtlCol="0"/>
          <a:lstStyle/>
          <a:p>
            <a:endParaRPr/>
          </a:p>
        </p:txBody>
      </p:sp>
      <p:sp>
        <p:nvSpPr>
          <p:cNvPr id="27" name="bk object 27"/>
          <p:cNvSpPr/>
          <p:nvPr/>
        </p:nvSpPr>
        <p:spPr>
          <a:xfrm>
            <a:off x="9113519" y="0"/>
            <a:ext cx="0" cy="619125"/>
          </a:xfrm>
          <a:custGeom>
            <a:avLst/>
            <a:gdLst/>
            <a:ahLst/>
            <a:cxnLst/>
            <a:rect l="l" t="t" r="r" b="b"/>
            <a:pathLst>
              <a:path h="619125">
                <a:moveTo>
                  <a:pt x="0" y="0"/>
                </a:moveTo>
                <a:lnTo>
                  <a:pt x="0" y="618744"/>
                </a:lnTo>
              </a:path>
            </a:pathLst>
          </a:custGeom>
          <a:ln w="54864">
            <a:solidFill>
              <a:srgbClr val="FFFFFF"/>
            </a:solidFill>
          </a:ln>
        </p:spPr>
        <p:txBody>
          <a:bodyPr wrap="square" lIns="0" tIns="0" rIns="0" bIns="0" rtlCol="0"/>
          <a:lstStyle/>
          <a:p>
            <a:endParaRPr/>
          </a:p>
        </p:txBody>
      </p:sp>
      <p:sp>
        <p:nvSpPr>
          <p:cNvPr id="28" name="bk object 28"/>
          <p:cNvSpPr/>
          <p:nvPr/>
        </p:nvSpPr>
        <p:spPr>
          <a:xfrm>
            <a:off x="9058656" y="0"/>
            <a:ext cx="0" cy="619125"/>
          </a:xfrm>
          <a:custGeom>
            <a:avLst/>
            <a:gdLst/>
            <a:ahLst/>
            <a:cxnLst/>
            <a:rect l="l" t="t" r="r" b="b"/>
            <a:pathLst>
              <a:path h="619125">
                <a:moveTo>
                  <a:pt x="0" y="0"/>
                </a:moveTo>
                <a:lnTo>
                  <a:pt x="0" y="618744"/>
                </a:lnTo>
              </a:path>
            </a:pathLst>
          </a:custGeom>
          <a:ln w="30479">
            <a:solidFill>
              <a:srgbClr val="FFFFFF"/>
            </a:solidFill>
          </a:ln>
        </p:spPr>
        <p:txBody>
          <a:bodyPr wrap="square" lIns="0" tIns="0" rIns="0" bIns="0" rtlCol="0"/>
          <a:lstStyle/>
          <a:p>
            <a:endParaRPr/>
          </a:p>
        </p:txBody>
      </p:sp>
      <p:sp>
        <p:nvSpPr>
          <p:cNvPr id="29" name="bk object 29"/>
          <p:cNvSpPr/>
          <p:nvPr/>
        </p:nvSpPr>
        <p:spPr>
          <a:xfrm>
            <a:off x="9029700" y="0"/>
            <a:ext cx="0" cy="619125"/>
          </a:xfrm>
          <a:custGeom>
            <a:avLst/>
            <a:gdLst/>
            <a:ahLst/>
            <a:cxnLst/>
            <a:rect l="l" t="t" r="r" b="b"/>
            <a:pathLst>
              <a:path h="619125">
                <a:moveTo>
                  <a:pt x="0" y="0"/>
                </a:moveTo>
                <a:lnTo>
                  <a:pt x="0" y="618744"/>
                </a:lnTo>
              </a:path>
            </a:pathLst>
          </a:custGeom>
          <a:ln w="9143">
            <a:solidFill>
              <a:srgbClr val="FFFFFF"/>
            </a:solidFill>
          </a:ln>
        </p:spPr>
        <p:txBody>
          <a:bodyPr wrap="square" lIns="0" tIns="0" rIns="0" bIns="0" rtlCol="0"/>
          <a:lstStyle/>
          <a:p>
            <a:endParaRPr/>
          </a:p>
        </p:txBody>
      </p:sp>
      <p:sp>
        <p:nvSpPr>
          <p:cNvPr id="30" name="bk object 30"/>
          <p:cNvSpPr/>
          <p:nvPr/>
        </p:nvSpPr>
        <p:spPr>
          <a:xfrm>
            <a:off x="8990076" y="0"/>
            <a:ext cx="0" cy="619125"/>
          </a:xfrm>
          <a:custGeom>
            <a:avLst/>
            <a:gdLst/>
            <a:ahLst/>
            <a:cxnLst/>
            <a:rect l="l" t="t" r="r" b="b"/>
            <a:pathLst>
              <a:path h="619125">
                <a:moveTo>
                  <a:pt x="0" y="0"/>
                </a:moveTo>
                <a:lnTo>
                  <a:pt x="0" y="618744"/>
                </a:lnTo>
              </a:path>
            </a:pathLst>
          </a:custGeom>
          <a:ln w="27431">
            <a:solidFill>
              <a:srgbClr val="FFFFFF"/>
            </a:solidFill>
          </a:ln>
        </p:spPr>
        <p:txBody>
          <a:bodyPr wrap="square" lIns="0" tIns="0" rIns="0" bIns="0" rtlCol="0"/>
          <a:lstStyle/>
          <a:p>
            <a:endParaRPr/>
          </a:p>
        </p:txBody>
      </p:sp>
      <p:sp>
        <p:nvSpPr>
          <p:cNvPr id="31" name="bk object 31"/>
          <p:cNvSpPr/>
          <p:nvPr/>
        </p:nvSpPr>
        <p:spPr>
          <a:xfrm>
            <a:off x="8942831" y="0"/>
            <a:ext cx="0" cy="585470"/>
          </a:xfrm>
          <a:custGeom>
            <a:avLst/>
            <a:gdLst/>
            <a:ahLst/>
            <a:cxnLst/>
            <a:rect l="l" t="t" r="r" b="b"/>
            <a:pathLst>
              <a:path h="585470">
                <a:moveTo>
                  <a:pt x="0" y="0"/>
                </a:moveTo>
                <a:lnTo>
                  <a:pt x="0" y="585215"/>
                </a:lnTo>
              </a:path>
            </a:pathLst>
          </a:custGeom>
          <a:ln w="54864">
            <a:solidFill>
              <a:srgbClr val="FFFFFF"/>
            </a:solidFill>
          </a:ln>
        </p:spPr>
        <p:txBody>
          <a:bodyPr wrap="square" lIns="0" tIns="0" rIns="0" bIns="0" rtlCol="0"/>
          <a:lstStyle/>
          <a:p>
            <a:endParaRPr/>
          </a:p>
        </p:txBody>
      </p:sp>
      <p:sp>
        <p:nvSpPr>
          <p:cNvPr id="32" name="bk object 32"/>
          <p:cNvSpPr/>
          <p:nvPr/>
        </p:nvSpPr>
        <p:spPr>
          <a:xfrm>
            <a:off x="8877300" y="0"/>
            <a:ext cx="0" cy="585470"/>
          </a:xfrm>
          <a:custGeom>
            <a:avLst/>
            <a:gdLst/>
            <a:ahLst/>
            <a:cxnLst/>
            <a:rect l="l" t="t" r="r" b="b"/>
            <a:pathLst>
              <a:path h="585470">
                <a:moveTo>
                  <a:pt x="0" y="0"/>
                </a:moveTo>
                <a:lnTo>
                  <a:pt x="0" y="585215"/>
                </a:lnTo>
              </a:path>
            </a:pathLst>
          </a:custGeom>
          <a:ln w="9143">
            <a:solidFill>
              <a:srgbClr val="FFFFFF"/>
            </a:solidFill>
          </a:ln>
        </p:spPr>
        <p:txBody>
          <a:bodyPr wrap="square" lIns="0" tIns="0" rIns="0" bIns="0" rtlCol="0"/>
          <a:lstStyle/>
          <a:p>
            <a:endParaRPr/>
          </a:p>
        </p:txBody>
      </p:sp>
      <p:sp>
        <p:nvSpPr>
          <p:cNvPr id="2" name="Holder 2"/>
          <p:cNvSpPr>
            <a:spLocks noGrp="1"/>
          </p:cNvSpPr>
          <p:nvPr>
            <p:ph type="title"/>
          </p:nvPr>
        </p:nvSpPr>
        <p:spPr>
          <a:xfrm>
            <a:off x="188468" y="573786"/>
            <a:ext cx="8883015" cy="2160905"/>
          </a:xfrm>
          <a:prstGeom prst="rect">
            <a:avLst/>
          </a:prstGeom>
        </p:spPr>
        <p:txBody>
          <a:bodyPr wrap="square" lIns="0" tIns="0" rIns="0" bIns="0">
            <a:spAutoFit/>
          </a:bodyPr>
          <a:lstStyle>
            <a:lvl1pPr>
              <a:defRPr sz="2800" b="0" i="0">
                <a:solidFill>
                  <a:schemeClr val="tx1"/>
                </a:solidFill>
                <a:latin typeface="Georgia"/>
                <a:cs typeface="Georgia"/>
              </a:defRPr>
            </a:lvl1pPr>
          </a:lstStyle>
          <a:p>
            <a:endParaRPr/>
          </a:p>
        </p:txBody>
      </p:sp>
      <p:sp>
        <p:nvSpPr>
          <p:cNvPr id="3" name="Holder 3"/>
          <p:cNvSpPr>
            <a:spLocks noGrp="1"/>
          </p:cNvSpPr>
          <p:nvPr>
            <p:ph type="body" idx="1"/>
          </p:nvPr>
        </p:nvSpPr>
        <p:spPr>
          <a:xfrm>
            <a:off x="154939" y="1319860"/>
            <a:ext cx="8611870" cy="1489710"/>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12.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14.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2.xml"/><Relationship Id="rId4" Type="http://schemas.openxmlformats.org/officeDocument/2006/relationships/image" Target="../media/image43.emf"/></Relationships>
</file>

<file path=ppt/slides/_rels/slide15.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45.emf"/><Relationship Id="rId7" Type="http://schemas.openxmlformats.org/officeDocument/2006/relationships/image" Target="../media/image48.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customXml" Target="../ink/ink1.xml"/><Relationship Id="rId11" Type="http://schemas.openxmlformats.org/officeDocument/2006/relationships/image" Target="../media/image50.png"/><Relationship Id="rId5" Type="http://schemas.openxmlformats.org/officeDocument/2006/relationships/image" Target="../media/image47.emf"/><Relationship Id="rId10" Type="http://schemas.openxmlformats.org/officeDocument/2006/relationships/customXml" Target="../ink/ink3.xml"/><Relationship Id="rId4" Type="http://schemas.openxmlformats.org/officeDocument/2006/relationships/image" Target="../media/image46.emf"/><Relationship Id="rId9" Type="http://schemas.openxmlformats.org/officeDocument/2006/relationships/image" Target="../media/image49.png"/></Relationships>
</file>

<file path=ppt/slides/_rels/slide16.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slideLayout" Target="../slideLayouts/slideLayout2.xml"/><Relationship Id="rId4" Type="http://schemas.openxmlformats.org/officeDocument/2006/relationships/image" Target="../media/image53.emf"/></Relationships>
</file>

<file path=ppt/slides/_rels/slide17.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61.emf"/><Relationship Id="rId3" Type="http://schemas.openxmlformats.org/officeDocument/2006/relationships/image" Target="../media/image56.emf"/><Relationship Id="rId7" Type="http://schemas.openxmlformats.org/officeDocument/2006/relationships/image" Target="../media/image60.emf"/><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emf"/><Relationship Id="rId5" Type="http://schemas.openxmlformats.org/officeDocument/2006/relationships/image" Target="../media/image58.emf"/><Relationship Id="rId4" Type="http://schemas.openxmlformats.org/officeDocument/2006/relationships/image" Target="../media/image57.emf"/></Relationships>
</file>

<file path=ppt/slides/_rels/slide19.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slideLayout" Target="../slideLayouts/slideLayout2.xml"/><Relationship Id="rId5" Type="http://schemas.openxmlformats.org/officeDocument/2006/relationships/image" Target="../media/image65.emf"/><Relationship Id="rId4" Type="http://schemas.openxmlformats.org/officeDocument/2006/relationships/image" Target="../media/image64.emf"/></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5.xml"/><Relationship Id="rId5" Type="http://schemas.openxmlformats.org/officeDocument/2006/relationships/image" Target="../media/image69.jpg"/><Relationship Id="rId4" Type="http://schemas.openxmlformats.org/officeDocument/2006/relationships/image" Target="../media/image68.jpg"/></Relationships>
</file>

<file path=ppt/slides/_rels/slide21.xml.rels><?xml version="1.0" encoding="UTF-8" standalone="yes"?>
<Relationships xmlns="http://schemas.openxmlformats.org/package/2006/relationships"><Relationship Id="rId3" Type="http://schemas.openxmlformats.org/officeDocument/2006/relationships/image" Target="../media/image71.jpg"/><Relationship Id="rId2" Type="http://schemas.openxmlformats.org/officeDocument/2006/relationships/image" Target="../media/image70.jpg"/><Relationship Id="rId1" Type="http://schemas.openxmlformats.org/officeDocument/2006/relationships/slideLayout" Target="../slideLayouts/slideLayout5.xml"/><Relationship Id="rId5" Type="http://schemas.openxmlformats.org/officeDocument/2006/relationships/image" Target="../media/image73.jpg"/><Relationship Id="rId4" Type="http://schemas.openxmlformats.org/officeDocument/2006/relationships/image" Target="../media/image72.jpg"/></Relationships>
</file>

<file path=ppt/slides/_rels/slide22.xml.rels><?xml version="1.0" encoding="UTF-8" standalone="yes"?>
<Relationships xmlns="http://schemas.openxmlformats.org/package/2006/relationships"><Relationship Id="rId3" Type="http://schemas.openxmlformats.org/officeDocument/2006/relationships/image" Target="../media/image75.jpg"/><Relationship Id="rId2" Type="http://schemas.openxmlformats.org/officeDocument/2006/relationships/image" Target="../media/image74.jpg"/><Relationship Id="rId1" Type="http://schemas.openxmlformats.org/officeDocument/2006/relationships/slideLayout" Target="../slideLayouts/slideLayout2.xml"/><Relationship Id="rId5" Type="http://schemas.openxmlformats.org/officeDocument/2006/relationships/image" Target="../media/image77.jpg"/><Relationship Id="rId4" Type="http://schemas.openxmlformats.org/officeDocument/2006/relationships/image" Target="../media/image76.png"/></Relationships>
</file>

<file path=ppt/slides/_rels/slide23.xml.rels><?xml version="1.0" encoding="UTF-8" standalone="yes"?>
<Relationships xmlns="http://schemas.openxmlformats.org/package/2006/relationships"><Relationship Id="rId3" Type="http://schemas.openxmlformats.org/officeDocument/2006/relationships/image" Target="../media/image79.jpg"/><Relationship Id="rId2" Type="http://schemas.openxmlformats.org/officeDocument/2006/relationships/image" Target="../media/image78.jpg"/><Relationship Id="rId1" Type="http://schemas.openxmlformats.org/officeDocument/2006/relationships/slideLayout" Target="../slideLayouts/slideLayout5.xml"/><Relationship Id="rId5" Type="http://schemas.openxmlformats.org/officeDocument/2006/relationships/image" Target="../media/image81.jpg"/><Relationship Id="rId4" Type="http://schemas.openxmlformats.org/officeDocument/2006/relationships/image" Target="../media/image80.jpg"/></Relationships>
</file>

<file path=ppt/slides/_rels/slide24.xml.rels><?xml version="1.0" encoding="UTF-8" standalone="yes"?>
<Relationships xmlns="http://schemas.openxmlformats.org/package/2006/relationships"><Relationship Id="rId2" Type="http://schemas.openxmlformats.org/officeDocument/2006/relationships/image" Target="../media/image82.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84.emf"/><Relationship Id="rId2" Type="http://schemas.openxmlformats.org/officeDocument/2006/relationships/image" Target="../media/image83.png"/><Relationship Id="rId1" Type="http://schemas.openxmlformats.org/officeDocument/2006/relationships/slideLayout" Target="../slideLayouts/slideLayout5.xml"/><Relationship Id="rId5" Type="http://schemas.openxmlformats.org/officeDocument/2006/relationships/image" Target="../media/image86.emf"/><Relationship Id="rId4" Type="http://schemas.openxmlformats.org/officeDocument/2006/relationships/image" Target="../media/image85.emf"/></Relationships>
</file>

<file path=ppt/slides/_rels/slide26.xml.rels><?xml version="1.0" encoding="UTF-8" standalone="yes"?>
<Relationships xmlns="http://schemas.openxmlformats.org/package/2006/relationships"><Relationship Id="rId8" Type="http://schemas.openxmlformats.org/officeDocument/2006/relationships/image" Target="../media/image93.jpg"/><Relationship Id="rId3" Type="http://schemas.openxmlformats.org/officeDocument/2006/relationships/image" Target="../media/image88.jpg"/><Relationship Id="rId7" Type="http://schemas.openxmlformats.org/officeDocument/2006/relationships/image" Target="../media/image92.jpg"/><Relationship Id="rId2" Type="http://schemas.openxmlformats.org/officeDocument/2006/relationships/image" Target="../media/image87.jpg"/><Relationship Id="rId1" Type="http://schemas.openxmlformats.org/officeDocument/2006/relationships/slideLayout" Target="../slideLayouts/slideLayout4.xml"/><Relationship Id="rId6" Type="http://schemas.openxmlformats.org/officeDocument/2006/relationships/image" Target="../media/image91.jpg"/><Relationship Id="rId5" Type="http://schemas.openxmlformats.org/officeDocument/2006/relationships/image" Target="../media/image90.jpg"/><Relationship Id="rId4" Type="http://schemas.openxmlformats.org/officeDocument/2006/relationships/image" Target="../media/image89.jpg"/></Relationships>
</file>

<file path=ppt/slides/_rels/slide27.xml.rels><?xml version="1.0" encoding="UTF-8" standalone="yes"?>
<Relationships xmlns="http://schemas.openxmlformats.org/package/2006/relationships"><Relationship Id="rId3" Type="http://schemas.openxmlformats.org/officeDocument/2006/relationships/image" Target="../media/image95.jpg"/><Relationship Id="rId2" Type="http://schemas.openxmlformats.org/officeDocument/2006/relationships/image" Target="../media/image94.jpg"/><Relationship Id="rId1" Type="http://schemas.openxmlformats.org/officeDocument/2006/relationships/slideLayout" Target="../slideLayouts/slideLayout5.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jpg"/></Relationships>
</file>

<file path=ppt/slides/_rels/slide28.xml.rels><?xml version="1.0" encoding="UTF-8" standalone="yes"?>
<Relationships xmlns="http://schemas.openxmlformats.org/package/2006/relationships"><Relationship Id="rId3" Type="http://schemas.openxmlformats.org/officeDocument/2006/relationships/image" Target="../media/image100.jpg"/><Relationship Id="rId2" Type="http://schemas.openxmlformats.org/officeDocument/2006/relationships/image" Target="../media/image99.emf"/><Relationship Id="rId1" Type="http://schemas.openxmlformats.org/officeDocument/2006/relationships/slideLayout" Target="../slideLayouts/slideLayout5.xml"/><Relationship Id="rId4" Type="http://schemas.openxmlformats.org/officeDocument/2006/relationships/image" Target="../media/image101.jpg"/></Relationships>
</file>

<file path=ppt/slides/_rels/slide29.xml.rels><?xml version="1.0" encoding="UTF-8" standalone="yes"?>
<Relationships xmlns="http://schemas.openxmlformats.org/package/2006/relationships"><Relationship Id="rId8" Type="http://schemas.openxmlformats.org/officeDocument/2006/relationships/image" Target="../media/image108.jpg"/><Relationship Id="rId13" Type="http://schemas.openxmlformats.org/officeDocument/2006/relationships/image" Target="../media/image113.png"/><Relationship Id="rId3" Type="http://schemas.openxmlformats.org/officeDocument/2006/relationships/image" Target="../media/image103.png"/><Relationship Id="rId7" Type="http://schemas.openxmlformats.org/officeDocument/2006/relationships/image" Target="../media/image107.jpg"/><Relationship Id="rId12" Type="http://schemas.openxmlformats.org/officeDocument/2006/relationships/image" Target="../media/image112.jpg"/><Relationship Id="rId2" Type="http://schemas.openxmlformats.org/officeDocument/2006/relationships/image" Target="../media/image102.jpg"/><Relationship Id="rId1" Type="http://schemas.openxmlformats.org/officeDocument/2006/relationships/slideLayout" Target="../slideLayouts/slideLayout5.xml"/><Relationship Id="rId6" Type="http://schemas.openxmlformats.org/officeDocument/2006/relationships/image" Target="../media/image106.jpg"/><Relationship Id="rId11" Type="http://schemas.openxmlformats.org/officeDocument/2006/relationships/image" Target="../media/image111.jpg"/><Relationship Id="rId5" Type="http://schemas.openxmlformats.org/officeDocument/2006/relationships/image" Target="../media/image105.jpg"/><Relationship Id="rId10" Type="http://schemas.openxmlformats.org/officeDocument/2006/relationships/image" Target="../media/image110.jpg"/><Relationship Id="rId4" Type="http://schemas.openxmlformats.org/officeDocument/2006/relationships/image" Target="../media/image104.jpg"/><Relationship Id="rId9" Type="http://schemas.openxmlformats.org/officeDocument/2006/relationships/image" Target="../media/image109.jpg"/></Relationships>
</file>

<file path=ppt/slides/_rels/slide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5.jpg"/><Relationship Id="rId2" Type="http://schemas.openxmlformats.org/officeDocument/2006/relationships/image" Target="../media/image114.jpg"/><Relationship Id="rId1" Type="http://schemas.openxmlformats.org/officeDocument/2006/relationships/slideLayout" Target="../slideLayouts/slideLayout5.xml"/><Relationship Id="rId5" Type="http://schemas.openxmlformats.org/officeDocument/2006/relationships/image" Target="../media/image117.jpg"/><Relationship Id="rId4" Type="http://schemas.openxmlformats.org/officeDocument/2006/relationships/image" Target="../media/image116.jpg"/></Relationships>
</file>

<file path=ppt/slides/_rels/slide31.xml.rels><?xml version="1.0" encoding="UTF-8" standalone="yes"?>
<Relationships xmlns="http://schemas.openxmlformats.org/package/2006/relationships"><Relationship Id="rId2" Type="http://schemas.openxmlformats.org/officeDocument/2006/relationships/image" Target="../media/image118.jp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20.jpg"/><Relationship Id="rId2" Type="http://schemas.openxmlformats.org/officeDocument/2006/relationships/image" Target="../media/image119.jpg"/><Relationship Id="rId1" Type="http://schemas.openxmlformats.org/officeDocument/2006/relationships/slideLayout" Target="../slideLayouts/slideLayout2.xml"/><Relationship Id="rId6" Type="http://schemas.openxmlformats.org/officeDocument/2006/relationships/image" Target="../media/image123.jpg"/><Relationship Id="rId5" Type="http://schemas.openxmlformats.org/officeDocument/2006/relationships/image" Target="../media/image122.jpg"/><Relationship Id="rId4" Type="http://schemas.openxmlformats.org/officeDocument/2006/relationships/image" Target="../media/image121.jpg"/></Relationships>
</file>

<file path=ppt/slides/_rels/slide33.xml.rels><?xml version="1.0" encoding="UTF-8" standalone="yes"?>
<Relationships xmlns="http://schemas.openxmlformats.org/package/2006/relationships"><Relationship Id="rId3" Type="http://schemas.openxmlformats.org/officeDocument/2006/relationships/image" Target="../media/image125.emf"/><Relationship Id="rId2" Type="http://schemas.openxmlformats.org/officeDocument/2006/relationships/image" Target="../media/image124.emf"/><Relationship Id="rId1" Type="http://schemas.openxmlformats.org/officeDocument/2006/relationships/slideLayout" Target="../slideLayouts/slideLayout2.xml"/><Relationship Id="rId6" Type="http://schemas.openxmlformats.org/officeDocument/2006/relationships/image" Target="../media/image128.emf"/><Relationship Id="rId5" Type="http://schemas.openxmlformats.org/officeDocument/2006/relationships/image" Target="../media/image127.emf"/><Relationship Id="rId4" Type="http://schemas.openxmlformats.org/officeDocument/2006/relationships/image" Target="../media/image126.emf"/></Relationships>
</file>

<file path=ppt/slides/_rels/slide34.xml.rels><?xml version="1.0" encoding="UTF-8" standalone="yes"?>
<Relationships xmlns="http://schemas.openxmlformats.org/package/2006/relationships"><Relationship Id="rId3" Type="http://schemas.openxmlformats.org/officeDocument/2006/relationships/image" Target="../media/image130.emf"/><Relationship Id="rId7" Type="http://schemas.openxmlformats.org/officeDocument/2006/relationships/image" Target="../media/image134.emf"/><Relationship Id="rId2" Type="http://schemas.openxmlformats.org/officeDocument/2006/relationships/image" Target="../media/image129.emf"/><Relationship Id="rId1" Type="http://schemas.openxmlformats.org/officeDocument/2006/relationships/slideLayout" Target="../slideLayouts/slideLayout2.xml"/><Relationship Id="rId6" Type="http://schemas.openxmlformats.org/officeDocument/2006/relationships/image" Target="../media/image133.emf"/><Relationship Id="rId5" Type="http://schemas.openxmlformats.org/officeDocument/2006/relationships/image" Target="../media/image132.emf"/><Relationship Id="rId4" Type="http://schemas.openxmlformats.org/officeDocument/2006/relationships/image" Target="../media/image131.emf"/></Relationships>
</file>

<file path=ppt/slides/_rels/slide35.xml.rels><?xml version="1.0" encoding="UTF-8" standalone="yes"?>
<Relationships xmlns="http://schemas.openxmlformats.org/package/2006/relationships"><Relationship Id="rId3" Type="http://schemas.openxmlformats.org/officeDocument/2006/relationships/image" Target="../media/image136.jpg"/><Relationship Id="rId2" Type="http://schemas.openxmlformats.org/officeDocument/2006/relationships/image" Target="../media/image135.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38.emf"/><Relationship Id="rId2" Type="http://schemas.openxmlformats.org/officeDocument/2006/relationships/image" Target="../media/image137.emf"/><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39.emf"/><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41.emf"/><Relationship Id="rId2" Type="http://schemas.openxmlformats.org/officeDocument/2006/relationships/image" Target="../media/image140.emf"/><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42.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6.jpg"/><Relationship Id="rId7" Type="http://schemas.openxmlformats.org/officeDocument/2006/relationships/image" Target="../media/image20.jpg"/><Relationship Id="rId2" Type="http://schemas.openxmlformats.org/officeDocument/2006/relationships/image" Target="../media/image15.jp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jpg"/><Relationship Id="rId4" Type="http://schemas.openxmlformats.org/officeDocument/2006/relationships/image" Target="../media/image17.jpg"/></Relationships>
</file>

<file path=ppt/slides/_rels/slide40.xml.rels><?xml version="1.0" encoding="UTF-8" standalone="yes"?>
<Relationships xmlns="http://schemas.openxmlformats.org/package/2006/relationships"><Relationship Id="rId3" Type="http://schemas.openxmlformats.org/officeDocument/2006/relationships/image" Target="../media/image144.jpg"/><Relationship Id="rId2" Type="http://schemas.openxmlformats.org/officeDocument/2006/relationships/image" Target="../media/image143.jpg"/><Relationship Id="rId1" Type="http://schemas.openxmlformats.org/officeDocument/2006/relationships/slideLayout" Target="../slideLayouts/slideLayout2.xml"/><Relationship Id="rId4" Type="http://schemas.openxmlformats.org/officeDocument/2006/relationships/image" Target="../media/image145.jpg"/></Relationships>
</file>

<file path=ppt/slides/_rels/slide41.xml.rels><?xml version="1.0" encoding="UTF-8" standalone="yes"?>
<Relationships xmlns="http://schemas.openxmlformats.org/package/2006/relationships"><Relationship Id="rId3" Type="http://schemas.openxmlformats.org/officeDocument/2006/relationships/image" Target="../media/image147.jpg"/><Relationship Id="rId2" Type="http://schemas.openxmlformats.org/officeDocument/2006/relationships/image" Target="../media/image146.jpg"/><Relationship Id="rId1" Type="http://schemas.openxmlformats.org/officeDocument/2006/relationships/slideLayout" Target="../slideLayouts/slideLayout5.xml"/><Relationship Id="rId6" Type="http://schemas.openxmlformats.org/officeDocument/2006/relationships/image" Target="../media/image150.jpg"/><Relationship Id="rId5" Type="http://schemas.openxmlformats.org/officeDocument/2006/relationships/image" Target="../media/image149.jpg"/><Relationship Id="rId4" Type="http://schemas.openxmlformats.org/officeDocument/2006/relationships/image" Target="../media/image148.jpg"/></Relationships>
</file>

<file path=ppt/slides/_rels/slide42.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51.emf"/><Relationship Id="rId1" Type="http://schemas.openxmlformats.org/officeDocument/2006/relationships/slideLayout" Target="../slideLayouts/slideLayout5.xml"/><Relationship Id="rId6" Type="http://schemas.openxmlformats.org/officeDocument/2006/relationships/image" Target="../media/image153.png"/><Relationship Id="rId5" Type="http://schemas.openxmlformats.org/officeDocument/2006/relationships/customXml" Target="../ink/ink5.xml"/><Relationship Id="rId4" Type="http://schemas.openxmlformats.org/officeDocument/2006/relationships/image" Target="../media/image152.png"/></Relationships>
</file>

<file path=ppt/slides/_rels/slide43.xml.rels><?xml version="1.0" encoding="UTF-8" standalone="yes"?>
<Relationships xmlns="http://schemas.openxmlformats.org/package/2006/relationships"><Relationship Id="rId3" Type="http://schemas.openxmlformats.org/officeDocument/2006/relationships/image" Target="../media/image155.jpg"/><Relationship Id="rId2" Type="http://schemas.openxmlformats.org/officeDocument/2006/relationships/image" Target="../media/image154.jpg"/><Relationship Id="rId1" Type="http://schemas.openxmlformats.org/officeDocument/2006/relationships/slideLayout" Target="../slideLayouts/slideLayout4.xml"/><Relationship Id="rId4" Type="http://schemas.openxmlformats.org/officeDocument/2006/relationships/image" Target="../media/image156.jpg"/></Relationships>
</file>

<file path=ppt/slides/_rels/slide44.xml.rels><?xml version="1.0" encoding="UTF-8" standalone="yes"?>
<Relationships xmlns="http://schemas.openxmlformats.org/package/2006/relationships"><Relationship Id="rId3" Type="http://schemas.openxmlformats.org/officeDocument/2006/relationships/image" Target="../media/image157.jp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159.png"/><Relationship Id="rId4" Type="http://schemas.openxmlformats.org/officeDocument/2006/relationships/image" Target="../media/image158.jpg"/></Relationships>
</file>

<file path=ppt/slides/_rels/slide45.xml.rels><?xml version="1.0" encoding="UTF-8" standalone="yes"?>
<Relationships xmlns="http://schemas.openxmlformats.org/package/2006/relationships"><Relationship Id="rId2" Type="http://schemas.openxmlformats.org/officeDocument/2006/relationships/image" Target="../media/image160.jp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62.emf"/><Relationship Id="rId2" Type="http://schemas.openxmlformats.org/officeDocument/2006/relationships/image" Target="../media/image161.jp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164.jpg"/><Relationship Id="rId2" Type="http://schemas.openxmlformats.org/officeDocument/2006/relationships/image" Target="../media/image163.jp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166.jpg"/><Relationship Id="rId2" Type="http://schemas.openxmlformats.org/officeDocument/2006/relationships/image" Target="../media/image165.jpg"/><Relationship Id="rId1" Type="http://schemas.openxmlformats.org/officeDocument/2006/relationships/slideLayout" Target="../slideLayouts/slideLayout4.xml"/><Relationship Id="rId4" Type="http://schemas.openxmlformats.org/officeDocument/2006/relationships/image" Target="../media/image167.jpg"/></Relationships>
</file>

<file path=ppt/slides/_rels/slide49.xml.rels><?xml version="1.0" encoding="UTF-8" standalone="yes"?>
<Relationships xmlns="http://schemas.openxmlformats.org/package/2006/relationships"><Relationship Id="rId3" Type="http://schemas.openxmlformats.org/officeDocument/2006/relationships/image" Target="../media/image169.jpg"/><Relationship Id="rId2" Type="http://schemas.openxmlformats.org/officeDocument/2006/relationships/image" Target="../media/image168.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5.xml"/><Relationship Id="rId5" Type="http://schemas.openxmlformats.org/officeDocument/2006/relationships/image" Target="../media/image24.emf"/><Relationship Id="rId4" Type="http://schemas.openxmlformats.org/officeDocument/2006/relationships/image" Target="../media/image23.emf"/></Relationships>
</file>

<file path=ppt/slides/_rels/slide50.xml.rels><?xml version="1.0" encoding="UTF-8" standalone="yes"?>
<Relationships xmlns="http://schemas.openxmlformats.org/package/2006/relationships"><Relationship Id="rId3" Type="http://schemas.openxmlformats.org/officeDocument/2006/relationships/image" Target="../media/image171.jpg"/><Relationship Id="rId2" Type="http://schemas.openxmlformats.org/officeDocument/2006/relationships/image" Target="../media/image170.jpg"/><Relationship Id="rId1" Type="http://schemas.openxmlformats.org/officeDocument/2006/relationships/slideLayout" Target="../slideLayouts/slideLayout5.xml"/><Relationship Id="rId6" Type="http://schemas.openxmlformats.org/officeDocument/2006/relationships/image" Target="../media/image174.jpg"/><Relationship Id="rId5" Type="http://schemas.openxmlformats.org/officeDocument/2006/relationships/image" Target="../media/image173.jpg"/><Relationship Id="rId4" Type="http://schemas.openxmlformats.org/officeDocument/2006/relationships/image" Target="../media/image172.jpg"/></Relationships>
</file>

<file path=ppt/slides/_rels/slide51.xml.rels><?xml version="1.0" encoding="UTF-8" standalone="yes"?>
<Relationships xmlns="http://schemas.openxmlformats.org/package/2006/relationships"><Relationship Id="rId2" Type="http://schemas.openxmlformats.org/officeDocument/2006/relationships/image" Target="../media/image175.em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5.xml"/><Relationship Id="rId4" Type="http://schemas.openxmlformats.org/officeDocument/2006/relationships/image" Target="../media/image31.e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10200" y="3895344"/>
            <a:ext cx="3733800" cy="3175"/>
          </a:xfrm>
          <a:custGeom>
            <a:avLst/>
            <a:gdLst/>
            <a:ahLst/>
            <a:cxnLst/>
            <a:rect l="l" t="t" r="r" b="b"/>
            <a:pathLst>
              <a:path w="3733800" h="3175">
                <a:moveTo>
                  <a:pt x="0" y="3047"/>
                </a:moveTo>
                <a:lnTo>
                  <a:pt x="3733800" y="3047"/>
                </a:lnTo>
                <a:lnTo>
                  <a:pt x="3733800" y="0"/>
                </a:lnTo>
                <a:lnTo>
                  <a:pt x="0" y="0"/>
                </a:lnTo>
                <a:lnTo>
                  <a:pt x="0" y="3047"/>
                </a:lnTo>
                <a:close/>
              </a:path>
            </a:pathLst>
          </a:custGeom>
          <a:solidFill>
            <a:srgbClr val="5ECCF3"/>
          </a:solidFill>
        </p:spPr>
        <p:txBody>
          <a:bodyPr wrap="square" lIns="0" tIns="0" rIns="0" bIns="0" rtlCol="0"/>
          <a:lstStyle/>
          <a:p>
            <a:endParaRPr/>
          </a:p>
        </p:txBody>
      </p:sp>
      <p:sp>
        <p:nvSpPr>
          <p:cNvPr id="3" name="object 3"/>
          <p:cNvSpPr/>
          <p:nvPr/>
        </p:nvSpPr>
        <p:spPr>
          <a:xfrm>
            <a:off x="5410200" y="3898391"/>
            <a:ext cx="3733800" cy="192405"/>
          </a:xfrm>
          <a:custGeom>
            <a:avLst/>
            <a:gdLst/>
            <a:ahLst/>
            <a:cxnLst/>
            <a:rect l="l" t="t" r="r" b="b"/>
            <a:pathLst>
              <a:path w="3733800" h="192404">
                <a:moveTo>
                  <a:pt x="0" y="192023"/>
                </a:moveTo>
                <a:lnTo>
                  <a:pt x="3733800" y="192023"/>
                </a:lnTo>
                <a:lnTo>
                  <a:pt x="3733800" y="0"/>
                </a:lnTo>
                <a:lnTo>
                  <a:pt x="0" y="0"/>
                </a:lnTo>
                <a:lnTo>
                  <a:pt x="0" y="192023"/>
                </a:lnTo>
                <a:close/>
              </a:path>
            </a:pathLst>
          </a:custGeom>
          <a:solidFill>
            <a:srgbClr val="5ECCF3">
              <a:alpha val="50195"/>
            </a:srgbClr>
          </a:solidFill>
        </p:spPr>
        <p:txBody>
          <a:bodyPr wrap="square" lIns="0" tIns="0" rIns="0" bIns="0" rtlCol="0"/>
          <a:lstStyle/>
          <a:p>
            <a:endParaRPr/>
          </a:p>
        </p:txBody>
      </p:sp>
      <p:sp>
        <p:nvSpPr>
          <p:cNvPr id="4" name="object 4"/>
          <p:cNvSpPr/>
          <p:nvPr/>
        </p:nvSpPr>
        <p:spPr>
          <a:xfrm>
            <a:off x="5410200" y="4119371"/>
            <a:ext cx="3733800" cy="0"/>
          </a:xfrm>
          <a:custGeom>
            <a:avLst/>
            <a:gdLst/>
            <a:ahLst/>
            <a:cxnLst/>
            <a:rect l="l" t="t" r="r" b="b"/>
            <a:pathLst>
              <a:path w="3733800">
                <a:moveTo>
                  <a:pt x="0" y="0"/>
                </a:moveTo>
                <a:lnTo>
                  <a:pt x="3733800" y="0"/>
                </a:lnTo>
              </a:path>
            </a:pathLst>
          </a:custGeom>
          <a:ln w="9143">
            <a:solidFill>
              <a:srgbClr val="5ECCF3"/>
            </a:solidFill>
          </a:ln>
        </p:spPr>
        <p:txBody>
          <a:bodyPr wrap="square" lIns="0" tIns="0" rIns="0" bIns="0" rtlCol="0"/>
          <a:lstStyle/>
          <a:p>
            <a:endParaRPr/>
          </a:p>
        </p:txBody>
      </p:sp>
      <p:sp>
        <p:nvSpPr>
          <p:cNvPr id="5" name="object 5"/>
          <p:cNvSpPr/>
          <p:nvPr/>
        </p:nvSpPr>
        <p:spPr>
          <a:xfrm>
            <a:off x="5410200" y="4172711"/>
            <a:ext cx="1965960" cy="0"/>
          </a:xfrm>
          <a:custGeom>
            <a:avLst/>
            <a:gdLst/>
            <a:ahLst/>
            <a:cxnLst/>
            <a:rect l="l" t="t" r="r" b="b"/>
            <a:pathLst>
              <a:path w="1965959">
                <a:moveTo>
                  <a:pt x="0" y="0"/>
                </a:moveTo>
                <a:lnTo>
                  <a:pt x="1965959" y="0"/>
                </a:lnTo>
              </a:path>
            </a:pathLst>
          </a:custGeom>
          <a:ln w="18287">
            <a:solidFill>
              <a:srgbClr val="5ECCF3"/>
            </a:solidFill>
          </a:ln>
        </p:spPr>
        <p:txBody>
          <a:bodyPr wrap="square" lIns="0" tIns="0" rIns="0" bIns="0" rtlCol="0"/>
          <a:lstStyle/>
          <a:p>
            <a:endParaRPr/>
          </a:p>
        </p:txBody>
      </p:sp>
      <p:sp>
        <p:nvSpPr>
          <p:cNvPr id="6" name="object 6"/>
          <p:cNvSpPr/>
          <p:nvPr/>
        </p:nvSpPr>
        <p:spPr>
          <a:xfrm>
            <a:off x="5410200" y="4204715"/>
            <a:ext cx="1965960" cy="0"/>
          </a:xfrm>
          <a:custGeom>
            <a:avLst/>
            <a:gdLst/>
            <a:ahLst/>
            <a:cxnLst/>
            <a:rect l="l" t="t" r="r" b="b"/>
            <a:pathLst>
              <a:path w="1965959">
                <a:moveTo>
                  <a:pt x="0" y="0"/>
                </a:moveTo>
                <a:lnTo>
                  <a:pt x="1965959" y="0"/>
                </a:lnTo>
              </a:path>
            </a:pathLst>
          </a:custGeom>
          <a:ln w="9143">
            <a:solidFill>
              <a:srgbClr val="5ECCF3"/>
            </a:solidFill>
          </a:ln>
        </p:spPr>
        <p:txBody>
          <a:bodyPr wrap="square" lIns="0" tIns="0" rIns="0" bIns="0" rtlCol="0"/>
          <a:lstStyle/>
          <a:p>
            <a:endParaRPr/>
          </a:p>
        </p:txBody>
      </p:sp>
      <p:sp>
        <p:nvSpPr>
          <p:cNvPr id="7" name="object 7"/>
          <p:cNvSpPr/>
          <p:nvPr/>
        </p:nvSpPr>
        <p:spPr>
          <a:xfrm>
            <a:off x="5410200" y="3976115"/>
            <a:ext cx="3063240" cy="0"/>
          </a:xfrm>
          <a:custGeom>
            <a:avLst/>
            <a:gdLst/>
            <a:ahLst/>
            <a:cxnLst/>
            <a:rect l="l" t="t" r="r" b="b"/>
            <a:pathLst>
              <a:path w="3063240">
                <a:moveTo>
                  <a:pt x="0" y="0"/>
                </a:moveTo>
                <a:lnTo>
                  <a:pt x="3063240" y="0"/>
                </a:lnTo>
              </a:path>
            </a:pathLst>
          </a:custGeom>
          <a:ln w="27431">
            <a:solidFill>
              <a:srgbClr val="FFFFFF"/>
            </a:solidFill>
          </a:ln>
        </p:spPr>
        <p:txBody>
          <a:bodyPr wrap="square" lIns="0" tIns="0" rIns="0" bIns="0" rtlCol="0"/>
          <a:lstStyle/>
          <a:p>
            <a:endParaRPr/>
          </a:p>
        </p:txBody>
      </p:sp>
      <p:sp>
        <p:nvSpPr>
          <p:cNvPr id="8" name="object 8"/>
          <p:cNvSpPr/>
          <p:nvPr/>
        </p:nvSpPr>
        <p:spPr>
          <a:xfrm>
            <a:off x="7376159" y="4078223"/>
            <a:ext cx="1600200" cy="0"/>
          </a:xfrm>
          <a:custGeom>
            <a:avLst/>
            <a:gdLst/>
            <a:ahLst/>
            <a:cxnLst/>
            <a:rect l="l" t="t" r="r" b="b"/>
            <a:pathLst>
              <a:path w="1600200">
                <a:moveTo>
                  <a:pt x="0" y="0"/>
                </a:moveTo>
                <a:lnTo>
                  <a:pt x="1600200" y="0"/>
                </a:lnTo>
              </a:path>
            </a:pathLst>
          </a:custGeom>
          <a:ln w="36575">
            <a:solidFill>
              <a:srgbClr val="FFFFFF"/>
            </a:solidFill>
          </a:ln>
        </p:spPr>
        <p:txBody>
          <a:bodyPr wrap="square" lIns="0" tIns="0" rIns="0" bIns="0" rtlCol="0"/>
          <a:lstStyle/>
          <a:p>
            <a:endParaRPr/>
          </a:p>
        </p:txBody>
      </p:sp>
      <p:sp>
        <p:nvSpPr>
          <p:cNvPr id="9" name="object 9"/>
          <p:cNvSpPr/>
          <p:nvPr/>
        </p:nvSpPr>
        <p:spPr>
          <a:xfrm>
            <a:off x="0" y="3816096"/>
            <a:ext cx="9144000" cy="79375"/>
          </a:xfrm>
          <a:custGeom>
            <a:avLst/>
            <a:gdLst/>
            <a:ahLst/>
            <a:cxnLst/>
            <a:rect l="l" t="t" r="r" b="b"/>
            <a:pathLst>
              <a:path w="9144000" h="79375">
                <a:moveTo>
                  <a:pt x="0" y="79247"/>
                </a:moveTo>
                <a:lnTo>
                  <a:pt x="9144000" y="79247"/>
                </a:lnTo>
                <a:lnTo>
                  <a:pt x="9144000" y="0"/>
                </a:lnTo>
                <a:lnTo>
                  <a:pt x="0" y="0"/>
                </a:lnTo>
                <a:lnTo>
                  <a:pt x="0" y="79247"/>
                </a:lnTo>
                <a:close/>
              </a:path>
            </a:pathLst>
          </a:custGeom>
          <a:solidFill>
            <a:srgbClr val="5ECCF3">
              <a:alpha val="50195"/>
            </a:srgbClr>
          </a:solidFill>
        </p:spPr>
        <p:txBody>
          <a:bodyPr wrap="square" lIns="0" tIns="0" rIns="0" bIns="0" rtlCol="0"/>
          <a:lstStyle/>
          <a:p>
            <a:endParaRPr/>
          </a:p>
        </p:txBody>
      </p:sp>
      <p:sp>
        <p:nvSpPr>
          <p:cNvPr id="10" name="object 10"/>
          <p:cNvSpPr/>
          <p:nvPr/>
        </p:nvSpPr>
        <p:spPr>
          <a:xfrm>
            <a:off x="0" y="3703320"/>
            <a:ext cx="6413500" cy="113030"/>
          </a:xfrm>
          <a:custGeom>
            <a:avLst/>
            <a:gdLst/>
            <a:ahLst/>
            <a:cxnLst/>
            <a:rect l="l" t="t" r="r" b="b"/>
            <a:pathLst>
              <a:path w="6413500" h="113029">
                <a:moveTo>
                  <a:pt x="0" y="112775"/>
                </a:moveTo>
                <a:lnTo>
                  <a:pt x="6412992" y="112775"/>
                </a:lnTo>
                <a:lnTo>
                  <a:pt x="6412992" y="0"/>
                </a:lnTo>
                <a:lnTo>
                  <a:pt x="0" y="0"/>
                </a:lnTo>
                <a:lnTo>
                  <a:pt x="0" y="112775"/>
                </a:lnTo>
                <a:close/>
              </a:path>
            </a:pathLst>
          </a:custGeom>
          <a:solidFill>
            <a:srgbClr val="5ECCF3"/>
          </a:solidFill>
        </p:spPr>
        <p:txBody>
          <a:bodyPr wrap="square" lIns="0" tIns="0" rIns="0" bIns="0" rtlCol="0"/>
          <a:lstStyle/>
          <a:p>
            <a:endParaRPr/>
          </a:p>
        </p:txBody>
      </p:sp>
      <p:sp>
        <p:nvSpPr>
          <p:cNvPr id="11" name="object 11"/>
          <p:cNvSpPr/>
          <p:nvPr/>
        </p:nvSpPr>
        <p:spPr>
          <a:xfrm>
            <a:off x="6412991" y="3703320"/>
            <a:ext cx="2731135" cy="189230"/>
          </a:xfrm>
          <a:custGeom>
            <a:avLst/>
            <a:gdLst/>
            <a:ahLst/>
            <a:cxnLst/>
            <a:rect l="l" t="t" r="r" b="b"/>
            <a:pathLst>
              <a:path w="2731134" h="189229">
                <a:moveTo>
                  <a:pt x="0" y="188975"/>
                </a:moveTo>
                <a:lnTo>
                  <a:pt x="2731008" y="188975"/>
                </a:lnTo>
                <a:lnTo>
                  <a:pt x="2731008" y="0"/>
                </a:lnTo>
                <a:lnTo>
                  <a:pt x="0" y="0"/>
                </a:lnTo>
                <a:lnTo>
                  <a:pt x="0" y="188975"/>
                </a:lnTo>
                <a:close/>
              </a:path>
            </a:pathLst>
          </a:custGeom>
          <a:solidFill>
            <a:srgbClr val="5ECCF3"/>
          </a:solidFill>
        </p:spPr>
        <p:txBody>
          <a:bodyPr wrap="square" lIns="0" tIns="0" rIns="0" bIns="0" rtlCol="0"/>
          <a:lstStyle/>
          <a:p>
            <a:endParaRPr/>
          </a:p>
        </p:txBody>
      </p:sp>
      <p:sp>
        <p:nvSpPr>
          <p:cNvPr id="12" name="object 12"/>
          <p:cNvSpPr/>
          <p:nvPr/>
        </p:nvSpPr>
        <p:spPr>
          <a:xfrm>
            <a:off x="0" y="0"/>
            <a:ext cx="9144000" cy="3703320"/>
          </a:xfrm>
          <a:custGeom>
            <a:avLst/>
            <a:gdLst/>
            <a:ahLst/>
            <a:cxnLst/>
            <a:rect l="l" t="t" r="r" b="b"/>
            <a:pathLst>
              <a:path w="9144000" h="3703320">
                <a:moveTo>
                  <a:pt x="0" y="3703320"/>
                </a:moveTo>
                <a:lnTo>
                  <a:pt x="9144000" y="3703320"/>
                </a:lnTo>
                <a:lnTo>
                  <a:pt x="9144000" y="0"/>
                </a:lnTo>
                <a:lnTo>
                  <a:pt x="0" y="0"/>
                </a:lnTo>
                <a:lnTo>
                  <a:pt x="0" y="3703320"/>
                </a:lnTo>
                <a:close/>
              </a:path>
            </a:pathLst>
          </a:custGeom>
          <a:solidFill>
            <a:srgbClr val="202745"/>
          </a:solidFill>
        </p:spPr>
        <p:txBody>
          <a:bodyPr wrap="square" lIns="0" tIns="0" rIns="0" bIns="0" rtlCol="0"/>
          <a:lstStyle/>
          <a:p>
            <a:endParaRPr/>
          </a:p>
        </p:txBody>
      </p:sp>
      <p:sp>
        <p:nvSpPr>
          <p:cNvPr id="13" name="object 13"/>
          <p:cNvSpPr txBox="1">
            <a:spLocks noGrp="1"/>
          </p:cNvSpPr>
          <p:nvPr>
            <p:ph type="title"/>
          </p:nvPr>
        </p:nvSpPr>
        <p:spPr>
          <a:xfrm>
            <a:off x="1030630" y="2793"/>
            <a:ext cx="6931659" cy="1246505"/>
          </a:xfrm>
          <a:prstGeom prst="rect">
            <a:avLst/>
          </a:prstGeom>
        </p:spPr>
        <p:txBody>
          <a:bodyPr vert="horz" wrap="square" lIns="0" tIns="13335" rIns="0" bIns="0" rtlCol="0">
            <a:spAutoFit/>
          </a:bodyPr>
          <a:lstStyle/>
          <a:p>
            <a:pPr marL="1905" algn="ctr">
              <a:lnSpc>
                <a:spcPct val="100000"/>
              </a:lnSpc>
              <a:spcBef>
                <a:spcPts val="105"/>
              </a:spcBef>
            </a:pPr>
            <a:r>
              <a:rPr sz="4000" spc="-5">
                <a:solidFill>
                  <a:srgbClr val="FFFFFF"/>
                </a:solidFill>
                <a:latin typeface="Trebuchet MS"/>
                <a:cs typeface="Trebuchet MS"/>
              </a:rPr>
              <a:t>Unit-6</a:t>
            </a:r>
            <a:endParaRPr sz="4000">
              <a:latin typeface="Trebuchet MS"/>
              <a:cs typeface="Trebuchet MS"/>
            </a:endParaRPr>
          </a:p>
          <a:p>
            <a:pPr algn="ctr">
              <a:lnSpc>
                <a:spcPct val="100000"/>
              </a:lnSpc>
              <a:spcBef>
                <a:spcPts val="5"/>
              </a:spcBef>
            </a:pPr>
            <a:r>
              <a:rPr sz="4000">
                <a:solidFill>
                  <a:srgbClr val="FFFFFF"/>
                </a:solidFill>
                <a:latin typeface="Trebuchet MS"/>
                <a:cs typeface="Trebuchet MS"/>
              </a:rPr>
              <a:t>Single </a:t>
            </a:r>
            <a:r>
              <a:rPr sz="4000" spc="-35">
                <a:solidFill>
                  <a:srgbClr val="FFFFFF"/>
                </a:solidFill>
                <a:latin typeface="Trebuchet MS"/>
                <a:cs typeface="Trebuchet MS"/>
              </a:rPr>
              <a:t>Phase </a:t>
            </a:r>
            <a:r>
              <a:rPr sz="4000" spc="5">
                <a:solidFill>
                  <a:srgbClr val="FFFFFF"/>
                </a:solidFill>
                <a:latin typeface="Trebuchet MS"/>
                <a:cs typeface="Trebuchet MS"/>
              </a:rPr>
              <a:t>AC </a:t>
            </a:r>
            <a:r>
              <a:rPr sz="4000">
                <a:solidFill>
                  <a:srgbClr val="FFFFFF"/>
                </a:solidFill>
                <a:latin typeface="Trebuchet MS"/>
                <a:cs typeface="Trebuchet MS"/>
              </a:rPr>
              <a:t>Series</a:t>
            </a:r>
            <a:r>
              <a:rPr sz="4000" spc="-280">
                <a:solidFill>
                  <a:srgbClr val="FFFFFF"/>
                </a:solidFill>
                <a:latin typeface="Trebuchet MS"/>
                <a:cs typeface="Trebuchet MS"/>
              </a:rPr>
              <a:t> </a:t>
            </a:r>
            <a:r>
              <a:rPr sz="4000">
                <a:solidFill>
                  <a:srgbClr val="FFFFFF"/>
                </a:solidFill>
                <a:latin typeface="Trebuchet MS"/>
                <a:cs typeface="Trebuchet MS"/>
              </a:rPr>
              <a:t>Circuits</a:t>
            </a:r>
            <a:endParaRPr sz="4000">
              <a:latin typeface="Trebuchet MS"/>
              <a:cs typeface="Trebuchet MS"/>
            </a:endParaRPr>
          </a:p>
        </p:txBody>
      </p:sp>
      <p:sp>
        <p:nvSpPr>
          <p:cNvPr id="14" name="object 14"/>
          <p:cNvSpPr txBox="1"/>
          <p:nvPr/>
        </p:nvSpPr>
        <p:spPr>
          <a:xfrm>
            <a:off x="1614042" y="1896237"/>
            <a:ext cx="6172835" cy="1367682"/>
          </a:xfrm>
          <a:prstGeom prst="rect">
            <a:avLst/>
          </a:prstGeom>
        </p:spPr>
        <p:txBody>
          <a:bodyPr vert="horz" wrap="square" lIns="0" tIns="13335" rIns="0" bIns="0" rtlCol="0">
            <a:spAutoFit/>
          </a:bodyPr>
          <a:lstStyle/>
          <a:p>
            <a:pPr algn="ctr">
              <a:lnSpc>
                <a:spcPct val="100000"/>
              </a:lnSpc>
              <a:spcBef>
                <a:spcPts val="105"/>
              </a:spcBef>
            </a:pPr>
            <a:r>
              <a:rPr sz="2200">
                <a:solidFill>
                  <a:srgbClr val="FFFFFF"/>
                </a:solidFill>
                <a:latin typeface="Georgia"/>
                <a:cs typeface="Georgia"/>
              </a:rPr>
              <a:t>Prepared</a:t>
            </a:r>
            <a:r>
              <a:rPr sz="2200" spc="-30">
                <a:solidFill>
                  <a:srgbClr val="FFFFFF"/>
                </a:solidFill>
                <a:latin typeface="Georgia"/>
                <a:cs typeface="Georgia"/>
              </a:rPr>
              <a:t> </a:t>
            </a:r>
            <a:r>
              <a:rPr sz="2200">
                <a:solidFill>
                  <a:srgbClr val="FFFFFF"/>
                </a:solidFill>
                <a:latin typeface="Georgia"/>
                <a:cs typeface="Georgia"/>
              </a:rPr>
              <a:t>by:</a:t>
            </a:r>
            <a:endParaRPr sz="2200">
              <a:latin typeface="Georgia"/>
              <a:cs typeface="Georgia"/>
            </a:endParaRPr>
          </a:p>
          <a:p>
            <a:pPr algn="ctr">
              <a:lnSpc>
                <a:spcPct val="100000"/>
              </a:lnSpc>
              <a:spcBef>
                <a:spcPts val="45"/>
              </a:spcBef>
            </a:pPr>
            <a:r>
              <a:rPr lang="en-US" sz="2200" spc="5" err="1">
                <a:solidFill>
                  <a:srgbClr val="FFFFFF"/>
                </a:solidFill>
                <a:latin typeface="Georgia"/>
                <a:cs typeface="Georgia"/>
              </a:rPr>
              <a:t>Dharmesh</a:t>
            </a:r>
            <a:r>
              <a:rPr lang="en-US" sz="2200" spc="5">
                <a:solidFill>
                  <a:srgbClr val="FFFFFF"/>
                </a:solidFill>
                <a:latin typeface="Georgia"/>
                <a:cs typeface="Georgia"/>
              </a:rPr>
              <a:t> </a:t>
            </a:r>
            <a:r>
              <a:rPr lang="en-US" sz="2200" spc="5" err="1">
                <a:solidFill>
                  <a:srgbClr val="FFFFFF"/>
                </a:solidFill>
                <a:latin typeface="Georgia"/>
                <a:cs typeface="Georgia"/>
              </a:rPr>
              <a:t>Dabhi</a:t>
            </a:r>
            <a:endParaRPr lang="en-US" sz="2200" spc="5">
              <a:solidFill>
                <a:srgbClr val="FFFFFF"/>
              </a:solidFill>
              <a:latin typeface="Georgia"/>
              <a:cs typeface="Georgia"/>
            </a:endParaRPr>
          </a:p>
          <a:p>
            <a:pPr algn="ctr">
              <a:lnSpc>
                <a:spcPct val="100000"/>
              </a:lnSpc>
              <a:spcBef>
                <a:spcPts val="45"/>
              </a:spcBef>
            </a:pPr>
            <a:r>
              <a:rPr sz="2200" spc="5">
                <a:solidFill>
                  <a:srgbClr val="FFFFFF"/>
                </a:solidFill>
                <a:latin typeface="Georgia"/>
                <a:cs typeface="Georgia"/>
              </a:rPr>
              <a:t>M &amp; V </a:t>
            </a:r>
            <a:r>
              <a:rPr sz="2200" spc="-5">
                <a:solidFill>
                  <a:srgbClr val="FFFFFF"/>
                </a:solidFill>
                <a:latin typeface="Georgia"/>
                <a:cs typeface="Georgia"/>
              </a:rPr>
              <a:t>Patel Department </a:t>
            </a:r>
            <a:r>
              <a:rPr sz="2200" spc="5">
                <a:solidFill>
                  <a:srgbClr val="FFFFFF"/>
                </a:solidFill>
                <a:latin typeface="Georgia"/>
                <a:cs typeface="Georgia"/>
              </a:rPr>
              <a:t>of </a:t>
            </a:r>
            <a:r>
              <a:rPr sz="2200" spc="-5">
                <a:solidFill>
                  <a:srgbClr val="FFFFFF"/>
                </a:solidFill>
                <a:latin typeface="Georgia"/>
                <a:cs typeface="Georgia"/>
              </a:rPr>
              <a:t>Electrical</a:t>
            </a:r>
            <a:r>
              <a:rPr sz="2200" spc="-125">
                <a:solidFill>
                  <a:srgbClr val="FFFFFF"/>
                </a:solidFill>
                <a:latin typeface="Georgia"/>
                <a:cs typeface="Georgia"/>
              </a:rPr>
              <a:t> </a:t>
            </a:r>
            <a:r>
              <a:rPr sz="2200" spc="-5">
                <a:solidFill>
                  <a:srgbClr val="FFFFFF"/>
                </a:solidFill>
                <a:latin typeface="Georgia"/>
                <a:cs typeface="Georgia"/>
              </a:rPr>
              <a:t>Engineering</a:t>
            </a:r>
            <a:endParaRPr sz="2200">
              <a:latin typeface="Georgia"/>
              <a:cs typeface="Georgia"/>
            </a:endParaRPr>
          </a:p>
          <a:p>
            <a:pPr marL="1905" algn="ctr">
              <a:lnSpc>
                <a:spcPct val="100000"/>
              </a:lnSpc>
              <a:spcBef>
                <a:spcPts val="25"/>
              </a:spcBef>
            </a:pPr>
            <a:r>
              <a:rPr sz="2200" spc="5">
                <a:solidFill>
                  <a:srgbClr val="FFFFFF"/>
                </a:solidFill>
                <a:latin typeface="Georgia"/>
                <a:cs typeface="Georgia"/>
              </a:rPr>
              <a:t>CHARUSAT</a:t>
            </a:r>
            <a:endParaRPr sz="2200">
              <a:latin typeface="Georgia"/>
              <a:cs typeface="Georgia"/>
            </a:endParaRPr>
          </a:p>
        </p:txBody>
      </p:sp>
      <p:sp>
        <p:nvSpPr>
          <p:cNvPr id="15" name="object 15"/>
          <p:cNvSpPr txBox="1"/>
          <p:nvPr/>
        </p:nvSpPr>
        <p:spPr>
          <a:xfrm>
            <a:off x="8868282" y="28193"/>
            <a:ext cx="123825"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Georgia"/>
                <a:cs typeface="Georgia"/>
              </a:rPr>
              <a:t>1</a:t>
            </a:r>
            <a:endParaRPr sz="1800">
              <a:latin typeface="Georgia"/>
              <a:cs typeface="Georgia"/>
            </a:endParaRPr>
          </a:p>
        </p:txBody>
      </p:sp>
      <p:sp>
        <p:nvSpPr>
          <p:cNvPr id="16" name="object 16"/>
          <p:cNvSpPr/>
          <p:nvPr/>
        </p:nvSpPr>
        <p:spPr>
          <a:xfrm>
            <a:off x="62247" y="5476700"/>
            <a:ext cx="2328043" cy="1234440"/>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358013" y="4000500"/>
            <a:ext cx="1792476" cy="1362075"/>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2584704" y="4166614"/>
            <a:ext cx="3429000" cy="2615184"/>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6196584" y="4166615"/>
            <a:ext cx="2895600" cy="2557272"/>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600" y="533400"/>
            <a:ext cx="9372600" cy="2895600"/>
          </a:xfrm>
          <a:prstGeom prst="rect">
            <a:avLst/>
          </a:prstGeom>
        </p:spPr>
      </p:pic>
    </p:spTree>
    <p:extLst>
      <p:ext uri="{BB962C8B-B14F-4D97-AF65-F5344CB8AC3E}">
        <p14:creationId xmlns:p14="http://schemas.microsoft.com/office/powerpoint/2010/main" val="1699054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457200"/>
            <a:ext cx="8027670" cy="530860"/>
          </a:xfrm>
          <a:prstGeom prst="rect">
            <a:avLst/>
          </a:prstGeom>
        </p:spPr>
        <p:txBody>
          <a:bodyPr vert="horz" wrap="square" lIns="0" tIns="14605" rIns="0" bIns="0" rtlCol="0">
            <a:spAutoFit/>
          </a:bodyPr>
          <a:lstStyle/>
          <a:p>
            <a:pPr marL="12700">
              <a:lnSpc>
                <a:spcPct val="100000"/>
              </a:lnSpc>
              <a:spcBef>
                <a:spcPts val="115"/>
              </a:spcBef>
            </a:pPr>
            <a:r>
              <a:rPr sz="3300" b="1">
                <a:solidFill>
                  <a:srgbClr val="0D79C9"/>
                </a:solidFill>
                <a:latin typeface="Georgia"/>
                <a:cs typeface="Georgia"/>
              </a:rPr>
              <a:t>Active, Reactive and </a:t>
            </a:r>
            <a:r>
              <a:rPr sz="3300" b="1" spc="5">
                <a:solidFill>
                  <a:srgbClr val="0D79C9"/>
                </a:solidFill>
                <a:latin typeface="Georgia"/>
                <a:cs typeface="Georgia"/>
              </a:rPr>
              <a:t>Apparent</a:t>
            </a:r>
            <a:r>
              <a:rPr sz="3300" b="1" spc="80">
                <a:solidFill>
                  <a:srgbClr val="0D79C9"/>
                </a:solidFill>
                <a:latin typeface="Georgia"/>
                <a:cs typeface="Georgia"/>
              </a:rPr>
              <a:t> </a:t>
            </a:r>
            <a:r>
              <a:rPr sz="3300" b="1">
                <a:solidFill>
                  <a:srgbClr val="0D79C9"/>
                </a:solidFill>
                <a:latin typeface="Georgia"/>
                <a:cs typeface="Georgia"/>
              </a:rPr>
              <a:t>Power</a:t>
            </a:r>
            <a:endParaRPr sz="3300">
              <a:latin typeface="Georgia"/>
              <a:cs typeface="Georgia"/>
            </a:endParaRPr>
          </a:p>
        </p:txBody>
      </p:sp>
      <p:sp>
        <p:nvSpPr>
          <p:cNvPr id="4" name="object 4"/>
          <p:cNvSpPr txBox="1"/>
          <p:nvPr/>
        </p:nvSpPr>
        <p:spPr>
          <a:xfrm>
            <a:off x="8710294" y="29718"/>
            <a:ext cx="149225" cy="299720"/>
          </a:xfrm>
          <a:prstGeom prst="rect">
            <a:avLst/>
          </a:prstGeom>
        </p:spPr>
        <p:txBody>
          <a:bodyPr vert="horz" wrap="square" lIns="0" tIns="12700" rIns="0" bIns="0" rtlCol="0">
            <a:spAutoFit/>
          </a:bodyPr>
          <a:lstStyle/>
          <a:p>
            <a:pPr>
              <a:lnSpc>
                <a:spcPct val="100000"/>
              </a:lnSpc>
              <a:spcBef>
                <a:spcPts val="100"/>
              </a:spcBef>
            </a:pPr>
            <a:r>
              <a:rPr sz="1800">
                <a:solidFill>
                  <a:srgbClr val="FFFFFF"/>
                </a:solidFill>
                <a:latin typeface="Georgia"/>
                <a:cs typeface="Georgia"/>
              </a:rPr>
              <a:t>8</a:t>
            </a:r>
            <a:endParaRPr sz="1800">
              <a:latin typeface="Georgia"/>
              <a:cs typeface="Georgia"/>
            </a:endParaRPr>
          </a:p>
        </p:txBody>
      </p:sp>
      <p:pic>
        <p:nvPicPr>
          <p:cNvPr id="5" name="Picture 4"/>
          <p:cNvPicPr>
            <a:picLocks noChangeAspect="1"/>
          </p:cNvPicPr>
          <p:nvPr/>
        </p:nvPicPr>
        <p:blipFill>
          <a:blip r:embed="rId2"/>
          <a:stretch>
            <a:fillRect/>
          </a:stretch>
        </p:blipFill>
        <p:spPr>
          <a:xfrm>
            <a:off x="-557213" y="4282405"/>
            <a:ext cx="9844426" cy="1066800"/>
          </a:xfrm>
          <a:prstGeom prst="rect">
            <a:avLst/>
          </a:prstGeom>
        </p:spPr>
      </p:pic>
      <p:pic>
        <p:nvPicPr>
          <p:cNvPr id="6" name="Picture 5"/>
          <p:cNvPicPr>
            <a:picLocks noChangeAspect="1"/>
          </p:cNvPicPr>
          <p:nvPr/>
        </p:nvPicPr>
        <p:blipFill>
          <a:blip r:embed="rId3"/>
          <a:stretch>
            <a:fillRect/>
          </a:stretch>
        </p:blipFill>
        <p:spPr>
          <a:xfrm>
            <a:off x="380999" y="5593010"/>
            <a:ext cx="5334001" cy="737045"/>
          </a:xfrm>
          <a:prstGeom prst="rect">
            <a:avLst/>
          </a:prstGeom>
        </p:spPr>
      </p:pic>
      <p:pic>
        <p:nvPicPr>
          <p:cNvPr id="8" name="Picture 7"/>
          <p:cNvPicPr>
            <a:picLocks noChangeAspect="1"/>
          </p:cNvPicPr>
          <p:nvPr/>
        </p:nvPicPr>
        <p:blipFill>
          <a:blip r:embed="rId4"/>
          <a:stretch>
            <a:fillRect/>
          </a:stretch>
        </p:blipFill>
        <p:spPr>
          <a:xfrm>
            <a:off x="1905000" y="1008842"/>
            <a:ext cx="4453921" cy="302975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0600" y="228600"/>
            <a:ext cx="10163428" cy="1981200"/>
          </a:xfrm>
          <a:prstGeom prst="rect">
            <a:avLst/>
          </a:prstGeom>
        </p:spPr>
      </p:pic>
      <p:pic>
        <p:nvPicPr>
          <p:cNvPr id="5" name="Picture 4"/>
          <p:cNvPicPr>
            <a:picLocks noChangeAspect="1"/>
          </p:cNvPicPr>
          <p:nvPr/>
        </p:nvPicPr>
        <p:blipFill>
          <a:blip r:embed="rId3"/>
          <a:stretch>
            <a:fillRect/>
          </a:stretch>
        </p:blipFill>
        <p:spPr>
          <a:xfrm>
            <a:off x="1295400" y="3124200"/>
            <a:ext cx="5957768" cy="2971800"/>
          </a:xfrm>
          <a:prstGeom prst="rect">
            <a:avLst/>
          </a:prstGeom>
        </p:spPr>
      </p:pic>
    </p:spTree>
    <p:extLst>
      <p:ext uri="{BB962C8B-B14F-4D97-AF65-F5344CB8AC3E}">
        <p14:creationId xmlns:p14="http://schemas.microsoft.com/office/powerpoint/2010/main" val="76988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 y="152400"/>
            <a:ext cx="9136355" cy="2743200"/>
          </a:xfrm>
          <a:prstGeom prst="rect">
            <a:avLst/>
          </a:prstGeom>
        </p:spPr>
      </p:pic>
      <p:pic>
        <p:nvPicPr>
          <p:cNvPr id="5" name="Picture 4"/>
          <p:cNvPicPr>
            <a:picLocks noChangeAspect="1"/>
          </p:cNvPicPr>
          <p:nvPr/>
        </p:nvPicPr>
        <p:blipFill>
          <a:blip r:embed="rId3"/>
          <a:stretch>
            <a:fillRect/>
          </a:stretch>
        </p:blipFill>
        <p:spPr>
          <a:xfrm>
            <a:off x="-1" y="3276600"/>
            <a:ext cx="9266126" cy="1219200"/>
          </a:xfrm>
          <a:prstGeom prst="rect">
            <a:avLst/>
          </a:prstGeom>
        </p:spPr>
      </p:pic>
      <p:pic>
        <p:nvPicPr>
          <p:cNvPr id="6" name="Picture 5"/>
          <p:cNvPicPr>
            <a:picLocks noChangeAspect="1"/>
          </p:cNvPicPr>
          <p:nvPr/>
        </p:nvPicPr>
        <p:blipFill>
          <a:blip r:embed="rId4"/>
          <a:stretch>
            <a:fillRect/>
          </a:stretch>
        </p:blipFill>
        <p:spPr>
          <a:xfrm>
            <a:off x="0" y="4648200"/>
            <a:ext cx="9144000" cy="1447800"/>
          </a:xfrm>
          <a:prstGeom prst="rect">
            <a:avLst/>
          </a:prstGeom>
        </p:spPr>
      </p:pic>
    </p:spTree>
    <p:extLst>
      <p:ext uri="{BB962C8B-B14F-4D97-AF65-F5344CB8AC3E}">
        <p14:creationId xmlns:p14="http://schemas.microsoft.com/office/powerpoint/2010/main" val="304238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0" y="0"/>
            <a:ext cx="9296400" cy="2209800"/>
          </a:xfrm>
          <a:prstGeom prst="rect">
            <a:avLst/>
          </a:prstGeom>
        </p:spPr>
      </p:pic>
      <p:pic>
        <p:nvPicPr>
          <p:cNvPr id="5" name="Picture 4"/>
          <p:cNvPicPr>
            <a:picLocks noChangeAspect="1"/>
          </p:cNvPicPr>
          <p:nvPr/>
        </p:nvPicPr>
        <p:blipFill>
          <a:blip r:embed="rId3"/>
          <a:stretch>
            <a:fillRect/>
          </a:stretch>
        </p:blipFill>
        <p:spPr>
          <a:xfrm>
            <a:off x="-381000" y="2514600"/>
            <a:ext cx="9506696" cy="1905000"/>
          </a:xfrm>
          <a:prstGeom prst="rect">
            <a:avLst/>
          </a:prstGeom>
        </p:spPr>
      </p:pic>
      <p:pic>
        <p:nvPicPr>
          <p:cNvPr id="6" name="Picture 5"/>
          <p:cNvPicPr>
            <a:picLocks noChangeAspect="1"/>
          </p:cNvPicPr>
          <p:nvPr/>
        </p:nvPicPr>
        <p:blipFill>
          <a:blip r:embed="rId4"/>
          <a:stretch>
            <a:fillRect/>
          </a:stretch>
        </p:blipFill>
        <p:spPr>
          <a:xfrm>
            <a:off x="-207818" y="4953000"/>
            <a:ext cx="9594405" cy="1371600"/>
          </a:xfrm>
          <a:prstGeom prst="rect">
            <a:avLst/>
          </a:prstGeom>
        </p:spPr>
      </p:pic>
    </p:spTree>
    <p:extLst>
      <p:ext uri="{BB962C8B-B14F-4D97-AF65-F5344CB8AC3E}">
        <p14:creationId xmlns:p14="http://schemas.microsoft.com/office/powerpoint/2010/main" val="3406519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21254" y="1070778"/>
            <a:ext cx="5181600" cy="2588148"/>
          </a:xfrm>
          <a:prstGeom prst="rect">
            <a:avLst/>
          </a:prstGeom>
        </p:spPr>
      </p:pic>
      <p:sp>
        <p:nvSpPr>
          <p:cNvPr id="5" name="TextBox 4"/>
          <p:cNvSpPr txBox="1"/>
          <p:nvPr/>
        </p:nvSpPr>
        <p:spPr>
          <a:xfrm>
            <a:off x="1143000" y="381000"/>
            <a:ext cx="3849580" cy="677108"/>
          </a:xfrm>
          <a:prstGeom prst="rect">
            <a:avLst/>
          </a:prstGeom>
          <a:noFill/>
        </p:spPr>
        <p:txBody>
          <a:bodyPr wrap="none" rtlCol="0">
            <a:spAutoFit/>
          </a:bodyPr>
          <a:lstStyle/>
          <a:p>
            <a:r>
              <a:rPr lang="en-US" sz="3800" b="1">
                <a:solidFill>
                  <a:srgbClr val="FF0000"/>
                </a:solidFill>
              </a:rPr>
              <a:t>POWER TRIANGLE</a:t>
            </a:r>
            <a:endParaRPr lang="en-IN" sz="3800" b="1">
              <a:solidFill>
                <a:srgbClr val="FF0000"/>
              </a:solidFill>
            </a:endParaRPr>
          </a:p>
        </p:txBody>
      </p:sp>
      <p:pic>
        <p:nvPicPr>
          <p:cNvPr id="6" name="Picture 5"/>
          <p:cNvPicPr>
            <a:picLocks noChangeAspect="1"/>
          </p:cNvPicPr>
          <p:nvPr/>
        </p:nvPicPr>
        <p:blipFill>
          <a:blip r:embed="rId3"/>
          <a:stretch>
            <a:fillRect/>
          </a:stretch>
        </p:blipFill>
        <p:spPr>
          <a:xfrm>
            <a:off x="-68380" y="3502548"/>
            <a:ext cx="8960869" cy="840852"/>
          </a:xfrm>
          <a:prstGeom prst="rect">
            <a:avLst/>
          </a:prstGeom>
        </p:spPr>
      </p:pic>
      <p:pic>
        <p:nvPicPr>
          <p:cNvPr id="7" name="Picture 6"/>
          <p:cNvPicPr>
            <a:picLocks noChangeAspect="1"/>
          </p:cNvPicPr>
          <p:nvPr/>
        </p:nvPicPr>
        <p:blipFill>
          <a:blip r:embed="rId4"/>
          <a:stretch>
            <a:fillRect/>
          </a:stretch>
        </p:blipFill>
        <p:spPr>
          <a:xfrm>
            <a:off x="0" y="4495800"/>
            <a:ext cx="8542017" cy="914400"/>
          </a:xfrm>
          <a:prstGeom prst="rect">
            <a:avLst/>
          </a:prstGeom>
        </p:spPr>
      </p:pic>
      <p:pic>
        <p:nvPicPr>
          <p:cNvPr id="8" name="Picture 7"/>
          <p:cNvPicPr>
            <a:picLocks noChangeAspect="1"/>
          </p:cNvPicPr>
          <p:nvPr/>
        </p:nvPicPr>
        <p:blipFill>
          <a:blip r:embed="rId5"/>
          <a:stretch>
            <a:fillRect/>
          </a:stretch>
        </p:blipFill>
        <p:spPr>
          <a:xfrm>
            <a:off x="0" y="5562600"/>
            <a:ext cx="8891795" cy="957102"/>
          </a:xfrm>
          <a:prstGeom prst="rect">
            <a:avLst/>
          </a:prstGeom>
        </p:spPr>
      </p:pic>
      <mc:AlternateContent xmlns:mc="http://schemas.openxmlformats.org/markup-compatibility/2006">
        <mc:Choice xmlns:p14="http://schemas.microsoft.com/office/powerpoint/2010/main" Requires="p14">
          <p:contentPart p14:bwMode="auto" r:id="rId6">
            <p14:nvContentPartPr>
              <p14:cNvPr id="2" name="Ink 1">
                <a:extLst>
                  <a:ext uri="{FF2B5EF4-FFF2-40B4-BE49-F238E27FC236}">
                    <a16:creationId xmlns:a16="http://schemas.microsoft.com/office/drawing/2014/main" id="{2D83E5E6-F46D-495F-B92A-F3D8DAB1FE0D}"/>
                  </a:ext>
                </a:extLst>
              </p14:cNvPr>
              <p14:cNvContentPartPr/>
              <p14:nvPr/>
            </p14:nvContentPartPr>
            <p14:xfrm>
              <a:off x="2305080" y="3828960"/>
              <a:ext cx="1663920" cy="248040"/>
            </p14:xfrm>
          </p:contentPart>
        </mc:Choice>
        <mc:Fallback>
          <p:pic>
            <p:nvPicPr>
              <p:cNvPr id="2" name="Ink 1">
                <a:extLst>
                  <a:ext uri="{FF2B5EF4-FFF2-40B4-BE49-F238E27FC236}">
                    <a16:creationId xmlns:a16="http://schemas.microsoft.com/office/drawing/2014/main" id="{2D83E5E6-F46D-495F-B92A-F3D8DAB1FE0D}"/>
                  </a:ext>
                </a:extLst>
              </p:cNvPr>
              <p:cNvPicPr/>
              <p:nvPr/>
            </p:nvPicPr>
            <p:blipFill>
              <a:blip r:embed="rId7"/>
              <a:stretch>
                <a:fillRect/>
              </a:stretch>
            </p:blipFill>
            <p:spPr>
              <a:xfrm>
                <a:off x="2289240" y="3765600"/>
                <a:ext cx="1695240" cy="374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 name="Ink 2">
                <a:extLst>
                  <a:ext uri="{FF2B5EF4-FFF2-40B4-BE49-F238E27FC236}">
                    <a16:creationId xmlns:a16="http://schemas.microsoft.com/office/drawing/2014/main" id="{324BFEC8-847E-448C-90FE-BAE322776ABE}"/>
                  </a:ext>
                </a:extLst>
              </p14:cNvPr>
              <p14:cNvContentPartPr/>
              <p14:nvPr/>
            </p14:nvContentPartPr>
            <p14:xfrm>
              <a:off x="5371920" y="3670200"/>
              <a:ext cx="1479960" cy="32040"/>
            </p14:xfrm>
          </p:contentPart>
        </mc:Choice>
        <mc:Fallback>
          <p:pic>
            <p:nvPicPr>
              <p:cNvPr id="3" name="Ink 2">
                <a:extLst>
                  <a:ext uri="{FF2B5EF4-FFF2-40B4-BE49-F238E27FC236}">
                    <a16:creationId xmlns:a16="http://schemas.microsoft.com/office/drawing/2014/main" id="{324BFEC8-847E-448C-90FE-BAE322776ABE}"/>
                  </a:ext>
                </a:extLst>
              </p:cNvPr>
              <p:cNvPicPr/>
              <p:nvPr/>
            </p:nvPicPr>
            <p:blipFill>
              <a:blip r:embed="rId9"/>
              <a:stretch>
                <a:fillRect/>
              </a:stretch>
            </p:blipFill>
            <p:spPr>
              <a:xfrm>
                <a:off x="5356080" y="3606840"/>
                <a:ext cx="151128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0A6BA395-C585-4697-A4B3-FBCCB536E4E2}"/>
                  </a:ext>
                </a:extLst>
              </p14:cNvPr>
              <p14:cNvContentPartPr/>
              <p14:nvPr/>
            </p14:nvContentPartPr>
            <p14:xfrm>
              <a:off x="5200560" y="4095720"/>
              <a:ext cx="1803960" cy="19440"/>
            </p14:xfrm>
          </p:contentPart>
        </mc:Choice>
        <mc:Fallback>
          <p:pic>
            <p:nvPicPr>
              <p:cNvPr id="9" name="Ink 8">
                <a:extLst>
                  <a:ext uri="{FF2B5EF4-FFF2-40B4-BE49-F238E27FC236}">
                    <a16:creationId xmlns:a16="http://schemas.microsoft.com/office/drawing/2014/main" id="{0A6BA395-C585-4697-A4B3-FBCCB536E4E2}"/>
                  </a:ext>
                </a:extLst>
              </p:cNvPr>
              <p:cNvPicPr/>
              <p:nvPr/>
            </p:nvPicPr>
            <p:blipFill>
              <a:blip r:embed="rId11"/>
              <a:stretch>
                <a:fillRect/>
              </a:stretch>
            </p:blipFill>
            <p:spPr>
              <a:xfrm>
                <a:off x="5184720" y="4032360"/>
                <a:ext cx="1835280" cy="146160"/>
              </a:xfrm>
              <a:prstGeom prst="rect">
                <a:avLst/>
              </a:prstGeom>
            </p:spPr>
          </p:pic>
        </mc:Fallback>
      </mc:AlternateContent>
    </p:spTree>
    <p:extLst>
      <p:ext uri="{BB962C8B-B14F-4D97-AF65-F5344CB8AC3E}">
        <p14:creationId xmlns:p14="http://schemas.microsoft.com/office/powerpoint/2010/main" val="2975228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81000" y="4191000"/>
            <a:ext cx="9525000" cy="1981200"/>
          </a:xfrm>
          <a:prstGeom prst="rect">
            <a:avLst/>
          </a:prstGeom>
        </p:spPr>
      </p:pic>
      <p:pic>
        <p:nvPicPr>
          <p:cNvPr id="6" name="Picture 5"/>
          <p:cNvPicPr>
            <a:picLocks noChangeAspect="1"/>
          </p:cNvPicPr>
          <p:nvPr/>
        </p:nvPicPr>
        <p:blipFill>
          <a:blip r:embed="rId3"/>
          <a:stretch>
            <a:fillRect/>
          </a:stretch>
        </p:blipFill>
        <p:spPr>
          <a:xfrm>
            <a:off x="304800" y="1295400"/>
            <a:ext cx="8532088" cy="762000"/>
          </a:xfrm>
          <a:prstGeom prst="rect">
            <a:avLst/>
          </a:prstGeom>
        </p:spPr>
      </p:pic>
      <p:sp>
        <p:nvSpPr>
          <p:cNvPr id="7" name="TextBox 6"/>
          <p:cNvSpPr txBox="1"/>
          <p:nvPr/>
        </p:nvSpPr>
        <p:spPr>
          <a:xfrm>
            <a:off x="762000" y="381000"/>
            <a:ext cx="3748975" cy="738664"/>
          </a:xfrm>
          <a:prstGeom prst="rect">
            <a:avLst/>
          </a:prstGeom>
          <a:noFill/>
        </p:spPr>
        <p:txBody>
          <a:bodyPr wrap="none" rtlCol="0">
            <a:spAutoFit/>
          </a:bodyPr>
          <a:lstStyle/>
          <a:p>
            <a:r>
              <a:rPr lang="en-US" sz="4200" b="1">
                <a:solidFill>
                  <a:srgbClr val="FF0000"/>
                </a:solidFill>
              </a:rPr>
              <a:t>POWER FACTOR</a:t>
            </a:r>
            <a:endParaRPr lang="en-IN" sz="4200" b="1">
              <a:solidFill>
                <a:srgbClr val="FF0000"/>
              </a:solidFill>
            </a:endParaRPr>
          </a:p>
        </p:txBody>
      </p:sp>
      <p:pic>
        <p:nvPicPr>
          <p:cNvPr id="8" name="Picture 7"/>
          <p:cNvPicPr>
            <a:picLocks noChangeAspect="1"/>
          </p:cNvPicPr>
          <p:nvPr/>
        </p:nvPicPr>
        <p:blipFill>
          <a:blip r:embed="rId4"/>
          <a:stretch>
            <a:fillRect/>
          </a:stretch>
        </p:blipFill>
        <p:spPr>
          <a:xfrm>
            <a:off x="304800" y="2233136"/>
            <a:ext cx="5737275" cy="1452173"/>
          </a:xfrm>
          <a:prstGeom prst="rect">
            <a:avLst/>
          </a:prstGeom>
        </p:spPr>
      </p:pic>
    </p:spTree>
    <p:extLst>
      <p:ext uri="{BB962C8B-B14F-4D97-AF65-F5344CB8AC3E}">
        <p14:creationId xmlns:p14="http://schemas.microsoft.com/office/powerpoint/2010/main" val="412911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1560" y="457200"/>
            <a:ext cx="6311471" cy="615553"/>
          </a:xfrm>
          <a:prstGeom prst="rect">
            <a:avLst/>
          </a:prstGeom>
          <a:noFill/>
        </p:spPr>
        <p:txBody>
          <a:bodyPr wrap="none" rtlCol="0">
            <a:spAutoFit/>
          </a:bodyPr>
          <a:lstStyle/>
          <a:p>
            <a:r>
              <a:rPr lang="en-US" sz="3400" b="1">
                <a:solidFill>
                  <a:srgbClr val="FF0000"/>
                </a:solidFill>
              </a:rPr>
              <a:t>SIGNIFICANCE OF POWER FACTOR</a:t>
            </a:r>
            <a:endParaRPr lang="en-IN" sz="3400" b="1">
              <a:solidFill>
                <a:srgbClr val="FF0000"/>
              </a:solidFill>
            </a:endParaRPr>
          </a:p>
        </p:txBody>
      </p:sp>
      <p:pic>
        <p:nvPicPr>
          <p:cNvPr id="5" name="Picture 4"/>
          <p:cNvPicPr>
            <a:picLocks noChangeAspect="1"/>
          </p:cNvPicPr>
          <p:nvPr/>
        </p:nvPicPr>
        <p:blipFill>
          <a:blip r:embed="rId2"/>
          <a:stretch>
            <a:fillRect/>
          </a:stretch>
        </p:blipFill>
        <p:spPr>
          <a:xfrm>
            <a:off x="-291901" y="1295400"/>
            <a:ext cx="9435901" cy="3429000"/>
          </a:xfrm>
          <a:prstGeom prst="rect">
            <a:avLst/>
          </a:prstGeom>
        </p:spPr>
      </p:pic>
    </p:spTree>
    <p:extLst>
      <p:ext uri="{BB962C8B-B14F-4D97-AF65-F5344CB8AC3E}">
        <p14:creationId xmlns:p14="http://schemas.microsoft.com/office/powerpoint/2010/main" val="110681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31235" y="572530"/>
            <a:ext cx="9314597" cy="914400"/>
          </a:xfrm>
          <a:prstGeom prst="rect">
            <a:avLst/>
          </a:prstGeom>
        </p:spPr>
      </p:pic>
      <p:pic>
        <p:nvPicPr>
          <p:cNvPr id="6" name="Picture 5"/>
          <p:cNvPicPr>
            <a:picLocks noChangeAspect="1"/>
          </p:cNvPicPr>
          <p:nvPr/>
        </p:nvPicPr>
        <p:blipFill>
          <a:blip r:embed="rId3"/>
          <a:stretch>
            <a:fillRect/>
          </a:stretch>
        </p:blipFill>
        <p:spPr>
          <a:xfrm>
            <a:off x="-135961" y="1670033"/>
            <a:ext cx="8862754" cy="990600"/>
          </a:xfrm>
          <a:prstGeom prst="rect">
            <a:avLst/>
          </a:prstGeom>
        </p:spPr>
      </p:pic>
      <p:pic>
        <p:nvPicPr>
          <p:cNvPr id="7" name="Picture 6"/>
          <p:cNvPicPr>
            <a:picLocks noChangeAspect="1"/>
          </p:cNvPicPr>
          <p:nvPr/>
        </p:nvPicPr>
        <p:blipFill>
          <a:blip r:embed="rId4"/>
          <a:stretch>
            <a:fillRect/>
          </a:stretch>
        </p:blipFill>
        <p:spPr>
          <a:xfrm>
            <a:off x="1671217" y="2838400"/>
            <a:ext cx="6016537" cy="457200"/>
          </a:xfrm>
          <a:prstGeom prst="rect">
            <a:avLst/>
          </a:prstGeom>
        </p:spPr>
      </p:pic>
      <p:pic>
        <p:nvPicPr>
          <p:cNvPr id="8" name="Picture 7"/>
          <p:cNvPicPr>
            <a:picLocks noChangeAspect="1"/>
          </p:cNvPicPr>
          <p:nvPr/>
        </p:nvPicPr>
        <p:blipFill>
          <a:blip r:embed="rId5"/>
          <a:stretch>
            <a:fillRect/>
          </a:stretch>
        </p:blipFill>
        <p:spPr>
          <a:xfrm>
            <a:off x="685800" y="3398666"/>
            <a:ext cx="6934201" cy="871715"/>
          </a:xfrm>
          <a:prstGeom prst="rect">
            <a:avLst/>
          </a:prstGeom>
        </p:spPr>
      </p:pic>
      <p:pic>
        <p:nvPicPr>
          <p:cNvPr id="9" name="Picture 8"/>
          <p:cNvPicPr>
            <a:picLocks noChangeAspect="1"/>
          </p:cNvPicPr>
          <p:nvPr/>
        </p:nvPicPr>
        <p:blipFill>
          <a:blip r:embed="rId6"/>
          <a:stretch>
            <a:fillRect/>
          </a:stretch>
        </p:blipFill>
        <p:spPr>
          <a:xfrm>
            <a:off x="711764" y="4545509"/>
            <a:ext cx="6915164" cy="395977"/>
          </a:xfrm>
          <a:prstGeom prst="rect">
            <a:avLst/>
          </a:prstGeom>
        </p:spPr>
      </p:pic>
      <p:pic>
        <p:nvPicPr>
          <p:cNvPr id="10" name="Picture 9"/>
          <p:cNvPicPr>
            <a:picLocks noChangeAspect="1"/>
          </p:cNvPicPr>
          <p:nvPr/>
        </p:nvPicPr>
        <p:blipFill>
          <a:blip r:embed="rId7"/>
          <a:stretch>
            <a:fillRect/>
          </a:stretch>
        </p:blipFill>
        <p:spPr>
          <a:xfrm>
            <a:off x="-142888" y="5321551"/>
            <a:ext cx="9227177" cy="397477"/>
          </a:xfrm>
          <a:prstGeom prst="rect">
            <a:avLst/>
          </a:prstGeom>
        </p:spPr>
      </p:pic>
      <p:pic>
        <p:nvPicPr>
          <p:cNvPr id="11" name="Picture 10"/>
          <p:cNvPicPr>
            <a:picLocks noChangeAspect="1"/>
          </p:cNvPicPr>
          <p:nvPr/>
        </p:nvPicPr>
        <p:blipFill>
          <a:blip r:embed="rId8"/>
          <a:stretch>
            <a:fillRect/>
          </a:stretch>
        </p:blipFill>
        <p:spPr>
          <a:xfrm>
            <a:off x="-135961" y="5920132"/>
            <a:ext cx="8001000" cy="752400"/>
          </a:xfrm>
          <a:prstGeom prst="rect">
            <a:avLst/>
          </a:prstGeom>
        </p:spPr>
      </p:pic>
    </p:spTree>
    <p:extLst>
      <p:ext uri="{BB962C8B-B14F-4D97-AF65-F5344CB8AC3E}">
        <p14:creationId xmlns:p14="http://schemas.microsoft.com/office/powerpoint/2010/main" val="2975382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927" y="685800"/>
            <a:ext cx="9608127" cy="1143000"/>
          </a:xfrm>
          <a:prstGeom prst="rect">
            <a:avLst/>
          </a:prstGeom>
        </p:spPr>
      </p:pic>
      <p:pic>
        <p:nvPicPr>
          <p:cNvPr id="5" name="Picture 4"/>
          <p:cNvPicPr>
            <a:picLocks noChangeAspect="1"/>
          </p:cNvPicPr>
          <p:nvPr/>
        </p:nvPicPr>
        <p:blipFill>
          <a:blip r:embed="rId3"/>
          <a:stretch>
            <a:fillRect/>
          </a:stretch>
        </p:blipFill>
        <p:spPr>
          <a:xfrm>
            <a:off x="-261005" y="1676400"/>
            <a:ext cx="8403208" cy="1219200"/>
          </a:xfrm>
          <a:prstGeom prst="rect">
            <a:avLst/>
          </a:prstGeom>
        </p:spPr>
      </p:pic>
      <p:pic>
        <p:nvPicPr>
          <p:cNvPr id="6" name="Picture 5"/>
          <p:cNvPicPr>
            <a:picLocks noChangeAspect="1"/>
          </p:cNvPicPr>
          <p:nvPr/>
        </p:nvPicPr>
        <p:blipFill>
          <a:blip r:embed="rId4"/>
          <a:stretch>
            <a:fillRect/>
          </a:stretch>
        </p:blipFill>
        <p:spPr>
          <a:xfrm>
            <a:off x="-97711" y="3276600"/>
            <a:ext cx="9241711" cy="914400"/>
          </a:xfrm>
          <a:prstGeom prst="rect">
            <a:avLst/>
          </a:prstGeom>
        </p:spPr>
      </p:pic>
      <p:pic>
        <p:nvPicPr>
          <p:cNvPr id="7" name="Picture 6"/>
          <p:cNvPicPr>
            <a:picLocks noChangeAspect="1"/>
          </p:cNvPicPr>
          <p:nvPr/>
        </p:nvPicPr>
        <p:blipFill>
          <a:blip r:embed="rId5"/>
          <a:stretch>
            <a:fillRect/>
          </a:stretch>
        </p:blipFill>
        <p:spPr>
          <a:xfrm>
            <a:off x="-911208" y="4572000"/>
            <a:ext cx="10055208" cy="1371600"/>
          </a:xfrm>
          <a:prstGeom prst="rect">
            <a:avLst/>
          </a:prstGeom>
        </p:spPr>
      </p:pic>
    </p:spTree>
    <p:extLst>
      <p:ext uri="{BB962C8B-B14F-4D97-AF65-F5344CB8AC3E}">
        <p14:creationId xmlns:p14="http://schemas.microsoft.com/office/powerpoint/2010/main" val="410194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63672" y="458546"/>
            <a:ext cx="3145790" cy="940435"/>
          </a:xfrm>
          <a:prstGeom prst="rect">
            <a:avLst/>
          </a:prstGeom>
        </p:spPr>
        <p:txBody>
          <a:bodyPr vert="horz" wrap="square" lIns="0" tIns="12700" rIns="0" bIns="0" rtlCol="0">
            <a:spAutoFit/>
          </a:bodyPr>
          <a:lstStyle/>
          <a:p>
            <a:pPr marL="12700">
              <a:lnSpc>
                <a:spcPct val="100000"/>
              </a:lnSpc>
              <a:spcBef>
                <a:spcPts val="100"/>
              </a:spcBef>
            </a:pPr>
            <a:r>
              <a:rPr sz="6000" b="1" spc="-5">
                <a:solidFill>
                  <a:srgbClr val="0D79C9"/>
                </a:solidFill>
                <a:latin typeface="Georgia"/>
                <a:cs typeface="Georgia"/>
              </a:rPr>
              <a:t>Conte</a:t>
            </a:r>
            <a:r>
              <a:rPr sz="6000" b="1" spc="-20">
                <a:solidFill>
                  <a:srgbClr val="0D79C9"/>
                </a:solidFill>
                <a:latin typeface="Georgia"/>
                <a:cs typeface="Georgia"/>
              </a:rPr>
              <a:t>n</a:t>
            </a:r>
            <a:r>
              <a:rPr sz="6000" b="1">
                <a:solidFill>
                  <a:srgbClr val="0D79C9"/>
                </a:solidFill>
                <a:latin typeface="Georgia"/>
                <a:cs typeface="Georgia"/>
              </a:rPr>
              <a:t>t</a:t>
            </a:r>
            <a:endParaRPr sz="6000">
              <a:latin typeface="Georgia"/>
              <a:cs typeface="Georgia"/>
            </a:endParaRPr>
          </a:p>
        </p:txBody>
      </p:sp>
      <p:sp>
        <p:nvSpPr>
          <p:cNvPr id="3" name="object 3"/>
          <p:cNvSpPr/>
          <p:nvPr/>
        </p:nvSpPr>
        <p:spPr>
          <a:xfrm>
            <a:off x="105422" y="1645666"/>
            <a:ext cx="1010285" cy="4807585"/>
          </a:xfrm>
          <a:custGeom>
            <a:avLst/>
            <a:gdLst/>
            <a:ahLst/>
            <a:cxnLst/>
            <a:rect l="l" t="t" r="r" b="b"/>
            <a:pathLst>
              <a:path w="1010285" h="4807585">
                <a:moveTo>
                  <a:pt x="15281" y="0"/>
                </a:moveTo>
                <a:lnTo>
                  <a:pt x="49291" y="34518"/>
                </a:lnTo>
                <a:lnTo>
                  <a:pt x="82708" y="69398"/>
                </a:lnTo>
                <a:lnTo>
                  <a:pt x="115535" y="104633"/>
                </a:lnTo>
                <a:lnTo>
                  <a:pt x="147770" y="140216"/>
                </a:lnTo>
                <a:lnTo>
                  <a:pt x="179413" y="176141"/>
                </a:lnTo>
                <a:lnTo>
                  <a:pt x="210465" y="212403"/>
                </a:lnTo>
                <a:lnTo>
                  <a:pt x="240926" y="248993"/>
                </a:lnTo>
                <a:lnTo>
                  <a:pt x="270795" y="285907"/>
                </a:lnTo>
                <a:lnTo>
                  <a:pt x="300072" y="323138"/>
                </a:lnTo>
                <a:lnTo>
                  <a:pt x="328758" y="360679"/>
                </a:lnTo>
                <a:lnTo>
                  <a:pt x="356853" y="398525"/>
                </a:lnTo>
                <a:lnTo>
                  <a:pt x="384356" y="436668"/>
                </a:lnTo>
                <a:lnTo>
                  <a:pt x="411268" y="475103"/>
                </a:lnTo>
                <a:lnTo>
                  <a:pt x="437588" y="513823"/>
                </a:lnTo>
                <a:lnTo>
                  <a:pt x="463317" y="552821"/>
                </a:lnTo>
                <a:lnTo>
                  <a:pt x="488454" y="592092"/>
                </a:lnTo>
                <a:lnTo>
                  <a:pt x="513000" y="631630"/>
                </a:lnTo>
                <a:lnTo>
                  <a:pt x="536954" y="671427"/>
                </a:lnTo>
                <a:lnTo>
                  <a:pt x="560317" y="711477"/>
                </a:lnTo>
                <a:lnTo>
                  <a:pt x="583088" y="751775"/>
                </a:lnTo>
                <a:lnTo>
                  <a:pt x="605268" y="792314"/>
                </a:lnTo>
                <a:lnTo>
                  <a:pt x="626857" y="833087"/>
                </a:lnTo>
                <a:lnTo>
                  <a:pt x="647854" y="874088"/>
                </a:lnTo>
                <a:lnTo>
                  <a:pt x="668260" y="915310"/>
                </a:lnTo>
                <a:lnTo>
                  <a:pt x="688074" y="956749"/>
                </a:lnTo>
                <a:lnTo>
                  <a:pt x="707296" y="998396"/>
                </a:lnTo>
                <a:lnTo>
                  <a:pt x="725927" y="1040246"/>
                </a:lnTo>
                <a:lnTo>
                  <a:pt x="743967" y="1082293"/>
                </a:lnTo>
                <a:lnTo>
                  <a:pt x="761415" y="1124530"/>
                </a:lnTo>
                <a:lnTo>
                  <a:pt x="778272" y="1166950"/>
                </a:lnTo>
                <a:lnTo>
                  <a:pt x="794537" y="1209548"/>
                </a:lnTo>
                <a:lnTo>
                  <a:pt x="810211" y="1252317"/>
                </a:lnTo>
                <a:lnTo>
                  <a:pt x="825294" y="1295251"/>
                </a:lnTo>
                <a:lnTo>
                  <a:pt x="839785" y="1338343"/>
                </a:lnTo>
                <a:lnTo>
                  <a:pt x="853684" y="1381587"/>
                </a:lnTo>
                <a:lnTo>
                  <a:pt x="866992" y="1424978"/>
                </a:lnTo>
                <a:lnTo>
                  <a:pt x="879709" y="1468507"/>
                </a:lnTo>
                <a:lnTo>
                  <a:pt x="891834" y="1512169"/>
                </a:lnTo>
                <a:lnTo>
                  <a:pt x="903367" y="1555959"/>
                </a:lnTo>
                <a:lnTo>
                  <a:pt x="914309" y="1599868"/>
                </a:lnTo>
                <a:lnTo>
                  <a:pt x="924660" y="1643892"/>
                </a:lnTo>
                <a:lnTo>
                  <a:pt x="934419" y="1688024"/>
                </a:lnTo>
                <a:lnTo>
                  <a:pt x="943587" y="1732256"/>
                </a:lnTo>
                <a:lnTo>
                  <a:pt x="952163" y="1776584"/>
                </a:lnTo>
                <a:lnTo>
                  <a:pt x="960148" y="1821001"/>
                </a:lnTo>
                <a:lnTo>
                  <a:pt x="967541" y="1865500"/>
                </a:lnTo>
                <a:lnTo>
                  <a:pt x="974343" y="1910075"/>
                </a:lnTo>
                <a:lnTo>
                  <a:pt x="980553" y="1954720"/>
                </a:lnTo>
                <a:lnTo>
                  <a:pt x="986172" y="1999428"/>
                </a:lnTo>
                <a:lnTo>
                  <a:pt x="991200" y="2044193"/>
                </a:lnTo>
                <a:lnTo>
                  <a:pt x="995636" y="2089009"/>
                </a:lnTo>
                <a:lnTo>
                  <a:pt x="999480" y="2133869"/>
                </a:lnTo>
                <a:lnTo>
                  <a:pt x="1002733" y="2178768"/>
                </a:lnTo>
                <a:lnTo>
                  <a:pt x="1005395" y="2223698"/>
                </a:lnTo>
                <a:lnTo>
                  <a:pt x="1007465" y="2268653"/>
                </a:lnTo>
                <a:lnTo>
                  <a:pt x="1008944" y="2313627"/>
                </a:lnTo>
                <a:lnTo>
                  <a:pt x="1009831" y="2358614"/>
                </a:lnTo>
                <a:lnTo>
                  <a:pt x="1010127" y="2403608"/>
                </a:lnTo>
                <a:lnTo>
                  <a:pt x="1009831" y="2448601"/>
                </a:lnTo>
                <a:lnTo>
                  <a:pt x="1008944" y="2493588"/>
                </a:lnTo>
                <a:lnTo>
                  <a:pt x="1007465" y="2538563"/>
                </a:lnTo>
                <a:lnTo>
                  <a:pt x="1005395" y="2583518"/>
                </a:lnTo>
                <a:lnTo>
                  <a:pt x="1002733" y="2628448"/>
                </a:lnTo>
                <a:lnTo>
                  <a:pt x="999480" y="2673347"/>
                </a:lnTo>
                <a:lnTo>
                  <a:pt x="995636" y="2718207"/>
                </a:lnTo>
                <a:lnTo>
                  <a:pt x="991200" y="2763023"/>
                </a:lnTo>
                <a:lnTo>
                  <a:pt x="986172" y="2807789"/>
                </a:lnTo>
                <a:lnTo>
                  <a:pt x="980553" y="2852497"/>
                </a:lnTo>
                <a:lnTo>
                  <a:pt x="974343" y="2897142"/>
                </a:lnTo>
                <a:lnTo>
                  <a:pt x="967541" y="2941717"/>
                </a:lnTo>
                <a:lnTo>
                  <a:pt x="960148" y="2986217"/>
                </a:lnTo>
                <a:lnTo>
                  <a:pt x="952163" y="3030634"/>
                </a:lnTo>
                <a:lnTo>
                  <a:pt x="943587" y="3074962"/>
                </a:lnTo>
                <a:lnTo>
                  <a:pt x="934419" y="3119195"/>
                </a:lnTo>
                <a:lnTo>
                  <a:pt x="924660" y="3163327"/>
                </a:lnTo>
                <a:lnTo>
                  <a:pt x="914309" y="3207351"/>
                </a:lnTo>
                <a:lnTo>
                  <a:pt x="903367" y="3251261"/>
                </a:lnTo>
                <a:lnTo>
                  <a:pt x="891834" y="3295051"/>
                </a:lnTo>
                <a:lnTo>
                  <a:pt x="879709" y="3338714"/>
                </a:lnTo>
                <a:lnTo>
                  <a:pt x="866992" y="3382244"/>
                </a:lnTo>
                <a:lnTo>
                  <a:pt x="853684" y="3425634"/>
                </a:lnTo>
                <a:lnTo>
                  <a:pt x="839785" y="3468879"/>
                </a:lnTo>
                <a:lnTo>
                  <a:pt x="825294" y="3511972"/>
                </a:lnTo>
                <a:lnTo>
                  <a:pt x="810211" y="3554906"/>
                </a:lnTo>
                <a:lnTo>
                  <a:pt x="794537" y="3597676"/>
                </a:lnTo>
                <a:lnTo>
                  <a:pt x="778272" y="3640274"/>
                </a:lnTo>
                <a:lnTo>
                  <a:pt x="761415" y="3682695"/>
                </a:lnTo>
                <a:lnTo>
                  <a:pt x="743967" y="3724933"/>
                </a:lnTo>
                <a:lnTo>
                  <a:pt x="725927" y="3766980"/>
                </a:lnTo>
                <a:lnTo>
                  <a:pt x="707296" y="3808831"/>
                </a:lnTo>
                <a:lnTo>
                  <a:pt x="688074" y="3850479"/>
                </a:lnTo>
                <a:lnTo>
                  <a:pt x="668260" y="3891918"/>
                </a:lnTo>
                <a:lnTo>
                  <a:pt x="647854" y="3933142"/>
                </a:lnTo>
                <a:lnTo>
                  <a:pt x="626857" y="3974144"/>
                </a:lnTo>
                <a:lnTo>
                  <a:pt x="605268" y="4014918"/>
                </a:lnTo>
                <a:lnTo>
                  <a:pt x="583088" y="4055457"/>
                </a:lnTo>
                <a:lnTo>
                  <a:pt x="560317" y="4095756"/>
                </a:lnTo>
                <a:lnTo>
                  <a:pt x="536954" y="4135807"/>
                </a:lnTo>
                <a:lnTo>
                  <a:pt x="513000" y="4175605"/>
                </a:lnTo>
                <a:lnTo>
                  <a:pt x="488454" y="4215143"/>
                </a:lnTo>
                <a:lnTo>
                  <a:pt x="463317" y="4254415"/>
                </a:lnTo>
                <a:lnTo>
                  <a:pt x="437588" y="4293415"/>
                </a:lnTo>
                <a:lnTo>
                  <a:pt x="411268" y="4332136"/>
                </a:lnTo>
                <a:lnTo>
                  <a:pt x="384356" y="4370572"/>
                </a:lnTo>
                <a:lnTo>
                  <a:pt x="356853" y="4408716"/>
                </a:lnTo>
                <a:lnTo>
                  <a:pt x="328758" y="4446562"/>
                </a:lnTo>
                <a:lnTo>
                  <a:pt x="300072" y="4484105"/>
                </a:lnTo>
                <a:lnTo>
                  <a:pt x="270795" y="4521337"/>
                </a:lnTo>
                <a:lnTo>
                  <a:pt x="240926" y="4558252"/>
                </a:lnTo>
                <a:lnTo>
                  <a:pt x="210465" y="4594844"/>
                </a:lnTo>
                <a:lnTo>
                  <a:pt x="179413" y="4631106"/>
                </a:lnTo>
                <a:lnTo>
                  <a:pt x="147770" y="4667033"/>
                </a:lnTo>
                <a:lnTo>
                  <a:pt x="115535" y="4702617"/>
                </a:lnTo>
                <a:lnTo>
                  <a:pt x="82708" y="4737853"/>
                </a:lnTo>
                <a:lnTo>
                  <a:pt x="49291" y="4772734"/>
                </a:lnTo>
                <a:lnTo>
                  <a:pt x="15281" y="4807254"/>
                </a:lnTo>
                <a:lnTo>
                  <a:pt x="0" y="4791976"/>
                </a:lnTo>
                <a:lnTo>
                  <a:pt x="33792" y="4757675"/>
                </a:lnTo>
                <a:lnTo>
                  <a:pt x="66996" y="4723015"/>
                </a:lnTo>
                <a:lnTo>
                  <a:pt x="99613" y="4688003"/>
                </a:lnTo>
                <a:lnTo>
                  <a:pt x="131642" y="4652644"/>
                </a:lnTo>
                <a:lnTo>
                  <a:pt x="163084" y="4616945"/>
                </a:lnTo>
                <a:lnTo>
                  <a:pt x="193937" y="4580913"/>
                </a:lnTo>
                <a:lnTo>
                  <a:pt x="224203" y="4544553"/>
                </a:lnTo>
                <a:lnTo>
                  <a:pt x="253882" y="4507873"/>
                </a:lnTo>
                <a:lnTo>
                  <a:pt x="282972" y="4470877"/>
                </a:lnTo>
                <a:lnTo>
                  <a:pt x="311475" y="4433573"/>
                </a:lnTo>
                <a:lnTo>
                  <a:pt x="339391" y="4395967"/>
                </a:lnTo>
                <a:lnTo>
                  <a:pt x="366718" y="4358065"/>
                </a:lnTo>
                <a:lnTo>
                  <a:pt x="393458" y="4319873"/>
                </a:lnTo>
                <a:lnTo>
                  <a:pt x="419610" y="4281398"/>
                </a:lnTo>
                <a:lnTo>
                  <a:pt x="445175" y="4242646"/>
                </a:lnTo>
                <a:lnTo>
                  <a:pt x="470152" y="4203624"/>
                </a:lnTo>
                <a:lnTo>
                  <a:pt x="494541" y="4164337"/>
                </a:lnTo>
                <a:lnTo>
                  <a:pt x="518342" y="4124791"/>
                </a:lnTo>
                <a:lnTo>
                  <a:pt x="541556" y="4084994"/>
                </a:lnTo>
                <a:lnTo>
                  <a:pt x="564182" y="4044952"/>
                </a:lnTo>
                <a:lnTo>
                  <a:pt x="586221" y="4004670"/>
                </a:lnTo>
                <a:lnTo>
                  <a:pt x="607671" y="3964155"/>
                </a:lnTo>
                <a:lnTo>
                  <a:pt x="628534" y="3923414"/>
                </a:lnTo>
                <a:lnTo>
                  <a:pt x="648810" y="3882452"/>
                </a:lnTo>
                <a:lnTo>
                  <a:pt x="668497" y="3841277"/>
                </a:lnTo>
                <a:lnTo>
                  <a:pt x="687597" y="3799893"/>
                </a:lnTo>
                <a:lnTo>
                  <a:pt x="706109" y="3758308"/>
                </a:lnTo>
                <a:lnTo>
                  <a:pt x="724034" y="3716528"/>
                </a:lnTo>
                <a:lnTo>
                  <a:pt x="741371" y="3674559"/>
                </a:lnTo>
                <a:lnTo>
                  <a:pt x="758120" y="3632408"/>
                </a:lnTo>
                <a:lnTo>
                  <a:pt x="774281" y="3590080"/>
                </a:lnTo>
                <a:lnTo>
                  <a:pt x="789855" y="3547582"/>
                </a:lnTo>
                <a:lnTo>
                  <a:pt x="804841" y="3504921"/>
                </a:lnTo>
                <a:lnTo>
                  <a:pt x="819240" y="3462102"/>
                </a:lnTo>
                <a:lnTo>
                  <a:pt x="833050" y="3419132"/>
                </a:lnTo>
                <a:lnTo>
                  <a:pt x="846273" y="3376017"/>
                </a:lnTo>
                <a:lnTo>
                  <a:pt x="858909" y="3332764"/>
                </a:lnTo>
                <a:lnTo>
                  <a:pt x="870956" y="3289379"/>
                </a:lnTo>
                <a:lnTo>
                  <a:pt x="882416" y="3245868"/>
                </a:lnTo>
                <a:lnTo>
                  <a:pt x="893289" y="3202237"/>
                </a:lnTo>
                <a:lnTo>
                  <a:pt x="903573" y="3158492"/>
                </a:lnTo>
                <a:lnTo>
                  <a:pt x="913270" y="3114641"/>
                </a:lnTo>
                <a:lnTo>
                  <a:pt x="922379" y="3070689"/>
                </a:lnTo>
                <a:lnTo>
                  <a:pt x="930901" y="3026643"/>
                </a:lnTo>
                <a:lnTo>
                  <a:pt x="938835" y="2982508"/>
                </a:lnTo>
                <a:lnTo>
                  <a:pt x="946181" y="2938292"/>
                </a:lnTo>
                <a:lnTo>
                  <a:pt x="952939" y="2894000"/>
                </a:lnTo>
                <a:lnTo>
                  <a:pt x="959110" y="2849639"/>
                </a:lnTo>
                <a:lnTo>
                  <a:pt x="964693" y="2805214"/>
                </a:lnTo>
                <a:lnTo>
                  <a:pt x="969688" y="2760734"/>
                </a:lnTo>
                <a:lnTo>
                  <a:pt x="974096" y="2716202"/>
                </a:lnTo>
                <a:lnTo>
                  <a:pt x="977916" y="2671627"/>
                </a:lnTo>
                <a:lnTo>
                  <a:pt x="981148" y="2627014"/>
                </a:lnTo>
                <a:lnTo>
                  <a:pt x="983793" y="2582370"/>
                </a:lnTo>
                <a:lnTo>
                  <a:pt x="985850" y="2537700"/>
                </a:lnTo>
                <a:lnTo>
                  <a:pt x="987319" y="2493012"/>
                </a:lnTo>
                <a:lnTo>
                  <a:pt x="988201" y="2448311"/>
                </a:lnTo>
                <a:lnTo>
                  <a:pt x="988494" y="2403603"/>
                </a:lnTo>
                <a:lnTo>
                  <a:pt x="988201" y="2358896"/>
                </a:lnTo>
                <a:lnTo>
                  <a:pt x="987319" y="2314195"/>
                </a:lnTo>
                <a:lnTo>
                  <a:pt x="985850" y="2269506"/>
                </a:lnTo>
                <a:lnTo>
                  <a:pt x="983793" y="2224836"/>
                </a:lnTo>
                <a:lnTo>
                  <a:pt x="981148" y="2180192"/>
                </a:lnTo>
                <a:lnTo>
                  <a:pt x="977916" y="2135579"/>
                </a:lnTo>
                <a:lnTo>
                  <a:pt x="974096" y="2091004"/>
                </a:lnTo>
                <a:lnTo>
                  <a:pt x="969688" y="2046473"/>
                </a:lnTo>
                <a:lnTo>
                  <a:pt x="964693" y="2001992"/>
                </a:lnTo>
                <a:lnTo>
                  <a:pt x="959110" y="1957568"/>
                </a:lnTo>
                <a:lnTo>
                  <a:pt x="952939" y="1913207"/>
                </a:lnTo>
                <a:lnTo>
                  <a:pt x="946181" y="1868915"/>
                </a:lnTo>
                <a:lnTo>
                  <a:pt x="938835" y="1824699"/>
                </a:lnTo>
                <a:lnTo>
                  <a:pt x="930901" y="1780564"/>
                </a:lnTo>
                <a:lnTo>
                  <a:pt x="922379" y="1736518"/>
                </a:lnTo>
                <a:lnTo>
                  <a:pt x="913270" y="1692566"/>
                </a:lnTo>
                <a:lnTo>
                  <a:pt x="903573" y="1648715"/>
                </a:lnTo>
                <a:lnTo>
                  <a:pt x="893289" y="1604971"/>
                </a:lnTo>
                <a:lnTo>
                  <a:pt x="882416" y="1561340"/>
                </a:lnTo>
                <a:lnTo>
                  <a:pt x="870956" y="1517828"/>
                </a:lnTo>
                <a:lnTo>
                  <a:pt x="858909" y="1474443"/>
                </a:lnTo>
                <a:lnTo>
                  <a:pt x="846273" y="1431190"/>
                </a:lnTo>
                <a:lnTo>
                  <a:pt x="833050" y="1388076"/>
                </a:lnTo>
                <a:lnTo>
                  <a:pt x="819240" y="1345106"/>
                </a:lnTo>
                <a:lnTo>
                  <a:pt x="804841" y="1302287"/>
                </a:lnTo>
                <a:lnTo>
                  <a:pt x="789855" y="1259626"/>
                </a:lnTo>
                <a:lnTo>
                  <a:pt x="774281" y="1217128"/>
                </a:lnTo>
                <a:lnTo>
                  <a:pt x="758120" y="1174801"/>
                </a:lnTo>
                <a:lnTo>
                  <a:pt x="741371" y="1132649"/>
                </a:lnTo>
                <a:lnTo>
                  <a:pt x="724034" y="1090680"/>
                </a:lnTo>
                <a:lnTo>
                  <a:pt x="706109" y="1048901"/>
                </a:lnTo>
                <a:lnTo>
                  <a:pt x="687597" y="1007316"/>
                </a:lnTo>
                <a:lnTo>
                  <a:pt x="668497" y="965933"/>
                </a:lnTo>
                <a:lnTo>
                  <a:pt x="648810" y="924757"/>
                </a:lnTo>
                <a:lnTo>
                  <a:pt x="628534" y="883796"/>
                </a:lnTo>
                <a:lnTo>
                  <a:pt x="607671" y="843054"/>
                </a:lnTo>
                <a:lnTo>
                  <a:pt x="586221" y="802540"/>
                </a:lnTo>
                <a:lnTo>
                  <a:pt x="564182" y="762258"/>
                </a:lnTo>
                <a:lnTo>
                  <a:pt x="541556" y="722216"/>
                </a:lnTo>
                <a:lnTo>
                  <a:pt x="518342" y="682419"/>
                </a:lnTo>
                <a:lnTo>
                  <a:pt x="494541" y="642874"/>
                </a:lnTo>
                <a:lnTo>
                  <a:pt x="470152" y="603587"/>
                </a:lnTo>
                <a:lnTo>
                  <a:pt x="445175" y="564565"/>
                </a:lnTo>
                <a:lnTo>
                  <a:pt x="419610" y="525813"/>
                </a:lnTo>
                <a:lnTo>
                  <a:pt x="393458" y="487339"/>
                </a:lnTo>
                <a:lnTo>
                  <a:pt x="366718" y="449147"/>
                </a:lnTo>
                <a:lnTo>
                  <a:pt x="339391" y="411245"/>
                </a:lnTo>
                <a:lnTo>
                  <a:pt x="311475" y="373640"/>
                </a:lnTo>
                <a:lnTo>
                  <a:pt x="282972" y="336336"/>
                </a:lnTo>
                <a:lnTo>
                  <a:pt x="253882" y="299341"/>
                </a:lnTo>
                <a:lnTo>
                  <a:pt x="224203" y="262660"/>
                </a:lnTo>
                <a:lnTo>
                  <a:pt x="193937" y="226301"/>
                </a:lnTo>
                <a:lnTo>
                  <a:pt x="163084" y="190269"/>
                </a:lnTo>
                <a:lnTo>
                  <a:pt x="131642" y="154570"/>
                </a:lnTo>
                <a:lnTo>
                  <a:pt x="99613" y="119212"/>
                </a:lnTo>
                <a:lnTo>
                  <a:pt x="66996" y="84200"/>
                </a:lnTo>
                <a:lnTo>
                  <a:pt x="33792" y="49540"/>
                </a:lnTo>
                <a:lnTo>
                  <a:pt x="0" y="15239"/>
                </a:lnTo>
                <a:lnTo>
                  <a:pt x="15281" y="0"/>
                </a:lnTo>
                <a:close/>
              </a:path>
            </a:pathLst>
          </a:custGeom>
          <a:ln w="18288">
            <a:solidFill>
              <a:srgbClr val="171D35"/>
            </a:solidFill>
          </a:ln>
        </p:spPr>
        <p:txBody>
          <a:bodyPr wrap="square" lIns="0" tIns="0" rIns="0" bIns="0" rtlCol="0"/>
          <a:lstStyle/>
          <a:p>
            <a:endParaRPr/>
          </a:p>
        </p:txBody>
      </p:sp>
      <p:sp>
        <p:nvSpPr>
          <p:cNvPr id="4" name="object 4"/>
          <p:cNvSpPr/>
          <p:nvPr/>
        </p:nvSpPr>
        <p:spPr>
          <a:xfrm>
            <a:off x="432816" y="1795272"/>
            <a:ext cx="8129016" cy="77114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04087" y="1734311"/>
            <a:ext cx="5660136" cy="96621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02919" y="1840992"/>
            <a:ext cx="7988934" cy="631190"/>
          </a:xfrm>
          <a:custGeom>
            <a:avLst/>
            <a:gdLst/>
            <a:ahLst/>
            <a:cxnLst/>
            <a:rect l="l" t="t" r="r" b="b"/>
            <a:pathLst>
              <a:path w="7988934" h="631189">
                <a:moveTo>
                  <a:pt x="0" y="630936"/>
                </a:moveTo>
                <a:lnTo>
                  <a:pt x="7988808" y="630936"/>
                </a:lnTo>
                <a:lnTo>
                  <a:pt x="7988808" y="0"/>
                </a:lnTo>
                <a:lnTo>
                  <a:pt x="0" y="0"/>
                </a:lnTo>
                <a:lnTo>
                  <a:pt x="0" y="630936"/>
                </a:lnTo>
                <a:close/>
              </a:path>
            </a:pathLst>
          </a:custGeom>
          <a:solidFill>
            <a:srgbClr val="202745"/>
          </a:solidFill>
        </p:spPr>
        <p:txBody>
          <a:bodyPr wrap="square" lIns="0" tIns="0" rIns="0" bIns="0" rtlCol="0"/>
          <a:lstStyle/>
          <a:p>
            <a:endParaRPr/>
          </a:p>
        </p:txBody>
      </p:sp>
      <p:sp>
        <p:nvSpPr>
          <p:cNvPr id="7" name="object 7"/>
          <p:cNvSpPr/>
          <p:nvPr/>
        </p:nvSpPr>
        <p:spPr>
          <a:xfrm>
            <a:off x="502919" y="1840992"/>
            <a:ext cx="7988934" cy="631190"/>
          </a:xfrm>
          <a:custGeom>
            <a:avLst/>
            <a:gdLst/>
            <a:ahLst/>
            <a:cxnLst/>
            <a:rect l="l" t="t" r="r" b="b"/>
            <a:pathLst>
              <a:path w="7988934" h="631189">
                <a:moveTo>
                  <a:pt x="0" y="630936"/>
                </a:moveTo>
                <a:lnTo>
                  <a:pt x="7988808" y="630936"/>
                </a:lnTo>
                <a:lnTo>
                  <a:pt x="7988808" y="0"/>
                </a:lnTo>
                <a:lnTo>
                  <a:pt x="0" y="0"/>
                </a:lnTo>
                <a:lnTo>
                  <a:pt x="0" y="630936"/>
                </a:lnTo>
                <a:close/>
              </a:path>
            </a:pathLst>
          </a:custGeom>
          <a:ln w="30480">
            <a:solidFill>
              <a:srgbClr val="B4DCF9"/>
            </a:solidFill>
          </a:ln>
        </p:spPr>
        <p:txBody>
          <a:bodyPr wrap="square" lIns="0" tIns="0" rIns="0" bIns="0" rtlCol="0"/>
          <a:lstStyle/>
          <a:p>
            <a:endParaRPr/>
          </a:p>
        </p:txBody>
      </p:sp>
      <p:sp>
        <p:nvSpPr>
          <p:cNvPr id="8" name="object 8"/>
          <p:cNvSpPr/>
          <p:nvPr/>
        </p:nvSpPr>
        <p:spPr>
          <a:xfrm>
            <a:off x="106679" y="1761744"/>
            <a:ext cx="789940" cy="789940"/>
          </a:xfrm>
          <a:custGeom>
            <a:avLst/>
            <a:gdLst/>
            <a:ahLst/>
            <a:cxnLst/>
            <a:rect l="l" t="t" r="r" b="b"/>
            <a:pathLst>
              <a:path w="789940" h="789939">
                <a:moveTo>
                  <a:pt x="394716" y="0"/>
                </a:moveTo>
                <a:lnTo>
                  <a:pt x="348683" y="2654"/>
                </a:lnTo>
                <a:lnTo>
                  <a:pt x="304211" y="10421"/>
                </a:lnTo>
                <a:lnTo>
                  <a:pt x="261594" y="23004"/>
                </a:lnTo>
                <a:lnTo>
                  <a:pt x="221129" y="40108"/>
                </a:lnTo>
                <a:lnTo>
                  <a:pt x="183113" y="61436"/>
                </a:lnTo>
                <a:lnTo>
                  <a:pt x="147841" y="86694"/>
                </a:lnTo>
                <a:lnTo>
                  <a:pt x="115609" y="115585"/>
                </a:lnTo>
                <a:lnTo>
                  <a:pt x="86714" y="147814"/>
                </a:lnTo>
                <a:lnTo>
                  <a:pt x="61452" y="183085"/>
                </a:lnTo>
                <a:lnTo>
                  <a:pt x="40119" y="221102"/>
                </a:lnTo>
                <a:lnTo>
                  <a:pt x="23011" y="261569"/>
                </a:lnTo>
                <a:lnTo>
                  <a:pt x="10424" y="304191"/>
                </a:lnTo>
                <a:lnTo>
                  <a:pt x="2655" y="348672"/>
                </a:lnTo>
                <a:lnTo>
                  <a:pt x="0" y="394715"/>
                </a:lnTo>
                <a:lnTo>
                  <a:pt x="2655" y="440736"/>
                </a:lnTo>
                <a:lnTo>
                  <a:pt x="10424" y="485200"/>
                </a:lnTo>
                <a:lnTo>
                  <a:pt x="23011" y="527812"/>
                </a:lnTo>
                <a:lnTo>
                  <a:pt x="40119" y="568274"/>
                </a:lnTo>
                <a:lnTo>
                  <a:pt x="61452" y="606290"/>
                </a:lnTo>
                <a:lnTo>
                  <a:pt x="86714" y="641564"/>
                </a:lnTo>
                <a:lnTo>
                  <a:pt x="115609" y="673798"/>
                </a:lnTo>
                <a:lnTo>
                  <a:pt x="147841" y="702697"/>
                </a:lnTo>
                <a:lnTo>
                  <a:pt x="183113" y="727963"/>
                </a:lnTo>
                <a:lnTo>
                  <a:pt x="221129" y="749301"/>
                </a:lnTo>
                <a:lnTo>
                  <a:pt x="261594" y="766413"/>
                </a:lnTo>
                <a:lnTo>
                  <a:pt x="304211" y="779003"/>
                </a:lnTo>
                <a:lnTo>
                  <a:pt x="348683" y="786775"/>
                </a:lnTo>
                <a:lnTo>
                  <a:pt x="394716" y="789431"/>
                </a:lnTo>
                <a:lnTo>
                  <a:pt x="440748" y="786775"/>
                </a:lnTo>
                <a:lnTo>
                  <a:pt x="485220" y="779003"/>
                </a:lnTo>
                <a:lnTo>
                  <a:pt x="527837" y="766413"/>
                </a:lnTo>
                <a:lnTo>
                  <a:pt x="568302" y="749301"/>
                </a:lnTo>
                <a:lnTo>
                  <a:pt x="606318" y="727963"/>
                </a:lnTo>
                <a:lnTo>
                  <a:pt x="641590" y="702697"/>
                </a:lnTo>
                <a:lnTo>
                  <a:pt x="673822" y="673798"/>
                </a:lnTo>
                <a:lnTo>
                  <a:pt x="702717" y="641564"/>
                </a:lnTo>
                <a:lnTo>
                  <a:pt x="727979" y="606290"/>
                </a:lnTo>
                <a:lnTo>
                  <a:pt x="749312" y="568274"/>
                </a:lnTo>
                <a:lnTo>
                  <a:pt x="766420" y="527812"/>
                </a:lnTo>
                <a:lnTo>
                  <a:pt x="779007" y="485200"/>
                </a:lnTo>
                <a:lnTo>
                  <a:pt x="786776" y="440736"/>
                </a:lnTo>
                <a:lnTo>
                  <a:pt x="789432" y="394715"/>
                </a:lnTo>
                <a:lnTo>
                  <a:pt x="786776" y="348672"/>
                </a:lnTo>
                <a:lnTo>
                  <a:pt x="779007" y="304191"/>
                </a:lnTo>
                <a:lnTo>
                  <a:pt x="766420" y="261569"/>
                </a:lnTo>
                <a:lnTo>
                  <a:pt x="749312" y="221102"/>
                </a:lnTo>
                <a:lnTo>
                  <a:pt x="727979" y="183085"/>
                </a:lnTo>
                <a:lnTo>
                  <a:pt x="702717" y="147814"/>
                </a:lnTo>
                <a:lnTo>
                  <a:pt x="673822" y="115585"/>
                </a:lnTo>
                <a:lnTo>
                  <a:pt x="641590" y="86694"/>
                </a:lnTo>
                <a:lnTo>
                  <a:pt x="606318" y="61436"/>
                </a:lnTo>
                <a:lnTo>
                  <a:pt x="568302" y="40108"/>
                </a:lnTo>
                <a:lnTo>
                  <a:pt x="527837" y="23004"/>
                </a:lnTo>
                <a:lnTo>
                  <a:pt x="485220" y="10421"/>
                </a:lnTo>
                <a:lnTo>
                  <a:pt x="440748" y="2654"/>
                </a:lnTo>
                <a:lnTo>
                  <a:pt x="394716" y="0"/>
                </a:lnTo>
                <a:close/>
              </a:path>
            </a:pathLst>
          </a:custGeom>
          <a:solidFill>
            <a:srgbClr val="B4DCF9"/>
          </a:solidFill>
        </p:spPr>
        <p:txBody>
          <a:bodyPr wrap="square" lIns="0" tIns="0" rIns="0" bIns="0" rtlCol="0"/>
          <a:lstStyle/>
          <a:p>
            <a:endParaRPr/>
          </a:p>
        </p:txBody>
      </p:sp>
      <p:sp>
        <p:nvSpPr>
          <p:cNvPr id="9" name="object 9"/>
          <p:cNvSpPr/>
          <p:nvPr/>
        </p:nvSpPr>
        <p:spPr>
          <a:xfrm>
            <a:off x="106679" y="1761744"/>
            <a:ext cx="789940" cy="789940"/>
          </a:xfrm>
          <a:custGeom>
            <a:avLst/>
            <a:gdLst/>
            <a:ahLst/>
            <a:cxnLst/>
            <a:rect l="l" t="t" r="r" b="b"/>
            <a:pathLst>
              <a:path w="789940" h="789939">
                <a:moveTo>
                  <a:pt x="0" y="394715"/>
                </a:moveTo>
                <a:lnTo>
                  <a:pt x="2655" y="348672"/>
                </a:lnTo>
                <a:lnTo>
                  <a:pt x="10424" y="304191"/>
                </a:lnTo>
                <a:lnTo>
                  <a:pt x="23011" y="261569"/>
                </a:lnTo>
                <a:lnTo>
                  <a:pt x="40119" y="221102"/>
                </a:lnTo>
                <a:lnTo>
                  <a:pt x="61452" y="183085"/>
                </a:lnTo>
                <a:lnTo>
                  <a:pt x="86714" y="147814"/>
                </a:lnTo>
                <a:lnTo>
                  <a:pt x="115609" y="115585"/>
                </a:lnTo>
                <a:lnTo>
                  <a:pt x="147841" y="86694"/>
                </a:lnTo>
                <a:lnTo>
                  <a:pt x="183113" y="61436"/>
                </a:lnTo>
                <a:lnTo>
                  <a:pt x="221129" y="40108"/>
                </a:lnTo>
                <a:lnTo>
                  <a:pt x="261594" y="23004"/>
                </a:lnTo>
                <a:lnTo>
                  <a:pt x="304211" y="10421"/>
                </a:lnTo>
                <a:lnTo>
                  <a:pt x="348683" y="2654"/>
                </a:lnTo>
                <a:lnTo>
                  <a:pt x="394716" y="0"/>
                </a:lnTo>
                <a:lnTo>
                  <a:pt x="440748" y="2654"/>
                </a:lnTo>
                <a:lnTo>
                  <a:pt x="485220" y="10421"/>
                </a:lnTo>
                <a:lnTo>
                  <a:pt x="527837" y="23004"/>
                </a:lnTo>
                <a:lnTo>
                  <a:pt x="568302" y="40108"/>
                </a:lnTo>
                <a:lnTo>
                  <a:pt x="606318" y="61436"/>
                </a:lnTo>
                <a:lnTo>
                  <a:pt x="641590" y="86694"/>
                </a:lnTo>
                <a:lnTo>
                  <a:pt x="673822" y="115585"/>
                </a:lnTo>
                <a:lnTo>
                  <a:pt x="702717" y="147814"/>
                </a:lnTo>
                <a:lnTo>
                  <a:pt x="727979" y="183085"/>
                </a:lnTo>
                <a:lnTo>
                  <a:pt x="749312" y="221102"/>
                </a:lnTo>
                <a:lnTo>
                  <a:pt x="766420" y="261569"/>
                </a:lnTo>
                <a:lnTo>
                  <a:pt x="779007" y="304191"/>
                </a:lnTo>
                <a:lnTo>
                  <a:pt x="786776" y="348672"/>
                </a:lnTo>
                <a:lnTo>
                  <a:pt x="789432" y="394715"/>
                </a:lnTo>
                <a:lnTo>
                  <a:pt x="786776" y="440736"/>
                </a:lnTo>
                <a:lnTo>
                  <a:pt x="779007" y="485200"/>
                </a:lnTo>
                <a:lnTo>
                  <a:pt x="766420" y="527812"/>
                </a:lnTo>
                <a:lnTo>
                  <a:pt x="749312" y="568274"/>
                </a:lnTo>
                <a:lnTo>
                  <a:pt x="727979" y="606290"/>
                </a:lnTo>
                <a:lnTo>
                  <a:pt x="702717" y="641564"/>
                </a:lnTo>
                <a:lnTo>
                  <a:pt x="673822" y="673798"/>
                </a:lnTo>
                <a:lnTo>
                  <a:pt x="641590" y="702697"/>
                </a:lnTo>
                <a:lnTo>
                  <a:pt x="606318" y="727963"/>
                </a:lnTo>
                <a:lnTo>
                  <a:pt x="568302" y="749301"/>
                </a:lnTo>
                <a:lnTo>
                  <a:pt x="527837" y="766413"/>
                </a:lnTo>
                <a:lnTo>
                  <a:pt x="485220" y="779003"/>
                </a:lnTo>
                <a:lnTo>
                  <a:pt x="440748" y="786775"/>
                </a:lnTo>
                <a:lnTo>
                  <a:pt x="394716" y="789431"/>
                </a:lnTo>
                <a:lnTo>
                  <a:pt x="348683" y="786775"/>
                </a:lnTo>
                <a:lnTo>
                  <a:pt x="304211" y="779003"/>
                </a:lnTo>
                <a:lnTo>
                  <a:pt x="261594" y="766413"/>
                </a:lnTo>
                <a:lnTo>
                  <a:pt x="221129" y="749301"/>
                </a:lnTo>
                <a:lnTo>
                  <a:pt x="183113" y="727963"/>
                </a:lnTo>
                <a:lnTo>
                  <a:pt x="147841" y="702697"/>
                </a:lnTo>
                <a:lnTo>
                  <a:pt x="115609" y="673798"/>
                </a:lnTo>
                <a:lnTo>
                  <a:pt x="86714" y="641564"/>
                </a:lnTo>
                <a:lnTo>
                  <a:pt x="61452" y="606290"/>
                </a:lnTo>
                <a:lnTo>
                  <a:pt x="40119" y="568274"/>
                </a:lnTo>
                <a:lnTo>
                  <a:pt x="23011" y="527812"/>
                </a:lnTo>
                <a:lnTo>
                  <a:pt x="10424" y="485200"/>
                </a:lnTo>
                <a:lnTo>
                  <a:pt x="2655" y="440736"/>
                </a:lnTo>
                <a:lnTo>
                  <a:pt x="0" y="394715"/>
                </a:lnTo>
                <a:close/>
              </a:path>
            </a:pathLst>
          </a:custGeom>
          <a:ln w="18288">
            <a:solidFill>
              <a:srgbClr val="202745"/>
            </a:solidFill>
          </a:ln>
        </p:spPr>
        <p:txBody>
          <a:bodyPr wrap="square" lIns="0" tIns="0" rIns="0" bIns="0" rtlCol="0"/>
          <a:lstStyle/>
          <a:p>
            <a:endParaRPr/>
          </a:p>
        </p:txBody>
      </p:sp>
      <p:sp>
        <p:nvSpPr>
          <p:cNvPr id="10" name="object 10"/>
          <p:cNvSpPr/>
          <p:nvPr/>
        </p:nvSpPr>
        <p:spPr>
          <a:xfrm>
            <a:off x="883919" y="2740151"/>
            <a:ext cx="7677911" cy="77114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1155191" y="2679192"/>
            <a:ext cx="4550664" cy="969263"/>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954024" y="2785872"/>
            <a:ext cx="7538084" cy="631190"/>
          </a:xfrm>
          <a:custGeom>
            <a:avLst/>
            <a:gdLst/>
            <a:ahLst/>
            <a:cxnLst/>
            <a:rect l="l" t="t" r="r" b="b"/>
            <a:pathLst>
              <a:path w="7538084" h="631189">
                <a:moveTo>
                  <a:pt x="0" y="630936"/>
                </a:moveTo>
                <a:lnTo>
                  <a:pt x="7537704" y="630936"/>
                </a:lnTo>
                <a:lnTo>
                  <a:pt x="7537704" y="0"/>
                </a:lnTo>
                <a:lnTo>
                  <a:pt x="0" y="0"/>
                </a:lnTo>
                <a:lnTo>
                  <a:pt x="0" y="630936"/>
                </a:lnTo>
                <a:close/>
              </a:path>
            </a:pathLst>
          </a:custGeom>
          <a:solidFill>
            <a:srgbClr val="202745"/>
          </a:solidFill>
        </p:spPr>
        <p:txBody>
          <a:bodyPr wrap="square" lIns="0" tIns="0" rIns="0" bIns="0" rtlCol="0"/>
          <a:lstStyle/>
          <a:p>
            <a:endParaRPr/>
          </a:p>
        </p:txBody>
      </p:sp>
      <p:sp>
        <p:nvSpPr>
          <p:cNvPr id="13" name="object 13"/>
          <p:cNvSpPr/>
          <p:nvPr/>
        </p:nvSpPr>
        <p:spPr>
          <a:xfrm>
            <a:off x="954024" y="2785872"/>
            <a:ext cx="7538084" cy="631190"/>
          </a:xfrm>
          <a:custGeom>
            <a:avLst/>
            <a:gdLst/>
            <a:ahLst/>
            <a:cxnLst/>
            <a:rect l="l" t="t" r="r" b="b"/>
            <a:pathLst>
              <a:path w="7538084" h="631189">
                <a:moveTo>
                  <a:pt x="0" y="630936"/>
                </a:moveTo>
                <a:lnTo>
                  <a:pt x="7537704" y="630936"/>
                </a:lnTo>
                <a:lnTo>
                  <a:pt x="7537704" y="0"/>
                </a:lnTo>
                <a:lnTo>
                  <a:pt x="0" y="0"/>
                </a:lnTo>
                <a:lnTo>
                  <a:pt x="0" y="630936"/>
                </a:lnTo>
                <a:close/>
              </a:path>
            </a:pathLst>
          </a:custGeom>
          <a:ln w="30480">
            <a:solidFill>
              <a:srgbClr val="B4DCF9"/>
            </a:solidFill>
          </a:ln>
        </p:spPr>
        <p:txBody>
          <a:bodyPr wrap="square" lIns="0" tIns="0" rIns="0" bIns="0" rtlCol="0"/>
          <a:lstStyle/>
          <a:p>
            <a:endParaRPr/>
          </a:p>
        </p:txBody>
      </p:sp>
      <p:sp>
        <p:nvSpPr>
          <p:cNvPr id="14" name="object 14"/>
          <p:cNvSpPr/>
          <p:nvPr/>
        </p:nvSpPr>
        <p:spPr>
          <a:xfrm>
            <a:off x="560831" y="2706623"/>
            <a:ext cx="789940" cy="789940"/>
          </a:xfrm>
          <a:custGeom>
            <a:avLst/>
            <a:gdLst/>
            <a:ahLst/>
            <a:cxnLst/>
            <a:rect l="l" t="t" r="r" b="b"/>
            <a:pathLst>
              <a:path w="789940" h="789939">
                <a:moveTo>
                  <a:pt x="394716" y="0"/>
                </a:moveTo>
                <a:lnTo>
                  <a:pt x="348683" y="2654"/>
                </a:lnTo>
                <a:lnTo>
                  <a:pt x="304211" y="10421"/>
                </a:lnTo>
                <a:lnTo>
                  <a:pt x="261594" y="23004"/>
                </a:lnTo>
                <a:lnTo>
                  <a:pt x="221129" y="40108"/>
                </a:lnTo>
                <a:lnTo>
                  <a:pt x="183113" y="61436"/>
                </a:lnTo>
                <a:lnTo>
                  <a:pt x="147841" y="86694"/>
                </a:lnTo>
                <a:lnTo>
                  <a:pt x="115609" y="115585"/>
                </a:lnTo>
                <a:lnTo>
                  <a:pt x="86714" y="147814"/>
                </a:lnTo>
                <a:lnTo>
                  <a:pt x="61452" y="183085"/>
                </a:lnTo>
                <a:lnTo>
                  <a:pt x="40119" y="221102"/>
                </a:lnTo>
                <a:lnTo>
                  <a:pt x="23011" y="261569"/>
                </a:lnTo>
                <a:lnTo>
                  <a:pt x="10424" y="304191"/>
                </a:lnTo>
                <a:lnTo>
                  <a:pt x="2655" y="348672"/>
                </a:lnTo>
                <a:lnTo>
                  <a:pt x="0" y="394715"/>
                </a:lnTo>
                <a:lnTo>
                  <a:pt x="2655" y="440736"/>
                </a:lnTo>
                <a:lnTo>
                  <a:pt x="10424" y="485200"/>
                </a:lnTo>
                <a:lnTo>
                  <a:pt x="23011" y="527812"/>
                </a:lnTo>
                <a:lnTo>
                  <a:pt x="40119" y="568274"/>
                </a:lnTo>
                <a:lnTo>
                  <a:pt x="61452" y="606290"/>
                </a:lnTo>
                <a:lnTo>
                  <a:pt x="86714" y="641564"/>
                </a:lnTo>
                <a:lnTo>
                  <a:pt x="115609" y="673798"/>
                </a:lnTo>
                <a:lnTo>
                  <a:pt x="147841" y="702697"/>
                </a:lnTo>
                <a:lnTo>
                  <a:pt x="183113" y="727963"/>
                </a:lnTo>
                <a:lnTo>
                  <a:pt x="221129" y="749301"/>
                </a:lnTo>
                <a:lnTo>
                  <a:pt x="261594" y="766413"/>
                </a:lnTo>
                <a:lnTo>
                  <a:pt x="304211" y="779003"/>
                </a:lnTo>
                <a:lnTo>
                  <a:pt x="348683" y="786775"/>
                </a:lnTo>
                <a:lnTo>
                  <a:pt x="394716" y="789431"/>
                </a:lnTo>
                <a:lnTo>
                  <a:pt x="440748" y="786775"/>
                </a:lnTo>
                <a:lnTo>
                  <a:pt x="485220" y="779003"/>
                </a:lnTo>
                <a:lnTo>
                  <a:pt x="527837" y="766413"/>
                </a:lnTo>
                <a:lnTo>
                  <a:pt x="568302" y="749301"/>
                </a:lnTo>
                <a:lnTo>
                  <a:pt x="606318" y="727963"/>
                </a:lnTo>
                <a:lnTo>
                  <a:pt x="641590" y="702697"/>
                </a:lnTo>
                <a:lnTo>
                  <a:pt x="673822" y="673798"/>
                </a:lnTo>
                <a:lnTo>
                  <a:pt x="702717" y="641564"/>
                </a:lnTo>
                <a:lnTo>
                  <a:pt x="727979" y="606290"/>
                </a:lnTo>
                <a:lnTo>
                  <a:pt x="749312" y="568274"/>
                </a:lnTo>
                <a:lnTo>
                  <a:pt x="766420" y="527812"/>
                </a:lnTo>
                <a:lnTo>
                  <a:pt x="779007" y="485200"/>
                </a:lnTo>
                <a:lnTo>
                  <a:pt x="786776" y="440736"/>
                </a:lnTo>
                <a:lnTo>
                  <a:pt x="789432" y="394715"/>
                </a:lnTo>
                <a:lnTo>
                  <a:pt x="786776" y="348672"/>
                </a:lnTo>
                <a:lnTo>
                  <a:pt x="779007" y="304191"/>
                </a:lnTo>
                <a:lnTo>
                  <a:pt x="766420" y="261569"/>
                </a:lnTo>
                <a:lnTo>
                  <a:pt x="749312" y="221102"/>
                </a:lnTo>
                <a:lnTo>
                  <a:pt x="727979" y="183085"/>
                </a:lnTo>
                <a:lnTo>
                  <a:pt x="702717" y="147814"/>
                </a:lnTo>
                <a:lnTo>
                  <a:pt x="673822" y="115585"/>
                </a:lnTo>
                <a:lnTo>
                  <a:pt x="641590" y="86694"/>
                </a:lnTo>
                <a:lnTo>
                  <a:pt x="606318" y="61436"/>
                </a:lnTo>
                <a:lnTo>
                  <a:pt x="568302" y="40108"/>
                </a:lnTo>
                <a:lnTo>
                  <a:pt x="527837" y="23004"/>
                </a:lnTo>
                <a:lnTo>
                  <a:pt x="485220" y="10421"/>
                </a:lnTo>
                <a:lnTo>
                  <a:pt x="440748" y="2654"/>
                </a:lnTo>
                <a:lnTo>
                  <a:pt x="394716" y="0"/>
                </a:lnTo>
                <a:close/>
              </a:path>
            </a:pathLst>
          </a:custGeom>
          <a:solidFill>
            <a:srgbClr val="B4DCF9"/>
          </a:solidFill>
        </p:spPr>
        <p:txBody>
          <a:bodyPr wrap="square" lIns="0" tIns="0" rIns="0" bIns="0" rtlCol="0"/>
          <a:lstStyle/>
          <a:p>
            <a:endParaRPr/>
          </a:p>
        </p:txBody>
      </p:sp>
      <p:sp>
        <p:nvSpPr>
          <p:cNvPr id="15" name="object 15"/>
          <p:cNvSpPr/>
          <p:nvPr/>
        </p:nvSpPr>
        <p:spPr>
          <a:xfrm>
            <a:off x="560831" y="2706623"/>
            <a:ext cx="789940" cy="789940"/>
          </a:xfrm>
          <a:custGeom>
            <a:avLst/>
            <a:gdLst/>
            <a:ahLst/>
            <a:cxnLst/>
            <a:rect l="l" t="t" r="r" b="b"/>
            <a:pathLst>
              <a:path w="789940" h="789939">
                <a:moveTo>
                  <a:pt x="0" y="394715"/>
                </a:moveTo>
                <a:lnTo>
                  <a:pt x="2655" y="348672"/>
                </a:lnTo>
                <a:lnTo>
                  <a:pt x="10424" y="304191"/>
                </a:lnTo>
                <a:lnTo>
                  <a:pt x="23011" y="261569"/>
                </a:lnTo>
                <a:lnTo>
                  <a:pt x="40119" y="221102"/>
                </a:lnTo>
                <a:lnTo>
                  <a:pt x="61452" y="183085"/>
                </a:lnTo>
                <a:lnTo>
                  <a:pt x="86714" y="147814"/>
                </a:lnTo>
                <a:lnTo>
                  <a:pt x="115609" y="115585"/>
                </a:lnTo>
                <a:lnTo>
                  <a:pt x="147841" y="86694"/>
                </a:lnTo>
                <a:lnTo>
                  <a:pt x="183113" y="61436"/>
                </a:lnTo>
                <a:lnTo>
                  <a:pt x="221129" y="40108"/>
                </a:lnTo>
                <a:lnTo>
                  <a:pt x="261594" y="23004"/>
                </a:lnTo>
                <a:lnTo>
                  <a:pt x="304211" y="10421"/>
                </a:lnTo>
                <a:lnTo>
                  <a:pt x="348683" y="2654"/>
                </a:lnTo>
                <a:lnTo>
                  <a:pt x="394716" y="0"/>
                </a:lnTo>
                <a:lnTo>
                  <a:pt x="440748" y="2654"/>
                </a:lnTo>
                <a:lnTo>
                  <a:pt x="485220" y="10421"/>
                </a:lnTo>
                <a:lnTo>
                  <a:pt x="527837" y="23004"/>
                </a:lnTo>
                <a:lnTo>
                  <a:pt x="568302" y="40108"/>
                </a:lnTo>
                <a:lnTo>
                  <a:pt x="606318" y="61436"/>
                </a:lnTo>
                <a:lnTo>
                  <a:pt x="641590" y="86694"/>
                </a:lnTo>
                <a:lnTo>
                  <a:pt x="673822" y="115585"/>
                </a:lnTo>
                <a:lnTo>
                  <a:pt x="702717" y="147814"/>
                </a:lnTo>
                <a:lnTo>
                  <a:pt x="727979" y="183085"/>
                </a:lnTo>
                <a:lnTo>
                  <a:pt x="749312" y="221102"/>
                </a:lnTo>
                <a:lnTo>
                  <a:pt x="766420" y="261569"/>
                </a:lnTo>
                <a:lnTo>
                  <a:pt x="779007" y="304191"/>
                </a:lnTo>
                <a:lnTo>
                  <a:pt x="786776" y="348672"/>
                </a:lnTo>
                <a:lnTo>
                  <a:pt x="789432" y="394715"/>
                </a:lnTo>
                <a:lnTo>
                  <a:pt x="786776" y="440736"/>
                </a:lnTo>
                <a:lnTo>
                  <a:pt x="779007" y="485200"/>
                </a:lnTo>
                <a:lnTo>
                  <a:pt x="766420" y="527812"/>
                </a:lnTo>
                <a:lnTo>
                  <a:pt x="749312" y="568274"/>
                </a:lnTo>
                <a:lnTo>
                  <a:pt x="727979" y="606290"/>
                </a:lnTo>
                <a:lnTo>
                  <a:pt x="702717" y="641564"/>
                </a:lnTo>
                <a:lnTo>
                  <a:pt x="673822" y="673798"/>
                </a:lnTo>
                <a:lnTo>
                  <a:pt x="641590" y="702697"/>
                </a:lnTo>
                <a:lnTo>
                  <a:pt x="606318" y="727963"/>
                </a:lnTo>
                <a:lnTo>
                  <a:pt x="568302" y="749301"/>
                </a:lnTo>
                <a:lnTo>
                  <a:pt x="527837" y="766413"/>
                </a:lnTo>
                <a:lnTo>
                  <a:pt x="485220" y="779003"/>
                </a:lnTo>
                <a:lnTo>
                  <a:pt x="440748" y="786775"/>
                </a:lnTo>
                <a:lnTo>
                  <a:pt x="394716" y="789431"/>
                </a:lnTo>
                <a:lnTo>
                  <a:pt x="348683" y="786775"/>
                </a:lnTo>
                <a:lnTo>
                  <a:pt x="304211" y="779003"/>
                </a:lnTo>
                <a:lnTo>
                  <a:pt x="261594" y="766413"/>
                </a:lnTo>
                <a:lnTo>
                  <a:pt x="221129" y="749301"/>
                </a:lnTo>
                <a:lnTo>
                  <a:pt x="183113" y="727963"/>
                </a:lnTo>
                <a:lnTo>
                  <a:pt x="147841" y="702697"/>
                </a:lnTo>
                <a:lnTo>
                  <a:pt x="115609" y="673798"/>
                </a:lnTo>
                <a:lnTo>
                  <a:pt x="86714" y="641564"/>
                </a:lnTo>
                <a:lnTo>
                  <a:pt x="61452" y="606290"/>
                </a:lnTo>
                <a:lnTo>
                  <a:pt x="40119" y="568274"/>
                </a:lnTo>
                <a:lnTo>
                  <a:pt x="23011" y="527812"/>
                </a:lnTo>
                <a:lnTo>
                  <a:pt x="10424" y="485200"/>
                </a:lnTo>
                <a:lnTo>
                  <a:pt x="2655" y="440736"/>
                </a:lnTo>
                <a:lnTo>
                  <a:pt x="0" y="394715"/>
                </a:lnTo>
                <a:close/>
              </a:path>
            </a:pathLst>
          </a:custGeom>
          <a:ln w="18288">
            <a:solidFill>
              <a:srgbClr val="202745"/>
            </a:solidFill>
          </a:ln>
        </p:spPr>
        <p:txBody>
          <a:bodyPr wrap="square" lIns="0" tIns="0" rIns="0" bIns="0" rtlCol="0"/>
          <a:lstStyle/>
          <a:p>
            <a:endParaRPr/>
          </a:p>
        </p:txBody>
      </p:sp>
      <p:sp>
        <p:nvSpPr>
          <p:cNvPr id="16" name="object 16"/>
          <p:cNvSpPr/>
          <p:nvPr/>
        </p:nvSpPr>
        <p:spPr>
          <a:xfrm>
            <a:off x="1024127" y="3688079"/>
            <a:ext cx="7537704" cy="771144"/>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1295400" y="3627120"/>
            <a:ext cx="4425696" cy="969263"/>
          </a:xfrm>
          <a:prstGeom prst="rect">
            <a:avLst/>
          </a:prstGeom>
          <a:blipFill>
            <a:blip r:embed="rId7" cstate="print"/>
            <a:stretch>
              <a:fillRect/>
            </a:stretch>
          </a:blipFill>
        </p:spPr>
        <p:txBody>
          <a:bodyPr wrap="square" lIns="0" tIns="0" rIns="0" bIns="0" rtlCol="0"/>
          <a:lstStyle/>
          <a:p>
            <a:endParaRPr/>
          </a:p>
        </p:txBody>
      </p:sp>
      <p:sp>
        <p:nvSpPr>
          <p:cNvPr id="18" name="object 18"/>
          <p:cNvSpPr/>
          <p:nvPr/>
        </p:nvSpPr>
        <p:spPr>
          <a:xfrm>
            <a:off x="1094232" y="3733800"/>
            <a:ext cx="7397750" cy="631190"/>
          </a:xfrm>
          <a:custGeom>
            <a:avLst/>
            <a:gdLst/>
            <a:ahLst/>
            <a:cxnLst/>
            <a:rect l="l" t="t" r="r" b="b"/>
            <a:pathLst>
              <a:path w="7397750" h="631189">
                <a:moveTo>
                  <a:pt x="0" y="630936"/>
                </a:moveTo>
                <a:lnTo>
                  <a:pt x="7397496" y="630936"/>
                </a:lnTo>
                <a:lnTo>
                  <a:pt x="7397496" y="0"/>
                </a:lnTo>
                <a:lnTo>
                  <a:pt x="0" y="0"/>
                </a:lnTo>
                <a:lnTo>
                  <a:pt x="0" y="630936"/>
                </a:lnTo>
                <a:close/>
              </a:path>
            </a:pathLst>
          </a:custGeom>
          <a:solidFill>
            <a:srgbClr val="202745"/>
          </a:solidFill>
        </p:spPr>
        <p:txBody>
          <a:bodyPr wrap="square" lIns="0" tIns="0" rIns="0" bIns="0" rtlCol="0"/>
          <a:lstStyle/>
          <a:p>
            <a:endParaRPr/>
          </a:p>
        </p:txBody>
      </p:sp>
      <p:sp>
        <p:nvSpPr>
          <p:cNvPr id="19" name="object 19"/>
          <p:cNvSpPr/>
          <p:nvPr/>
        </p:nvSpPr>
        <p:spPr>
          <a:xfrm>
            <a:off x="1094232" y="3733800"/>
            <a:ext cx="7397750" cy="631190"/>
          </a:xfrm>
          <a:custGeom>
            <a:avLst/>
            <a:gdLst/>
            <a:ahLst/>
            <a:cxnLst/>
            <a:rect l="l" t="t" r="r" b="b"/>
            <a:pathLst>
              <a:path w="7397750" h="631189">
                <a:moveTo>
                  <a:pt x="0" y="630936"/>
                </a:moveTo>
                <a:lnTo>
                  <a:pt x="7397496" y="630936"/>
                </a:lnTo>
                <a:lnTo>
                  <a:pt x="7397496" y="0"/>
                </a:lnTo>
                <a:lnTo>
                  <a:pt x="0" y="0"/>
                </a:lnTo>
                <a:lnTo>
                  <a:pt x="0" y="630936"/>
                </a:lnTo>
                <a:close/>
              </a:path>
            </a:pathLst>
          </a:custGeom>
          <a:ln w="30480">
            <a:solidFill>
              <a:srgbClr val="B4DCF9"/>
            </a:solidFill>
          </a:ln>
        </p:spPr>
        <p:txBody>
          <a:bodyPr wrap="square" lIns="0" tIns="0" rIns="0" bIns="0" rtlCol="0"/>
          <a:lstStyle/>
          <a:p>
            <a:endParaRPr/>
          </a:p>
        </p:txBody>
      </p:sp>
      <p:sp>
        <p:nvSpPr>
          <p:cNvPr id="20" name="object 20"/>
          <p:cNvSpPr/>
          <p:nvPr/>
        </p:nvSpPr>
        <p:spPr>
          <a:xfrm>
            <a:off x="697991" y="3654552"/>
            <a:ext cx="789940" cy="789940"/>
          </a:xfrm>
          <a:custGeom>
            <a:avLst/>
            <a:gdLst/>
            <a:ahLst/>
            <a:cxnLst/>
            <a:rect l="l" t="t" r="r" b="b"/>
            <a:pathLst>
              <a:path w="789940" h="789939">
                <a:moveTo>
                  <a:pt x="394716" y="0"/>
                </a:moveTo>
                <a:lnTo>
                  <a:pt x="348683" y="2654"/>
                </a:lnTo>
                <a:lnTo>
                  <a:pt x="304211" y="10421"/>
                </a:lnTo>
                <a:lnTo>
                  <a:pt x="261594" y="23004"/>
                </a:lnTo>
                <a:lnTo>
                  <a:pt x="221129" y="40108"/>
                </a:lnTo>
                <a:lnTo>
                  <a:pt x="183113" y="61436"/>
                </a:lnTo>
                <a:lnTo>
                  <a:pt x="147841" y="86694"/>
                </a:lnTo>
                <a:lnTo>
                  <a:pt x="115609" y="115585"/>
                </a:lnTo>
                <a:lnTo>
                  <a:pt x="86714" y="147814"/>
                </a:lnTo>
                <a:lnTo>
                  <a:pt x="61452" y="183085"/>
                </a:lnTo>
                <a:lnTo>
                  <a:pt x="40119" y="221102"/>
                </a:lnTo>
                <a:lnTo>
                  <a:pt x="23011" y="261569"/>
                </a:lnTo>
                <a:lnTo>
                  <a:pt x="10424" y="304191"/>
                </a:lnTo>
                <a:lnTo>
                  <a:pt x="2655" y="348672"/>
                </a:lnTo>
                <a:lnTo>
                  <a:pt x="0" y="394716"/>
                </a:lnTo>
                <a:lnTo>
                  <a:pt x="2655" y="440736"/>
                </a:lnTo>
                <a:lnTo>
                  <a:pt x="10424" y="485200"/>
                </a:lnTo>
                <a:lnTo>
                  <a:pt x="23011" y="527812"/>
                </a:lnTo>
                <a:lnTo>
                  <a:pt x="40119" y="568274"/>
                </a:lnTo>
                <a:lnTo>
                  <a:pt x="61452" y="606290"/>
                </a:lnTo>
                <a:lnTo>
                  <a:pt x="86714" y="641564"/>
                </a:lnTo>
                <a:lnTo>
                  <a:pt x="115609" y="673798"/>
                </a:lnTo>
                <a:lnTo>
                  <a:pt x="147841" y="702697"/>
                </a:lnTo>
                <a:lnTo>
                  <a:pt x="183113" y="727963"/>
                </a:lnTo>
                <a:lnTo>
                  <a:pt x="221129" y="749301"/>
                </a:lnTo>
                <a:lnTo>
                  <a:pt x="261594" y="766413"/>
                </a:lnTo>
                <a:lnTo>
                  <a:pt x="304211" y="779003"/>
                </a:lnTo>
                <a:lnTo>
                  <a:pt x="348683" y="786775"/>
                </a:lnTo>
                <a:lnTo>
                  <a:pt x="394716" y="789432"/>
                </a:lnTo>
                <a:lnTo>
                  <a:pt x="440736" y="786775"/>
                </a:lnTo>
                <a:lnTo>
                  <a:pt x="485200" y="779003"/>
                </a:lnTo>
                <a:lnTo>
                  <a:pt x="527812" y="766413"/>
                </a:lnTo>
                <a:lnTo>
                  <a:pt x="568274" y="749301"/>
                </a:lnTo>
                <a:lnTo>
                  <a:pt x="606290" y="727963"/>
                </a:lnTo>
                <a:lnTo>
                  <a:pt x="641564" y="702697"/>
                </a:lnTo>
                <a:lnTo>
                  <a:pt x="673798" y="673798"/>
                </a:lnTo>
                <a:lnTo>
                  <a:pt x="702697" y="641564"/>
                </a:lnTo>
                <a:lnTo>
                  <a:pt x="727963" y="606290"/>
                </a:lnTo>
                <a:lnTo>
                  <a:pt x="749301" y="568274"/>
                </a:lnTo>
                <a:lnTo>
                  <a:pt x="766413" y="527812"/>
                </a:lnTo>
                <a:lnTo>
                  <a:pt x="779003" y="485200"/>
                </a:lnTo>
                <a:lnTo>
                  <a:pt x="786775" y="440736"/>
                </a:lnTo>
                <a:lnTo>
                  <a:pt x="789432" y="394716"/>
                </a:lnTo>
                <a:lnTo>
                  <a:pt x="786775" y="348672"/>
                </a:lnTo>
                <a:lnTo>
                  <a:pt x="779003" y="304191"/>
                </a:lnTo>
                <a:lnTo>
                  <a:pt x="766413" y="261569"/>
                </a:lnTo>
                <a:lnTo>
                  <a:pt x="749301" y="221102"/>
                </a:lnTo>
                <a:lnTo>
                  <a:pt x="727963" y="183085"/>
                </a:lnTo>
                <a:lnTo>
                  <a:pt x="702697" y="147814"/>
                </a:lnTo>
                <a:lnTo>
                  <a:pt x="673798" y="115585"/>
                </a:lnTo>
                <a:lnTo>
                  <a:pt x="641564" y="86694"/>
                </a:lnTo>
                <a:lnTo>
                  <a:pt x="606290" y="61436"/>
                </a:lnTo>
                <a:lnTo>
                  <a:pt x="568274" y="40108"/>
                </a:lnTo>
                <a:lnTo>
                  <a:pt x="527812" y="23004"/>
                </a:lnTo>
                <a:lnTo>
                  <a:pt x="485200" y="10421"/>
                </a:lnTo>
                <a:lnTo>
                  <a:pt x="440736" y="2654"/>
                </a:lnTo>
                <a:lnTo>
                  <a:pt x="394716" y="0"/>
                </a:lnTo>
                <a:close/>
              </a:path>
            </a:pathLst>
          </a:custGeom>
          <a:solidFill>
            <a:srgbClr val="B4DCF9"/>
          </a:solidFill>
        </p:spPr>
        <p:txBody>
          <a:bodyPr wrap="square" lIns="0" tIns="0" rIns="0" bIns="0" rtlCol="0"/>
          <a:lstStyle/>
          <a:p>
            <a:endParaRPr/>
          </a:p>
        </p:txBody>
      </p:sp>
      <p:sp>
        <p:nvSpPr>
          <p:cNvPr id="21" name="object 21"/>
          <p:cNvSpPr/>
          <p:nvPr/>
        </p:nvSpPr>
        <p:spPr>
          <a:xfrm>
            <a:off x="697991" y="3654552"/>
            <a:ext cx="789940" cy="789940"/>
          </a:xfrm>
          <a:custGeom>
            <a:avLst/>
            <a:gdLst/>
            <a:ahLst/>
            <a:cxnLst/>
            <a:rect l="l" t="t" r="r" b="b"/>
            <a:pathLst>
              <a:path w="789940" h="789939">
                <a:moveTo>
                  <a:pt x="0" y="394716"/>
                </a:moveTo>
                <a:lnTo>
                  <a:pt x="2655" y="348672"/>
                </a:lnTo>
                <a:lnTo>
                  <a:pt x="10424" y="304191"/>
                </a:lnTo>
                <a:lnTo>
                  <a:pt x="23011" y="261569"/>
                </a:lnTo>
                <a:lnTo>
                  <a:pt x="40119" y="221102"/>
                </a:lnTo>
                <a:lnTo>
                  <a:pt x="61452" y="183085"/>
                </a:lnTo>
                <a:lnTo>
                  <a:pt x="86714" y="147814"/>
                </a:lnTo>
                <a:lnTo>
                  <a:pt x="115609" y="115585"/>
                </a:lnTo>
                <a:lnTo>
                  <a:pt x="147841" y="86694"/>
                </a:lnTo>
                <a:lnTo>
                  <a:pt x="183113" y="61436"/>
                </a:lnTo>
                <a:lnTo>
                  <a:pt x="221129" y="40108"/>
                </a:lnTo>
                <a:lnTo>
                  <a:pt x="261594" y="23004"/>
                </a:lnTo>
                <a:lnTo>
                  <a:pt x="304211" y="10421"/>
                </a:lnTo>
                <a:lnTo>
                  <a:pt x="348683" y="2654"/>
                </a:lnTo>
                <a:lnTo>
                  <a:pt x="394716" y="0"/>
                </a:lnTo>
                <a:lnTo>
                  <a:pt x="440736" y="2654"/>
                </a:lnTo>
                <a:lnTo>
                  <a:pt x="485200" y="10421"/>
                </a:lnTo>
                <a:lnTo>
                  <a:pt x="527812" y="23004"/>
                </a:lnTo>
                <a:lnTo>
                  <a:pt x="568274" y="40108"/>
                </a:lnTo>
                <a:lnTo>
                  <a:pt x="606290" y="61436"/>
                </a:lnTo>
                <a:lnTo>
                  <a:pt x="641564" y="86694"/>
                </a:lnTo>
                <a:lnTo>
                  <a:pt x="673798" y="115585"/>
                </a:lnTo>
                <a:lnTo>
                  <a:pt x="702697" y="147814"/>
                </a:lnTo>
                <a:lnTo>
                  <a:pt x="727963" y="183085"/>
                </a:lnTo>
                <a:lnTo>
                  <a:pt x="749301" y="221102"/>
                </a:lnTo>
                <a:lnTo>
                  <a:pt x="766413" y="261569"/>
                </a:lnTo>
                <a:lnTo>
                  <a:pt x="779003" y="304191"/>
                </a:lnTo>
                <a:lnTo>
                  <a:pt x="786775" y="348672"/>
                </a:lnTo>
                <a:lnTo>
                  <a:pt x="789432" y="394716"/>
                </a:lnTo>
                <a:lnTo>
                  <a:pt x="786775" y="440736"/>
                </a:lnTo>
                <a:lnTo>
                  <a:pt x="779003" y="485200"/>
                </a:lnTo>
                <a:lnTo>
                  <a:pt x="766413" y="527812"/>
                </a:lnTo>
                <a:lnTo>
                  <a:pt x="749301" y="568274"/>
                </a:lnTo>
                <a:lnTo>
                  <a:pt x="727963" y="606290"/>
                </a:lnTo>
                <a:lnTo>
                  <a:pt x="702697" y="641564"/>
                </a:lnTo>
                <a:lnTo>
                  <a:pt x="673798" y="673798"/>
                </a:lnTo>
                <a:lnTo>
                  <a:pt x="641564" y="702697"/>
                </a:lnTo>
                <a:lnTo>
                  <a:pt x="606290" y="727963"/>
                </a:lnTo>
                <a:lnTo>
                  <a:pt x="568274" y="749301"/>
                </a:lnTo>
                <a:lnTo>
                  <a:pt x="527812" y="766413"/>
                </a:lnTo>
                <a:lnTo>
                  <a:pt x="485200" y="779003"/>
                </a:lnTo>
                <a:lnTo>
                  <a:pt x="440736" y="786775"/>
                </a:lnTo>
                <a:lnTo>
                  <a:pt x="394716" y="789432"/>
                </a:lnTo>
                <a:lnTo>
                  <a:pt x="348683" y="786775"/>
                </a:lnTo>
                <a:lnTo>
                  <a:pt x="304211" y="779003"/>
                </a:lnTo>
                <a:lnTo>
                  <a:pt x="261594" y="766413"/>
                </a:lnTo>
                <a:lnTo>
                  <a:pt x="221129" y="749301"/>
                </a:lnTo>
                <a:lnTo>
                  <a:pt x="183113" y="727963"/>
                </a:lnTo>
                <a:lnTo>
                  <a:pt x="147841" y="702697"/>
                </a:lnTo>
                <a:lnTo>
                  <a:pt x="115609" y="673798"/>
                </a:lnTo>
                <a:lnTo>
                  <a:pt x="86714" y="641564"/>
                </a:lnTo>
                <a:lnTo>
                  <a:pt x="61452" y="606290"/>
                </a:lnTo>
                <a:lnTo>
                  <a:pt x="40119" y="568274"/>
                </a:lnTo>
                <a:lnTo>
                  <a:pt x="23011" y="527812"/>
                </a:lnTo>
                <a:lnTo>
                  <a:pt x="10424" y="485200"/>
                </a:lnTo>
                <a:lnTo>
                  <a:pt x="2655" y="440736"/>
                </a:lnTo>
                <a:lnTo>
                  <a:pt x="0" y="394716"/>
                </a:lnTo>
                <a:close/>
              </a:path>
            </a:pathLst>
          </a:custGeom>
          <a:ln w="18288">
            <a:solidFill>
              <a:srgbClr val="202745"/>
            </a:solidFill>
          </a:ln>
        </p:spPr>
        <p:txBody>
          <a:bodyPr wrap="square" lIns="0" tIns="0" rIns="0" bIns="0" rtlCol="0"/>
          <a:lstStyle/>
          <a:p>
            <a:endParaRPr/>
          </a:p>
        </p:txBody>
      </p:sp>
      <p:sp>
        <p:nvSpPr>
          <p:cNvPr id="22" name="object 22"/>
          <p:cNvSpPr/>
          <p:nvPr/>
        </p:nvSpPr>
        <p:spPr>
          <a:xfrm>
            <a:off x="883919" y="4632959"/>
            <a:ext cx="7677911" cy="774191"/>
          </a:xfrm>
          <a:prstGeom prst="rect">
            <a:avLst/>
          </a:prstGeom>
          <a:blipFill>
            <a:blip r:embed="rId8" cstate="print"/>
            <a:stretch>
              <a:fillRect/>
            </a:stretch>
          </a:blipFill>
        </p:spPr>
        <p:txBody>
          <a:bodyPr wrap="square" lIns="0" tIns="0" rIns="0" bIns="0" rtlCol="0"/>
          <a:lstStyle/>
          <a:p>
            <a:endParaRPr/>
          </a:p>
        </p:txBody>
      </p:sp>
      <p:sp>
        <p:nvSpPr>
          <p:cNvPr id="23" name="object 23"/>
          <p:cNvSpPr/>
          <p:nvPr/>
        </p:nvSpPr>
        <p:spPr>
          <a:xfrm>
            <a:off x="1155191" y="4575047"/>
            <a:ext cx="7080504" cy="966215"/>
          </a:xfrm>
          <a:prstGeom prst="rect">
            <a:avLst/>
          </a:prstGeom>
          <a:blipFill>
            <a:blip r:embed="rId9" cstate="print"/>
            <a:stretch>
              <a:fillRect/>
            </a:stretch>
          </a:blipFill>
        </p:spPr>
        <p:txBody>
          <a:bodyPr wrap="square" lIns="0" tIns="0" rIns="0" bIns="0" rtlCol="0"/>
          <a:lstStyle/>
          <a:p>
            <a:endParaRPr/>
          </a:p>
        </p:txBody>
      </p:sp>
      <p:sp>
        <p:nvSpPr>
          <p:cNvPr id="24" name="object 24"/>
          <p:cNvSpPr/>
          <p:nvPr/>
        </p:nvSpPr>
        <p:spPr>
          <a:xfrm>
            <a:off x="954024" y="4678679"/>
            <a:ext cx="7538084" cy="634365"/>
          </a:xfrm>
          <a:custGeom>
            <a:avLst/>
            <a:gdLst/>
            <a:ahLst/>
            <a:cxnLst/>
            <a:rect l="l" t="t" r="r" b="b"/>
            <a:pathLst>
              <a:path w="7538084" h="634364">
                <a:moveTo>
                  <a:pt x="0" y="633984"/>
                </a:moveTo>
                <a:lnTo>
                  <a:pt x="7537704" y="633984"/>
                </a:lnTo>
                <a:lnTo>
                  <a:pt x="7537704" y="0"/>
                </a:lnTo>
                <a:lnTo>
                  <a:pt x="0" y="0"/>
                </a:lnTo>
                <a:lnTo>
                  <a:pt x="0" y="633984"/>
                </a:lnTo>
                <a:close/>
              </a:path>
            </a:pathLst>
          </a:custGeom>
          <a:solidFill>
            <a:srgbClr val="202745"/>
          </a:solidFill>
        </p:spPr>
        <p:txBody>
          <a:bodyPr wrap="square" lIns="0" tIns="0" rIns="0" bIns="0" rtlCol="0"/>
          <a:lstStyle/>
          <a:p>
            <a:endParaRPr/>
          </a:p>
        </p:txBody>
      </p:sp>
      <p:sp>
        <p:nvSpPr>
          <p:cNvPr id="25" name="object 25"/>
          <p:cNvSpPr/>
          <p:nvPr/>
        </p:nvSpPr>
        <p:spPr>
          <a:xfrm>
            <a:off x="954024" y="4678679"/>
            <a:ext cx="7538084" cy="634365"/>
          </a:xfrm>
          <a:custGeom>
            <a:avLst/>
            <a:gdLst/>
            <a:ahLst/>
            <a:cxnLst/>
            <a:rect l="l" t="t" r="r" b="b"/>
            <a:pathLst>
              <a:path w="7538084" h="634364">
                <a:moveTo>
                  <a:pt x="0" y="633984"/>
                </a:moveTo>
                <a:lnTo>
                  <a:pt x="7537704" y="633984"/>
                </a:lnTo>
                <a:lnTo>
                  <a:pt x="7537704" y="0"/>
                </a:lnTo>
                <a:lnTo>
                  <a:pt x="0" y="0"/>
                </a:lnTo>
                <a:lnTo>
                  <a:pt x="0" y="633984"/>
                </a:lnTo>
                <a:close/>
              </a:path>
            </a:pathLst>
          </a:custGeom>
          <a:ln w="30480">
            <a:solidFill>
              <a:srgbClr val="B4DCF9"/>
            </a:solidFill>
          </a:ln>
        </p:spPr>
        <p:txBody>
          <a:bodyPr wrap="square" lIns="0" tIns="0" rIns="0" bIns="0" rtlCol="0"/>
          <a:lstStyle/>
          <a:p>
            <a:endParaRPr/>
          </a:p>
        </p:txBody>
      </p:sp>
      <p:sp>
        <p:nvSpPr>
          <p:cNvPr id="26" name="object 26"/>
          <p:cNvSpPr/>
          <p:nvPr/>
        </p:nvSpPr>
        <p:spPr>
          <a:xfrm>
            <a:off x="560831" y="4602479"/>
            <a:ext cx="789940" cy="789940"/>
          </a:xfrm>
          <a:custGeom>
            <a:avLst/>
            <a:gdLst/>
            <a:ahLst/>
            <a:cxnLst/>
            <a:rect l="l" t="t" r="r" b="b"/>
            <a:pathLst>
              <a:path w="789940" h="789939">
                <a:moveTo>
                  <a:pt x="394716" y="0"/>
                </a:moveTo>
                <a:lnTo>
                  <a:pt x="348683" y="2654"/>
                </a:lnTo>
                <a:lnTo>
                  <a:pt x="304211" y="10421"/>
                </a:lnTo>
                <a:lnTo>
                  <a:pt x="261594" y="23004"/>
                </a:lnTo>
                <a:lnTo>
                  <a:pt x="221129" y="40108"/>
                </a:lnTo>
                <a:lnTo>
                  <a:pt x="183113" y="61436"/>
                </a:lnTo>
                <a:lnTo>
                  <a:pt x="147841" y="86694"/>
                </a:lnTo>
                <a:lnTo>
                  <a:pt x="115609" y="115585"/>
                </a:lnTo>
                <a:lnTo>
                  <a:pt x="86714" y="147814"/>
                </a:lnTo>
                <a:lnTo>
                  <a:pt x="61452" y="183085"/>
                </a:lnTo>
                <a:lnTo>
                  <a:pt x="40119" y="221102"/>
                </a:lnTo>
                <a:lnTo>
                  <a:pt x="23011" y="261569"/>
                </a:lnTo>
                <a:lnTo>
                  <a:pt x="10424" y="304191"/>
                </a:lnTo>
                <a:lnTo>
                  <a:pt x="2655" y="348672"/>
                </a:lnTo>
                <a:lnTo>
                  <a:pt x="0" y="394716"/>
                </a:lnTo>
                <a:lnTo>
                  <a:pt x="2655" y="440736"/>
                </a:lnTo>
                <a:lnTo>
                  <a:pt x="10424" y="485200"/>
                </a:lnTo>
                <a:lnTo>
                  <a:pt x="23011" y="527812"/>
                </a:lnTo>
                <a:lnTo>
                  <a:pt x="40119" y="568274"/>
                </a:lnTo>
                <a:lnTo>
                  <a:pt x="61452" y="606290"/>
                </a:lnTo>
                <a:lnTo>
                  <a:pt x="86714" y="641564"/>
                </a:lnTo>
                <a:lnTo>
                  <a:pt x="115609" y="673798"/>
                </a:lnTo>
                <a:lnTo>
                  <a:pt x="147841" y="702697"/>
                </a:lnTo>
                <a:lnTo>
                  <a:pt x="183113" y="727963"/>
                </a:lnTo>
                <a:lnTo>
                  <a:pt x="221129" y="749301"/>
                </a:lnTo>
                <a:lnTo>
                  <a:pt x="261594" y="766413"/>
                </a:lnTo>
                <a:lnTo>
                  <a:pt x="304211" y="779003"/>
                </a:lnTo>
                <a:lnTo>
                  <a:pt x="348683" y="786775"/>
                </a:lnTo>
                <a:lnTo>
                  <a:pt x="394716" y="789432"/>
                </a:lnTo>
                <a:lnTo>
                  <a:pt x="440748" y="786775"/>
                </a:lnTo>
                <a:lnTo>
                  <a:pt x="485220" y="779003"/>
                </a:lnTo>
                <a:lnTo>
                  <a:pt x="527837" y="766413"/>
                </a:lnTo>
                <a:lnTo>
                  <a:pt x="568302" y="749301"/>
                </a:lnTo>
                <a:lnTo>
                  <a:pt x="606318" y="727963"/>
                </a:lnTo>
                <a:lnTo>
                  <a:pt x="641590" y="702697"/>
                </a:lnTo>
                <a:lnTo>
                  <a:pt x="673822" y="673798"/>
                </a:lnTo>
                <a:lnTo>
                  <a:pt x="702717" y="641564"/>
                </a:lnTo>
                <a:lnTo>
                  <a:pt x="727979" y="606290"/>
                </a:lnTo>
                <a:lnTo>
                  <a:pt x="749312" y="568274"/>
                </a:lnTo>
                <a:lnTo>
                  <a:pt x="766420" y="527812"/>
                </a:lnTo>
                <a:lnTo>
                  <a:pt x="779007" y="485200"/>
                </a:lnTo>
                <a:lnTo>
                  <a:pt x="786776" y="440736"/>
                </a:lnTo>
                <a:lnTo>
                  <a:pt x="789432" y="394716"/>
                </a:lnTo>
                <a:lnTo>
                  <a:pt x="786776" y="348672"/>
                </a:lnTo>
                <a:lnTo>
                  <a:pt x="779007" y="304191"/>
                </a:lnTo>
                <a:lnTo>
                  <a:pt x="766420" y="261569"/>
                </a:lnTo>
                <a:lnTo>
                  <a:pt x="749312" y="221102"/>
                </a:lnTo>
                <a:lnTo>
                  <a:pt x="727979" y="183085"/>
                </a:lnTo>
                <a:lnTo>
                  <a:pt x="702717" y="147814"/>
                </a:lnTo>
                <a:lnTo>
                  <a:pt x="673822" y="115585"/>
                </a:lnTo>
                <a:lnTo>
                  <a:pt x="641590" y="86694"/>
                </a:lnTo>
                <a:lnTo>
                  <a:pt x="606318" y="61436"/>
                </a:lnTo>
                <a:lnTo>
                  <a:pt x="568302" y="40108"/>
                </a:lnTo>
                <a:lnTo>
                  <a:pt x="527837" y="23004"/>
                </a:lnTo>
                <a:lnTo>
                  <a:pt x="485220" y="10421"/>
                </a:lnTo>
                <a:lnTo>
                  <a:pt x="440748" y="2654"/>
                </a:lnTo>
                <a:lnTo>
                  <a:pt x="394716" y="0"/>
                </a:lnTo>
                <a:close/>
              </a:path>
            </a:pathLst>
          </a:custGeom>
          <a:solidFill>
            <a:srgbClr val="B4DCF9"/>
          </a:solidFill>
        </p:spPr>
        <p:txBody>
          <a:bodyPr wrap="square" lIns="0" tIns="0" rIns="0" bIns="0" rtlCol="0"/>
          <a:lstStyle/>
          <a:p>
            <a:endParaRPr/>
          </a:p>
        </p:txBody>
      </p:sp>
      <p:sp>
        <p:nvSpPr>
          <p:cNvPr id="27" name="object 27"/>
          <p:cNvSpPr/>
          <p:nvPr/>
        </p:nvSpPr>
        <p:spPr>
          <a:xfrm>
            <a:off x="560831" y="4602479"/>
            <a:ext cx="789940" cy="789940"/>
          </a:xfrm>
          <a:custGeom>
            <a:avLst/>
            <a:gdLst/>
            <a:ahLst/>
            <a:cxnLst/>
            <a:rect l="l" t="t" r="r" b="b"/>
            <a:pathLst>
              <a:path w="789940" h="789939">
                <a:moveTo>
                  <a:pt x="0" y="394716"/>
                </a:moveTo>
                <a:lnTo>
                  <a:pt x="2655" y="348672"/>
                </a:lnTo>
                <a:lnTo>
                  <a:pt x="10424" y="304191"/>
                </a:lnTo>
                <a:lnTo>
                  <a:pt x="23011" y="261569"/>
                </a:lnTo>
                <a:lnTo>
                  <a:pt x="40119" y="221102"/>
                </a:lnTo>
                <a:lnTo>
                  <a:pt x="61452" y="183085"/>
                </a:lnTo>
                <a:lnTo>
                  <a:pt x="86714" y="147814"/>
                </a:lnTo>
                <a:lnTo>
                  <a:pt x="115609" y="115585"/>
                </a:lnTo>
                <a:lnTo>
                  <a:pt x="147841" y="86694"/>
                </a:lnTo>
                <a:lnTo>
                  <a:pt x="183113" y="61436"/>
                </a:lnTo>
                <a:lnTo>
                  <a:pt x="221129" y="40108"/>
                </a:lnTo>
                <a:lnTo>
                  <a:pt x="261594" y="23004"/>
                </a:lnTo>
                <a:lnTo>
                  <a:pt x="304211" y="10421"/>
                </a:lnTo>
                <a:lnTo>
                  <a:pt x="348683" y="2654"/>
                </a:lnTo>
                <a:lnTo>
                  <a:pt x="394716" y="0"/>
                </a:lnTo>
                <a:lnTo>
                  <a:pt x="440748" y="2654"/>
                </a:lnTo>
                <a:lnTo>
                  <a:pt x="485220" y="10421"/>
                </a:lnTo>
                <a:lnTo>
                  <a:pt x="527837" y="23004"/>
                </a:lnTo>
                <a:lnTo>
                  <a:pt x="568302" y="40108"/>
                </a:lnTo>
                <a:lnTo>
                  <a:pt x="606318" y="61436"/>
                </a:lnTo>
                <a:lnTo>
                  <a:pt x="641590" y="86694"/>
                </a:lnTo>
                <a:lnTo>
                  <a:pt x="673822" y="115585"/>
                </a:lnTo>
                <a:lnTo>
                  <a:pt x="702717" y="147814"/>
                </a:lnTo>
                <a:lnTo>
                  <a:pt x="727979" y="183085"/>
                </a:lnTo>
                <a:lnTo>
                  <a:pt x="749312" y="221102"/>
                </a:lnTo>
                <a:lnTo>
                  <a:pt x="766420" y="261569"/>
                </a:lnTo>
                <a:lnTo>
                  <a:pt x="779007" y="304191"/>
                </a:lnTo>
                <a:lnTo>
                  <a:pt x="786776" y="348672"/>
                </a:lnTo>
                <a:lnTo>
                  <a:pt x="789432" y="394716"/>
                </a:lnTo>
                <a:lnTo>
                  <a:pt x="786776" y="440736"/>
                </a:lnTo>
                <a:lnTo>
                  <a:pt x="779007" y="485200"/>
                </a:lnTo>
                <a:lnTo>
                  <a:pt x="766420" y="527812"/>
                </a:lnTo>
                <a:lnTo>
                  <a:pt x="749312" y="568274"/>
                </a:lnTo>
                <a:lnTo>
                  <a:pt x="727979" y="606290"/>
                </a:lnTo>
                <a:lnTo>
                  <a:pt x="702717" y="641564"/>
                </a:lnTo>
                <a:lnTo>
                  <a:pt x="673822" y="673798"/>
                </a:lnTo>
                <a:lnTo>
                  <a:pt x="641590" y="702697"/>
                </a:lnTo>
                <a:lnTo>
                  <a:pt x="606318" y="727963"/>
                </a:lnTo>
                <a:lnTo>
                  <a:pt x="568302" y="749301"/>
                </a:lnTo>
                <a:lnTo>
                  <a:pt x="527837" y="766413"/>
                </a:lnTo>
                <a:lnTo>
                  <a:pt x="485220" y="779003"/>
                </a:lnTo>
                <a:lnTo>
                  <a:pt x="440748" y="786775"/>
                </a:lnTo>
                <a:lnTo>
                  <a:pt x="394716" y="789432"/>
                </a:lnTo>
                <a:lnTo>
                  <a:pt x="348683" y="786775"/>
                </a:lnTo>
                <a:lnTo>
                  <a:pt x="304211" y="779003"/>
                </a:lnTo>
                <a:lnTo>
                  <a:pt x="261594" y="766413"/>
                </a:lnTo>
                <a:lnTo>
                  <a:pt x="221129" y="749301"/>
                </a:lnTo>
                <a:lnTo>
                  <a:pt x="183113" y="727963"/>
                </a:lnTo>
                <a:lnTo>
                  <a:pt x="147841" y="702697"/>
                </a:lnTo>
                <a:lnTo>
                  <a:pt x="115609" y="673798"/>
                </a:lnTo>
                <a:lnTo>
                  <a:pt x="86714" y="641564"/>
                </a:lnTo>
                <a:lnTo>
                  <a:pt x="61452" y="606290"/>
                </a:lnTo>
                <a:lnTo>
                  <a:pt x="40119" y="568274"/>
                </a:lnTo>
                <a:lnTo>
                  <a:pt x="23011" y="527812"/>
                </a:lnTo>
                <a:lnTo>
                  <a:pt x="10424" y="485200"/>
                </a:lnTo>
                <a:lnTo>
                  <a:pt x="2655" y="440736"/>
                </a:lnTo>
                <a:lnTo>
                  <a:pt x="0" y="394716"/>
                </a:lnTo>
                <a:close/>
              </a:path>
            </a:pathLst>
          </a:custGeom>
          <a:ln w="18288">
            <a:solidFill>
              <a:srgbClr val="202745"/>
            </a:solidFill>
          </a:ln>
        </p:spPr>
        <p:txBody>
          <a:bodyPr wrap="square" lIns="0" tIns="0" rIns="0" bIns="0" rtlCol="0"/>
          <a:lstStyle/>
          <a:p>
            <a:endParaRPr/>
          </a:p>
        </p:txBody>
      </p:sp>
      <p:sp>
        <p:nvSpPr>
          <p:cNvPr id="28" name="object 28"/>
          <p:cNvSpPr/>
          <p:nvPr/>
        </p:nvSpPr>
        <p:spPr>
          <a:xfrm>
            <a:off x="432816" y="5580888"/>
            <a:ext cx="8129016" cy="771144"/>
          </a:xfrm>
          <a:prstGeom prst="rect">
            <a:avLst/>
          </a:prstGeom>
          <a:blipFill>
            <a:blip r:embed="rId2" cstate="print"/>
            <a:stretch>
              <a:fillRect/>
            </a:stretch>
          </a:blipFill>
        </p:spPr>
        <p:txBody>
          <a:bodyPr wrap="square" lIns="0" tIns="0" rIns="0" bIns="0" rtlCol="0"/>
          <a:lstStyle/>
          <a:p>
            <a:endParaRPr/>
          </a:p>
        </p:txBody>
      </p:sp>
      <p:sp>
        <p:nvSpPr>
          <p:cNvPr id="29" name="object 29"/>
          <p:cNvSpPr/>
          <p:nvPr/>
        </p:nvSpPr>
        <p:spPr>
          <a:xfrm>
            <a:off x="704087" y="5519928"/>
            <a:ext cx="2471928" cy="969263"/>
          </a:xfrm>
          <a:prstGeom prst="rect">
            <a:avLst/>
          </a:prstGeom>
          <a:blipFill>
            <a:blip r:embed="rId10" cstate="print"/>
            <a:stretch>
              <a:fillRect/>
            </a:stretch>
          </a:blipFill>
        </p:spPr>
        <p:txBody>
          <a:bodyPr wrap="square" lIns="0" tIns="0" rIns="0" bIns="0" rtlCol="0"/>
          <a:lstStyle/>
          <a:p>
            <a:endParaRPr/>
          </a:p>
        </p:txBody>
      </p:sp>
      <p:sp>
        <p:nvSpPr>
          <p:cNvPr id="30" name="object 30"/>
          <p:cNvSpPr/>
          <p:nvPr/>
        </p:nvSpPr>
        <p:spPr>
          <a:xfrm>
            <a:off x="502919" y="5626608"/>
            <a:ext cx="7988934" cy="631190"/>
          </a:xfrm>
          <a:custGeom>
            <a:avLst/>
            <a:gdLst/>
            <a:ahLst/>
            <a:cxnLst/>
            <a:rect l="l" t="t" r="r" b="b"/>
            <a:pathLst>
              <a:path w="7988934" h="631189">
                <a:moveTo>
                  <a:pt x="0" y="630936"/>
                </a:moveTo>
                <a:lnTo>
                  <a:pt x="7988808" y="630936"/>
                </a:lnTo>
                <a:lnTo>
                  <a:pt x="7988808" y="0"/>
                </a:lnTo>
                <a:lnTo>
                  <a:pt x="0" y="0"/>
                </a:lnTo>
                <a:lnTo>
                  <a:pt x="0" y="630936"/>
                </a:lnTo>
                <a:close/>
              </a:path>
            </a:pathLst>
          </a:custGeom>
          <a:solidFill>
            <a:srgbClr val="202745"/>
          </a:solidFill>
        </p:spPr>
        <p:txBody>
          <a:bodyPr wrap="square" lIns="0" tIns="0" rIns="0" bIns="0" rtlCol="0"/>
          <a:lstStyle/>
          <a:p>
            <a:endParaRPr/>
          </a:p>
        </p:txBody>
      </p:sp>
      <p:sp>
        <p:nvSpPr>
          <p:cNvPr id="31" name="object 31"/>
          <p:cNvSpPr/>
          <p:nvPr/>
        </p:nvSpPr>
        <p:spPr>
          <a:xfrm>
            <a:off x="502919" y="5626608"/>
            <a:ext cx="7988934" cy="631190"/>
          </a:xfrm>
          <a:custGeom>
            <a:avLst/>
            <a:gdLst/>
            <a:ahLst/>
            <a:cxnLst/>
            <a:rect l="l" t="t" r="r" b="b"/>
            <a:pathLst>
              <a:path w="7988934" h="631189">
                <a:moveTo>
                  <a:pt x="0" y="630936"/>
                </a:moveTo>
                <a:lnTo>
                  <a:pt x="7988808" y="630936"/>
                </a:lnTo>
                <a:lnTo>
                  <a:pt x="7988808" y="0"/>
                </a:lnTo>
                <a:lnTo>
                  <a:pt x="0" y="0"/>
                </a:lnTo>
                <a:lnTo>
                  <a:pt x="0" y="630936"/>
                </a:lnTo>
                <a:close/>
              </a:path>
            </a:pathLst>
          </a:custGeom>
          <a:ln w="30480">
            <a:solidFill>
              <a:srgbClr val="B4DCF9"/>
            </a:solidFill>
          </a:ln>
        </p:spPr>
        <p:txBody>
          <a:bodyPr wrap="square" lIns="0" tIns="0" rIns="0" bIns="0" rtlCol="0"/>
          <a:lstStyle/>
          <a:p>
            <a:endParaRPr/>
          </a:p>
        </p:txBody>
      </p:sp>
      <p:sp>
        <p:nvSpPr>
          <p:cNvPr id="32" name="object 32"/>
          <p:cNvSpPr txBox="1"/>
          <p:nvPr/>
        </p:nvSpPr>
        <p:spPr>
          <a:xfrm>
            <a:off x="991616" y="1837436"/>
            <a:ext cx="6958965" cy="4333875"/>
          </a:xfrm>
          <a:prstGeom prst="rect">
            <a:avLst/>
          </a:prstGeom>
        </p:spPr>
        <p:txBody>
          <a:bodyPr vert="horz" wrap="square" lIns="0" tIns="13335" rIns="0" bIns="0" rtlCol="0">
            <a:spAutoFit/>
          </a:bodyPr>
          <a:lstStyle/>
          <a:p>
            <a:pPr marL="12700">
              <a:lnSpc>
                <a:spcPct val="100000"/>
              </a:lnSpc>
              <a:spcBef>
                <a:spcPts val="105"/>
              </a:spcBef>
            </a:pPr>
            <a:r>
              <a:rPr sz="3400">
                <a:solidFill>
                  <a:srgbClr val="FFFFFF"/>
                </a:solidFill>
                <a:latin typeface="Georgia"/>
                <a:cs typeface="Georgia"/>
              </a:rPr>
              <a:t>R-L </a:t>
            </a:r>
            <a:r>
              <a:rPr sz="3400" spc="5">
                <a:solidFill>
                  <a:srgbClr val="FFFFFF"/>
                </a:solidFill>
                <a:latin typeface="Georgia"/>
                <a:cs typeface="Georgia"/>
              </a:rPr>
              <a:t>and R-C Series</a:t>
            </a:r>
            <a:r>
              <a:rPr sz="3400" spc="-135">
                <a:solidFill>
                  <a:srgbClr val="FFFFFF"/>
                </a:solidFill>
                <a:latin typeface="Georgia"/>
                <a:cs typeface="Georgia"/>
              </a:rPr>
              <a:t> </a:t>
            </a:r>
            <a:r>
              <a:rPr sz="3400" spc="-5">
                <a:solidFill>
                  <a:srgbClr val="FFFFFF"/>
                </a:solidFill>
                <a:latin typeface="Georgia"/>
                <a:cs typeface="Georgia"/>
              </a:rPr>
              <a:t>Circuit</a:t>
            </a:r>
            <a:endParaRPr sz="3400">
              <a:latin typeface="Georgia"/>
              <a:cs typeface="Georgia"/>
            </a:endParaRPr>
          </a:p>
          <a:p>
            <a:pPr marL="603885" marR="2519045" indent="-139065">
              <a:lnSpc>
                <a:spcPct val="182800"/>
              </a:lnSpc>
            </a:pPr>
            <a:r>
              <a:rPr sz="3400" spc="5">
                <a:solidFill>
                  <a:srgbClr val="FFFFFF"/>
                </a:solidFill>
                <a:latin typeface="Georgia"/>
                <a:cs typeface="Georgia"/>
              </a:rPr>
              <a:t>Power </a:t>
            </a:r>
            <a:r>
              <a:rPr sz="3400">
                <a:solidFill>
                  <a:srgbClr val="FFFFFF"/>
                </a:solidFill>
                <a:latin typeface="Georgia"/>
                <a:cs typeface="Georgia"/>
              </a:rPr>
              <a:t>in </a:t>
            </a:r>
            <a:r>
              <a:rPr sz="3400" spc="5">
                <a:solidFill>
                  <a:srgbClr val="FFFFFF"/>
                </a:solidFill>
                <a:latin typeface="Georgia"/>
                <a:cs typeface="Georgia"/>
              </a:rPr>
              <a:t>AC </a:t>
            </a:r>
            <a:r>
              <a:rPr sz="3400" spc="-5">
                <a:solidFill>
                  <a:srgbClr val="FFFFFF"/>
                </a:solidFill>
                <a:latin typeface="Georgia"/>
                <a:cs typeface="Georgia"/>
              </a:rPr>
              <a:t>Circuits  </a:t>
            </a:r>
            <a:r>
              <a:rPr sz="3400" spc="5">
                <a:solidFill>
                  <a:srgbClr val="FFFFFF"/>
                </a:solidFill>
                <a:latin typeface="Georgia"/>
                <a:cs typeface="Georgia"/>
              </a:rPr>
              <a:t>R-L-C Series</a:t>
            </a:r>
            <a:r>
              <a:rPr sz="3400" spc="-170">
                <a:solidFill>
                  <a:srgbClr val="FFFFFF"/>
                </a:solidFill>
                <a:latin typeface="Georgia"/>
                <a:cs typeface="Georgia"/>
              </a:rPr>
              <a:t> </a:t>
            </a:r>
            <a:r>
              <a:rPr sz="3400">
                <a:solidFill>
                  <a:srgbClr val="FFFFFF"/>
                </a:solidFill>
                <a:latin typeface="Georgia"/>
                <a:cs typeface="Georgia"/>
              </a:rPr>
              <a:t>Circuit</a:t>
            </a:r>
            <a:endParaRPr sz="3400">
              <a:latin typeface="Georgia"/>
              <a:cs typeface="Georgia"/>
            </a:endParaRPr>
          </a:p>
          <a:p>
            <a:pPr marL="12700" marR="5080" indent="452120">
              <a:lnSpc>
                <a:spcPct val="182800"/>
              </a:lnSpc>
              <a:spcBef>
                <a:spcPts val="5"/>
              </a:spcBef>
            </a:pPr>
            <a:r>
              <a:rPr sz="3400">
                <a:solidFill>
                  <a:srgbClr val="FFFFFF"/>
                </a:solidFill>
                <a:latin typeface="Georgia"/>
                <a:cs typeface="Georgia"/>
              </a:rPr>
              <a:t>Resonance in </a:t>
            </a:r>
            <a:r>
              <a:rPr sz="3400" spc="5">
                <a:solidFill>
                  <a:srgbClr val="FFFFFF"/>
                </a:solidFill>
                <a:latin typeface="Georgia"/>
                <a:cs typeface="Georgia"/>
              </a:rPr>
              <a:t>R-L-C Series</a:t>
            </a:r>
            <a:r>
              <a:rPr sz="3400" spc="-200">
                <a:solidFill>
                  <a:srgbClr val="FFFFFF"/>
                </a:solidFill>
                <a:latin typeface="Georgia"/>
                <a:cs typeface="Georgia"/>
              </a:rPr>
              <a:t> </a:t>
            </a:r>
            <a:r>
              <a:rPr sz="3400">
                <a:solidFill>
                  <a:srgbClr val="FFFFFF"/>
                </a:solidFill>
                <a:latin typeface="Georgia"/>
                <a:cs typeface="Georgia"/>
              </a:rPr>
              <a:t>Circuit  </a:t>
            </a:r>
            <a:r>
              <a:rPr sz="3400" spc="5">
                <a:solidFill>
                  <a:srgbClr val="FFFFFF"/>
                </a:solidFill>
                <a:latin typeface="Georgia"/>
                <a:cs typeface="Georgia"/>
              </a:rPr>
              <a:t>Examples</a:t>
            </a:r>
            <a:endParaRPr sz="3400">
              <a:latin typeface="Georgia"/>
              <a:cs typeface="Georgia"/>
            </a:endParaRPr>
          </a:p>
        </p:txBody>
      </p:sp>
      <p:sp>
        <p:nvSpPr>
          <p:cNvPr id="33" name="object 33"/>
          <p:cNvSpPr/>
          <p:nvPr/>
        </p:nvSpPr>
        <p:spPr>
          <a:xfrm>
            <a:off x="106679" y="5547359"/>
            <a:ext cx="789940" cy="789940"/>
          </a:xfrm>
          <a:custGeom>
            <a:avLst/>
            <a:gdLst/>
            <a:ahLst/>
            <a:cxnLst/>
            <a:rect l="l" t="t" r="r" b="b"/>
            <a:pathLst>
              <a:path w="789940" h="789939">
                <a:moveTo>
                  <a:pt x="394716" y="0"/>
                </a:moveTo>
                <a:lnTo>
                  <a:pt x="348683" y="2655"/>
                </a:lnTo>
                <a:lnTo>
                  <a:pt x="304211" y="10424"/>
                </a:lnTo>
                <a:lnTo>
                  <a:pt x="261594" y="23011"/>
                </a:lnTo>
                <a:lnTo>
                  <a:pt x="221129" y="40119"/>
                </a:lnTo>
                <a:lnTo>
                  <a:pt x="183113" y="61452"/>
                </a:lnTo>
                <a:lnTo>
                  <a:pt x="147841" y="86714"/>
                </a:lnTo>
                <a:lnTo>
                  <a:pt x="115609" y="115609"/>
                </a:lnTo>
                <a:lnTo>
                  <a:pt x="86714" y="147841"/>
                </a:lnTo>
                <a:lnTo>
                  <a:pt x="61452" y="183113"/>
                </a:lnTo>
                <a:lnTo>
                  <a:pt x="40119" y="221129"/>
                </a:lnTo>
                <a:lnTo>
                  <a:pt x="23011" y="261594"/>
                </a:lnTo>
                <a:lnTo>
                  <a:pt x="10424" y="304211"/>
                </a:lnTo>
                <a:lnTo>
                  <a:pt x="2655" y="348683"/>
                </a:lnTo>
                <a:lnTo>
                  <a:pt x="0" y="394715"/>
                </a:lnTo>
                <a:lnTo>
                  <a:pt x="2655" y="440748"/>
                </a:lnTo>
                <a:lnTo>
                  <a:pt x="10424" y="485220"/>
                </a:lnTo>
                <a:lnTo>
                  <a:pt x="23011" y="527837"/>
                </a:lnTo>
                <a:lnTo>
                  <a:pt x="40119" y="568302"/>
                </a:lnTo>
                <a:lnTo>
                  <a:pt x="61452" y="606318"/>
                </a:lnTo>
                <a:lnTo>
                  <a:pt x="86714" y="641590"/>
                </a:lnTo>
                <a:lnTo>
                  <a:pt x="115609" y="673822"/>
                </a:lnTo>
                <a:lnTo>
                  <a:pt x="147841" y="702717"/>
                </a:lnTo>
                <a:lnTo>
                  <a:pt x="183113" y="727979"/>
                </a:lnTo>
                <a:lnTo>
                  <a:pt x="221129" y="749312"/>
                </a:lnTo>
                <a:lnTo>
                  <a:pt x="261594" y="766420"/>
                </a:lnTo>
                <a:lnTo>
                  <a:pt x="304211" y="779007"/>
                </a:lnTo>
                <a:lnTo>
                  <a:pt x="348683" y="786776"/>
                </a:lnTo>
                <a:lnTo>
                  <a:pt x="394716" y="789431"/>
                </a:lnTo>
                <a:lnTo>
                  <a:pt x="440748" y="786776"/>
                </a:lnTo>
                <a:lnTo>
                  <a:pt x="485220" y="779007"/>
                </a:lnTo>
                <a:lnTo>
                  <a:pt x="527837" y="766420"/>
                </a:lnTo>
                <a:lnTo>
                  <a:pt x="568302" y="749312"/>
                </a:lnTo>
                <a:lnTo>
                  <a:pt x="606318" y="727979"/>
                </a:lnTo>
                <a:lnTo>
                  <a:pt x="641590" y="702717"/>
                </a:lnTo>
                <a:lnTo>
                  <a:pt x="673822" y="673822"/>
                </a:lnTo>
                <a:lnTo>
                  <a:pt x="702717" y="641590"/>
                </a:lnTo>
                <a:lnTo>
                  <a:pt x="727979" y="606318"/>
                </a:lnTo>
                <a:lnTo>
                  <a:pt x="749312" y="568302"/>
                </a:lnTo>
                <a:lnTo>
                  <a:pt x="766420" y="527837"/>
                </a:lnTo>
                <a:lnTo>
                  <a:pt x="779007" y="485220"/>
                </a:lnTo>
                <a:lnTo>
                  <a:pt x="786776" y="440748"/>
                </a:lnTo>
                <a:lnTo>
                  <a:pt x="789432" y="394715"/>
                </a:lnTo>
                <a:lnTo>
                  <a:pt x="786776" y="348683"/>
                </a:lnTo>
                <a:lnTo>
                  <a:pt x="779007" y="304211"/>
                </a:lnTo>
                <a:lnTo>
                  <a:pt x="766420" y="261594"/>
                </a:lnTo>
                <a:lnTo>
                  <a:pt x="749312" y="221129"/>
                </a:lnTo>
                <a:lnTo>
                  <a:pt x="727979" y="183113"/>
                </a:lnTo>
                <a:lnTo>
                  <a:pt x="702717" y="147841"/>
                </a:lnTo>
                <a:lnTo>
                  <a:pt x="673822" y="115609"/>
                </a:lnTo>
                <a:lnTo>
                  <a:pt x="641590" y="86714"/>
                </a:lnTo>
                <a:lnTo>
                  <a:pt x="606318" y="61452"/>
                </a:lnTo>
                <a:lnTo>
                  <a:pt x="568302" y="40119"/>
                </a:lnTo>
                <a:lnTo>
                  <a:pt x="527837" y="23011"/>
                </a:lnTo>
                <a:lnTo>
                  <a:pt x="485220" y="10424"/>
                </a:lnTo>
                <a:lnTo>
                  <a:pt x="440748" y="2655"/>
                </a:lnTo>
                <a:lnTo>
                  <a:pt x="394716" y="0"/>
                </a:lnTo>
                <a:close/>
              </a:path>
            </a:pathLst>
          </a:custGeom>
          <a:solidFill>
            <a:srgbClr val="B4DCF9"/>
          </a:solidFill>
        </p:spPr>
        <p:txBody>
          <a:bodyPr wrap="square" lIns="0" tIns="0" rIns="0" bIns="0" rtlCol="0"/>
          <a:lstStyle/>
          <a:p>
            <a:endParaRPr/>
          </a:p>
        </p:txBody>
      </p:sp>
      <p:sp>
        <p:nvSpPr>
          <p:cNvPr id="34" name="object 34"/>
          <p:cNvSpPr/>
          <p:nvPr/>
        </p:nvSpPr>
        <p:spPr>
          <a:xfrm>
            <a:off x="106679" y="5547359"/>
            <a:ext cx="789940" cy="789940"/>
          </a:xfrm>
          <a:custGeom>
            <a:avLst/>
            <a:gdLst/>
            <a:ahLst/>
            <a:cxnLst/>
            <a:rect l="l" t="t" r="r" b="b"/>
            <a:pathLst>
              <a:path w="789940" h="789939">
                <a:moveTo>
                  <a:pt x="0" y="394715"/>
                </a:moveTo>
                <a:lnTo>
                  <a:pt x="2655" y="348683"/>
                </a:lnTo>
                <a:lnTo>
                  <a:pt x="10424" y="304211"/>
                </a:lnTo>
                <a:lnTo>
                  <a:pt x="23011" y="261594"/>
                </a:lnTo>
                <a:lnTo>
                  <a:pt x="40119" y="221129"/>
                </a:lnTo>
                <a:lnTo>
                  <a:pt x="61452" y="183113"/>
                </a:lnTo>
                <a:lnTo>
                  <a:pt x="86714" y="147841"/>
                </a:lnTo>
                <a:lnTo>
                  <a:pt x="115609" y="115609"/>
                </a:lnTo>
                <a:lnTo>
                  <a:pt x="147841" y="86714"/>
                </a:lnTo>
                <a:lnTo>
                  <a:pt x="183113" y="61452"/>
                </a:lnTo>
                <a:lnTo>
                  <a:pt x="221129" y="40119"/>
                </a:lnTo>
                <a:lnTo>
                  <a:pt x="261594" y="23011"/>
                </a:lnTo>
                <a:lnTo>
                  <a:pt x="304211" y="10424"/>
                </a:lnTo>
                <a:lnTo>
                  <a:pt x="348683" y="2655"/>
                </a:lnTo>
                <a:lnTo>
                  <a:pt x="394716" y="0"/>
                </a:lnTo>
                <a:lnTo>
                  <a:pt x="440748" y="2655"/>
                </a:lnTo>
                <a:lnTo>
                  <a:pt x="485220" y="10424"/>
                </a:lnTo>
                <a:lnTo>
                  <a:pt x="527837" y="23011"/>
                </a:lnTo>
                <a:lnTo>
                  <a:pt x="568302" y="40119"/>
                </a:lnTo>
                <a:lnTo>
                  <a:pt x="606318" y="61452"/>
                </a:lnTo>
                <a:lnTo>
                  <a:pt x="641590" y="86714"/>
                </a:lnTo>
                <a:lnTo>
                  <a:pt x="673822" y="115609"/>
                </a:lnTo>
                <a:lnTo>
                  <a:pt x="702717" y="147841"/>
                </a:lnTo>
                <a:lnTo>
                  <a:pt x="727979" y="183113"/>
                </a:lnTo>
                <a:lnTo>
                  <a:pt x="749312" y="221129"/>
                </a:lnTo>
                <a:lnTo>
                  <a:pt x="766420" y="261594"/>
                </a:lnTo>
                <a:lnTo>
                  <a:pt x="779007" y="304211"/>
                </a:lnTo>
                <a:lnTo>
                  <a:pt x="786776" y="348683"/>
                </a:lnTo>
                <a:lnTo>
                  <a:pt x="789432" y="394715"/>
                </a:lnTo>
                <a:lnTo>
                  <a:pt x="786776" y="440748"/>
                </a:lnTo>
                <a:lnTo>
                  <a:pt x="779007" y="485220"/>
                </a:lnTo>
                <a:lnTo>
                  <a:pt x="766420" y="527837"/>
                </a:lnTo>
                <a:lnTo>
                  <a:pt x="749312" y="568302"/>
                </a:lnTo>
                <a:lnTo>
                  <a:pt x="727979" y="606318"/>
                </a:lnTo>
                <a:lnTo>
                  <a:pt x="702717" y="641590"/>
                </a:lnTo>
                <a:lnTo>
                  <a:pt x="673822" y="673822"/>
                </a:lnTo>
                <a:lnTo>
                  <a:pt x="641590" y="702717"/>
                </a:lnTo>
                <a:lnTo>
                  <a:pt x="606318" y="727979"/>
                </a:lnTo>
                <a:lnTo>
                  <a:pt x="568302" y="749312"/>
                </a:lnTo>
                <a:lnTo>
                  <a:pt x="527837" y="766420"/>
                </a:lnTo>
                <a:lnTo>
                  <a:pt x="485220" y="779007"/>
                </a:lnTo>
                <a:lnTo>
                  <a:pt x="440748" y="786776"/>
                </a:lnTo>
                <a:lnTo>
                  <a:pt x="394716" y="789431"/>
                </a:lnTo>
                <a:lnTo>
                  <a:pt x="348683" y="786776"/>
                </a:lnTo>
                <a:lnTo>
                  <a:pt x="304211" y="779007"/>
                </a:lnTo>
                <a:lnTo>
                  <a:pt x="261594" y="766420"/>
                </a:lnTo>
                <a:lnTo>
                  <a:pt x="221129" y="749312"/>
                </a:lnTo>
                <a:lnTo>
                  <a:pt x="183113" y="727979"/>
                </a:lnTo>
                <a:lnTo>
                  <a:pt x="147841" y="702717"/>
                </a:lnTo>
                <a:lnTo>
                  <a:pt x="115609" y="673822"/>
                </a:lnTo>
                <a:lnTo>
                  <a:pt x="86714" y="641590"/>
                </a:lnTo>
                <a:lnTo>
                  <a:pt x="61452" y="606318"/>
                </a:lnTo>
                <a:lnTo>
                  <a:pt x="40119" y="568302"/>
                </a:lnTo>
                <a:lnTo>
                  <a:pt x="23011" y="527837"/>
                </a:lnTo>
                <a:lnTo>
                  <a:pt x="10424" y="485220"/>
                </a:lnTo>
                <a:lnTo>
                  <a:pt x="2655" y="440748"/>
                </a:lnTo>
                <a:lnTo>
                  <a:pt x="0" y="394715"/>
                </a:lnTo>
                <a:close/>
              </a:path>
            </a:pathLst>
          </a:custGeom>
          <a:ln w="18288">
            <a:solidFill>
              <a:srgbClr val="202745"/>
            </a:solidFill>
          </a:ln>
        </p:spPr>
        <p:txBody>
          <a:bodyPr wrap="square" lIns="0" tIns="0" rIns="0" bIns="0" rtlCol="0"/>
          <a:lstStyle/>
          <a:p>
            <a:endParaRPr/>
          </a:p>
        </p:txBody>
      </p:sp>
      <p:sp>
        <p:nvSpPr>
          <p:cNvPr id="35" name="object 35"/>
          <p:cNvSpPr txBox="1"/>
          <p:nvPr/>
        </p:nvSpPr>
        <p:spPr>
          <a:xfrm>
            <a:off x="8719439" y="29718"/>
            <a:ext cx="140970" cy="299720"/>
          </a:xfrm>
          <a:prstGeom prst="rect">
            <a:avLst/>
          </a:prstGeom>
        </p:spPr>
        <p:txBody>
          <a:bodyPr vert="horz" wrap="square" lIns="0" tIns="12700" rIns="0" bIns="0" rtlCol="0">
            <a:spAutoFit/>
          </a:bodyPr>
          <a:lstStyle/>
          <a:p>
            <a:pPr>
              <a:lnSpc>
                <a:spcPct val="100000"/>
              </a:lnSpc>
              <a:spcBef>
                <a:spcPts val="100"/>
              </a:spcBef>
            </a:pPr>
            <a:r>
              <a:rPr sz="1800">
                <a:solidFill>
                  <a:srgbClr val="FFFFFF"/>
                </a:solidFill>
                <a:latin typeface="Georgia"/>
                <a:cs typeface="Georgia"/>
              </a:rPr>
              <a:t>2</a:t>
            </a:r>
            <a:endParaRPr sz="1800">
              <a:latin typeface="Georgia"/>
              <a:cs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 y="554177"/>
            <a:ext cx="8919083" cy="3284232"/>
          </a:xfrm>
          <a:prstGeom prst="rect">
            <a:avLst/>
          </a:prstGeom>
        </p:spPr>
        <p:txBody>
          <a:bodyPr vert="horz" wrap="square" lIns="0" tIns="13970" rIns="0" bIns="0" rtlCol="0">
            <a:spAutoFit/>
          </a:bodyPr>
          <a:lstStyle/>
          <a:p>
            <a:pPr marL="12700" algn="just">
              <a:lnSpc>
                <a:spcPct val="100000"/>
              </a:lnSpc>
              <a:spcBef>
                <a:spcPts val="295"/>
              </a:spcBef>
            </a:pPr>
            <a:r>
              <a:rPr lang="en-US" sz="2600">
                <a:latin typeface="Georgia"/>
                <a:cs typeface="Georgia"/>
              </a:rPr>
              <a:t>A power dissipation of 1.2kW occurs when a  sinusoidal voltage of 100 volts </a:t>
            </a:r>
            <a:r>
              <a:rPr lang="en-US" sz="2600" err="1">
                <a:latin typeface="Georgia"/>
                <a:cs typeface="Georgia"/>
              </a:rPr>
              <a:t>r.m.s</a:t>
            </a:r>
            <a:r>
              <a:rPr lang="en-US" sz="2600">
                <a:latin typeface="Georgia"/>
                <a:cs typeface="Georgia"/>
              </a:rPr>
              <a:t>. is applied to an  R-L series circuit and a current flow is given by  </a:t>
            </a:r>
            <a:r>
              <a:rPr lang="en-US" sz="2600" err="1">
                <a:latin typeface="Georgia"/>
                <a:cs typeface="Georgia"/>
              </a:rPr>
              <a:t>i</a:t>
            </a:r>
            <a:r>
              <a:rPr lang="en-US" sz="2600">
                <a:latin typeface="Georgia"/>
                <a:cs typeface="Georgia"/>
              </a:rPr>
              <a:t>=28.3*sin(314t - ø). determine: (</a:t>
            </a:r>
            <a:r>
              <a:rPr lang="en-US" sz="2600" err="1">
                <a:latin typeface="Georgia"/>
                <a:cs typeface="Georgia"/>
              </a:rPr>
              <a:t>i</a:t>
            </a:r>
            <a:r>
              <a:rPr lang="en-US" sz="2600">
                <a:latin typeface="Georgia"/>
                <a:cs typeface="Georgia"/>
              </a:rPr>
              <a:t>) Impedance,  resistance and inductive reactance (ii) Power factor of the  circuit and (iii) Voltage across R and L. Draw vector  diagram showing current and all voltages.</a:t>
            </a:r>
          </a:p>
          <a:p>
            <a:pPr marL="12700">
              <a:lnSpc>
                <a:spcPct val="100000"/>
              </a:lnSpc>
              <a:spcBef>
                <a:spcPts val="295"/>
              </a:spcBef>
            </a:pPr>
            <a:r>
              <a:rPr sz="2800" err="1">
                <a:latin typeface="Georgia"/>
                <a:cs typeface="Georgia"/>
              </a:rPr>
              <a:t>Ans</a:t>
            </a:r>
            <a:r>
              <a:rPr sz="2800">
                <a:latin typeface="Georgia"/>
                <a:cs typeface="Georgia"/>
              </a:rPr>
              <a:t>:-</a:t>
            </a:r>
          </a:p>
        </p:txBody>
      </p:sp>
      <p:sp>
        <p:nvSpPr>
          <p:cNvPr id="3" name="object 3"/>
          <p:cNvSpPr txBox="1"/>
          <p:nvPr/>
        </p:nvSpPr>
        <p:spPr>
          <a:xfrm>
            <a:off x="8621903" y="29718"/>
            <a:ext cx="237490" cy="299720"/>
          </a:xfrm>
          <a:prstGeom prst="rect">
            <a:avLst/>
          </a:prstGeom>
        </p:spPr>
        <p:txBody>
          <a:bodyPr vert="horz" wrap="square" lIns="0" tIns="12700" rIns="0" bIns="0" rtlCol="0">
            <a:spAutoFit/>
          </a:bodyPr>
          <a:lstStyle/>
          <a:p>
            <a:pPr>
              <a:lnSpc>
                <a:spcPct val="100000"/>
              </a:lnSpc>
              <a:spcBef>
                <a:spcPts val="100"/>
              </a:spcBef>
            </a:pPr>
            <a:r>
              <a:rPr sz="1800" spc="-10">
                <a:solidFill>
                  <a:srgbClr val="FFFFFF"/>
                </a:solidFill>
                <a:latin typeface="Georgia"/>
                <a:cs typeface="Georgia"/>
              </a:rPr>
              <a:t>12</a:t>
            </a:r>
            <a:endParaRPr sz="1800">
              <a:latin typeface="Georgia"/>
              <a:cs typeface="Georgia"/>
            </a:endParaRPr>
          </a:p>
        </p:txBody>
      </p:sp>
      <p:sp>
        <p:nvSpPr>
          <p:cNvPr id="4" name="object 4"/>
          <p:cNvSpPr/>
          <p:nvPr/>
        </p:nvSpPr>
        <p:spPr>
          <a:xfrm>
            <a:off x="2478285" y="2962109"/>
            <a:ext cx="4267312" cy="17526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052652" y="4800601"/>
            <a:ext cx="2223948" cy="20574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242704" y="4953000"/>
            <a:ext cx="1472296" cy="1863693"/>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6553200" y="4800600"/>
            <a:ext cx="2068703" cy="1752599"/>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09600" y="294802"/>
            <a:ext cx="2590800" cy="206739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8624951" y="29718"/>
            <a:ext cx="236220" cy="299720"/>
          </a:xfrm>
          <a:prstGeom prst="rect">
            <a:avLst/>
          </a:prstGeom>
        </p:spPr>
        <p:txBody>
          <a:bodyPr vert="horz" wrap="square" lIns="0" tIns="12700" rIns="0" bIns="0" rtlCol="0">
            <a:spAutoFit/>
          </a:bodyPr>
          <a:lstStyle/>
          <a:p>
            <a:pPr>
              <a:lnSpc>
                <a:spcPct val="100000"/>
              </a:lnSpc>
              <a:spcBef>
                <a:spcPts val="100"/>
              </a:spcBef>
            </a:pPr>
            <a:r>
              <a:rPr sz="1800" spc="-10">
                <a:solidFill>
                  <a:srgbClr val="FFFFFF"/>
                </a:solidFill>
                <a:latin typeface="Georgia"/>
                <a:cs typeface="Georgia"/>
              </a:rPr>
              <a:t>13</a:t>
            </a:r>
            <a:endParaRPr sz="1800">
              <a:latin typeface="Georgia"/>
              <a:cs typeface="Georgia"/>
            </a:endParaRPr>
          </a:p>
        </p:txBody>
      </p:sp>
      <p:sp>
        <p:nvSpPr>
          <p:cNvPr id="4" name="object 4"/>
          <p:cNvSpPr/>
          <p:nvPr/>
        </p:nvSpPr>
        <p:spPr>
          <a:xfrm>
            <a:off x="609358" y="3694334"/>
            <a:ext cx="2591042" cy="159746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648200" y="3694334"/>
            <a:ext cx="3063166" cy="16764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3962400" y="400358"/>
            <a:ext cx="5105400" cy="2342842"/>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468" y="573786"/>
            <a:ext cx="8672195" cy="2229456"/>
          </a:xfrm>
          <a:prstGeom prst="rect">
            <a:avLst/>
          </a:prstGeom>
        </p:spPr>
        <p:txBody>
          <a:bodyPr vert="horz" wrap="square" lIns="0" tIns="13335" rIns="0" bIns="0" rtlCol="0">
            <a:spAutoFit/>
          </a:bodyPr>
          <a:lstStyle/>
          <a:p>
            <a:pPr marL="527685" marR="5080" algn="just">
              <a:lnSpc>
                <a:spcPct val="100000"/>
              </a:lnSpc>
              <a:spcBef>
                <a:spcPts val="105"/>
              </a:spcBef>
              <a:tabLst>
                <a:tab pos="1292860" algn="l"/>
                <a:tab pos="2783840" algn="l"/>
                <a:tab pos="3524885" algn="l"/>
                <a:tab pos="4897120" algn="l"/>
                <a:tab pos="6052820" algn="l"/>
                <a:tab pos="7787640" algn="l"/>
              </a:tabLst>
            </a:pPr>
            <a:r>
              <a:rPr sz="2400" spc="5"/>
              <a:t>A </a:t>
            </a:r>
            <a:r>
              <a:rPr sz="2400" spc="-5"/>
              <a:t>choke coil </a:t>
            </a:r>
            <a:r>
              <a:rPr sz="2400" spc="-10"/>
              <a:t>having </a:t>
            </a:r>
            <a:r>
              <a:rPr sz="2400"/>
              <a:t>a resistance </a:t>
            </a:r>
            <a:r>
              <a:rPr sz="2400" spc="-10"/>
              <a:t>of </a:t>
            </a:r>
            <a:r>
              <a:rPr sz="2400"/>
              <a:t>10Ω and a  </a:t>
            </a:r>
            <a:r>
              <a:rPr sz="2400" spc="-5"/>
              <a:t>inductance </a:t>
            </a:r>
            <a:r>
              <a:rPr sz="2400"/>
              <a:t>of </a:t>
            </a:r>
            <a:r>
              <a:rPr sz="2400" spc="-5"/>
              <a:t>63.7mH is </a:t>
            </a:r>
            <a:r>
              <a:rPr sz="2400"/>
              <a:t>connected </a:t>
            </a:r>
            <a:r>
              <a:rPr sz="2400" spc="-15"/>
              <a:t>in </a:t>
            </a:r>
            <a:r>
              <a:rPr sz="2400" spc="-5"/>
              <a:t>series with </a:t>
            </a:r>
            <a:r>
              <a:rPr sz="2400" spc="5"/>
              <a:t>a  </a:t>
            </a:r>
            <a:r>
              <a:rPr sz="2400"/>
              <a:t>resistance of 5 </a:t>
            </a:r>
            <a:r>
              <a:rPr sz="2400" spc="-15"/>
              <a:t>Ω. </a:t>
            </a:r>
            <a:r>
              <a:rPr sz="2400"/>
              <a:t>The </a:t>
            </a:r>
            <a:r>
              <a:rPr sz="2400" spc="-5"/>
              <a:t>circuit is </a:t>
            </a:r>
            <a:r>
              <a:rPr sz="2400"/>
              <a:t>connected across  </a:t>
            </a:r>
            <a:r>
              <a:rPr sz="2400" spc="-5"/>
              <a:t>230V, 50Hz supply. Calculate </a:t>
            </a:r>
            <a:r>
              <a:rPr sz="2400"/>
              <a:t>(i) current </a:t>
            </a:r>
            <a:r>
              <a:rPr sz="2400" spc="-5"/>
              <a:t>(ii) </a:t>
            </a:r>
            <a:r>
              <a:rPr sz="2400"/>
              <a:t>voltage  across</a:t>
            </a:r>
            <a:r>
              <a:rPr sz="2400" spc="465"/>
              <a:t> </a:t>
            </a:r>
            <a:r>
              <a:rPr sz="2400" spc="-10"/>
              <a:t>the</a:t>
            </a:r>
            <a:r>
              <a:rPr sz="2400" spc="465"/>
              <a:t> </a:t>
            </a:r>
            <a:r>
              <a:rPr sz="2400" spc="-5"/>
              <a:t>coil</a:t>
            </a:r>
            <a:r>
              <a:rPr sz="2400" spc="440"/>
              <a:t> </a:t>
            </a:r>
            <a:r>
              <a:rPr sz="2400"/>
              <a:t>(iii)</a:t>
            </a:r>
            <a:r>
              <a:rPr sz="2400" spc="480"/>
              <a:t> </a:t>
            </a:r>
            <a:r>
              <a:rPr sz="2400"/>
              <a:t>power</a:t>
            </a:r>
            <a:r>
              <a:rPr sz="2400" spc="445"/>
              <a:t> </a:t>
            </a:r>
            <a:r>
              <a:rPr sz="2400" spc="-5"/>
              <a:t>factor</a:t>
            </a:r>
            <a:r>
              <a:rPr sz="2400" spc="455"/>
              <a:t> </a:t>
            </a:r>
            <a:r>
              <a:rPr sz="2400"/>
              <a:t>(iv)</a:t>
            </a:r>
            <a:r>
              <a:rPr sz="2400" spc="455"/>
              <a:t> </a:t>
            </a:r>
            <a:r>
              <a:rPr sz="2400"/>
              <a:t>voltage</a:t>
            </a:r>
            <a:r>
              <a:rPr sz="2400" spc="465"/>
              <a:t> </a:t>
            </a:r>
            <a:r>
              <a:rPr sz="2400"/>
              <a:t>across</a:t>
            </a:r>
            <a:r>
              <a:rPr lang="en-US" sz="2400"/>
              <a:t> </a:t>
            </a:r>
            <a:r>
              <a:rPr lang="en-US" sz="2400" spc="5"/>
              <a:t>5Ω	</a:t>
            </a:r>
            <a:r>
              <a:rPr lang="en-US" sz="2400"/>
              <a:t>r</a:t>
            </a:r>
            <a:r>
              <a:rPr lang="en-US" sz="2400" spc="-15"/>
              <a:t>e</a:t>
            </a:r>
            <a:r>
              <a:rPr lang="en-US" sz="2400" spc="5"/>
              <a:t>s</a:t>
            </a:r>
            <a:r>
              <a:rPr lang="en-US" sz="2400"/>
              <a:t>istor	(v)	</a:t>
            </a:r>
            <a:r>
              <a:rPr lang="en-US" sz="2400" spc="-5"/>
              <a:t>pow</a:t>
            </a:r>
            <a:r>
              <a:rPr lang="en-US" sz="2400"/>
              <a:t>e</a:t>
            </a:r>
            <a:r>
              <a:rPr lang="en-US" sz="2400" spc="-20"/>
              <a:t>r</a:t>
            </a:r>
            <a:r>
              <a:rPr lang="en-US" sz="2400"/>
              <a:t>.	</a:t>
            </a:r>
            <a:r>
              <a:rPr lang="en-US" sz="2400" spc="10"/>
              <a:t>D</a:t>
            </a:r>
            <a:r>
              <a:rPr lang="en-US" sz="2400"/>
              <a:t>raw </a:t>
            </a:r>
            <a:r>
              <a:rPr lang="en-US" sz="2400" spc="-5"/>
              <a:t>c</a:t>
            </a:r>
            <a:r>
              <a:rPr lang="en-US" sz="2400" spc="-30"/>
              <a:t>o</a:t>
            </a:r>
            <a:r>
              <a:rPr lang="en-US" sz="2400"/>
              <a:t>mple</a:t>
            </a:r>
            <a:r>
              <a:rPr lang="en-US" sz="2400" spc="-30"/>
              <a:t>t</a:t>
            </a:r>
            <a:r>
              <a:rPr lang="en-US" sz="2400"/>
              <a:t>e </a:t>
            </a:r>
            <a:r>
              <a:rPr lang="en-US" sz="2400" spc="-5"/>
              <a:t>ph</a:t>
            </a:r>
            <a:r>
              <a:rPr lang="en-US" sz="2400" spc="-25"/>
              <a:t>a</a:t>
            </a:r>
            <a:r>
              <a:rPr lang="en-US" sz="2400" spc="5"/>
              <a:t>s</a:t>
            </a:r>
            <a:r>
              <a:rPr lang="en-US" sz="2400" spc="-5"/>
              <a:t>or </a:t>
            </a:r>
            <a:r>
              <a:rPr lang="en-US" sz="2400"/>
              <a:t>diagram.</a:t>
            </a:r>
            <a:endParaRPr/>
          </a:p>
        </p:txBody>
      </p:sp>
      <p:sp>
        <p:nvSpPr>
          <p:cNvPr id="4" name="object 4"/>
          <p:cNvSpPr txBox="1"/>
          <p:nvPr/>
        </p:nvSpPr>
        <p:spPr>
          <a:xfrm>
            <a:off x="8621903" y="29718"/>
            <a:ext cx="238760" cy="299720"/>
          </a:xfrm>
          <a:prstGeom prst="rect">
            <a:avLst/>
          </a:prstGeom>
        </p:spPr>
        <p:txBody>
          <a:bodyPr vert="horz" wrap="square" lIns="0" tIns="12700" rIns="0" bIns="0" rtlCol="0">
            <a:spAutoFit/>
          </a:bodyPr>
          <a:lstStyle/>
          <a:p>
            <a:pPr>
              <a:lnSpc>
                <a:spcPct val="100000"/>
              </a:lnSpc>
              <a:spcBef>
                <a:spcPts val="100"/>
              </a:spcBef>
            </a:pPr>
            <a:r>
              <a:rPr sz="1800" spc="-10">
                <a:solidFill>
                  <a:srgbClr val="FFFFFF"/>
                </a:solidFill>
                <a:latin typeface="Georgia"/>
                <a:cs typeface="Georgia"/>
              </a:rPr>
              <a:t>14</a:t>
            </a:r>
            <a:endParaRPr sz="1800">
              <a:latin typeface="Georgia"/>
              <a:cs typeface="Georgia"/>
            </a:endParaRPr>
          </a:p>
        </p:txBody>
      </p:sp>
      <p:sp>
        <p:nvSpPr>
          <p:cNvPr id="5" name="object 5"/>
          <p:cNvSpPr/>
          <p:nvPr/>
        </p:nvSpPr>
        <p:spPr>
          <a:xfrm>
            <a:off x="457200" y="3242223"/>
            <a:ext cx="4495800" cy="87257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990600" y="4759565"/>
            <a:ext cx="2895600" cy="154379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419653" y="3016117"/>
            <a:ext cx="3202249" cy="1743447"/>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5419652" y="5157170"/>
            <a:ext cx="2581347" cy="1548430"/>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627998" y="29718"/>
            <a:ext cx="230504" cy="299720"/>
          </a:xfrm>
          <a:prstGeom prst="rect">
            <a:avLst/>
          </a:prstGeom>
        </p:spPr>
        <p:txBody>
          <a:bodyPr vert="horz" wrap="square" lIns="0" tIns="12700" rIns="0" bIns="0" rtlCol="0">
            <a:spAutoFit/>
          </a:bodyPr>
          <a:lstStyle/>
          <a:p>
            <a:pPr>
              <a:lnSpc>
                <a:spcPct val="100000"/>
              </a:lnSpc>
              <a:spcBef>
                <a:spcPts val="100"/>
              </a:spcBef>
            </a:pPr>
            <a:r>
              <a:rPr sz="1800" spc="-10">
                <a:solidFill>
                  <a:srgbClr val="FFFFFF"/>
                </a:solidFill>
                <a:latin typeface="Georgia"/>
                <a:cs typeface="Georgia"/>
              </a:rPr>
              <a:t>15</a:t>
            </a:r>
            <a:endParaRPr sz="1800">
              <a:latin typeface="Georgia"/>
              <a:cs typeface="Georgia"/>
            </a:endParaRPr>
          </a:p>
        </p:txBody>
      </p:sp>
      <p:sp>
        <p:nvSpPr>
          <p:cNvPr id="3" name="object 3"/>
          <p:cNvSpPr/>
          <p:nvPr/>
        </p:nvSpPr>
        <p:spPr>
          <a:xfrm>
            <a:off x="753889" y="472807"/>
            <a:ext cx="2198021" cy="245033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810000" y="457200"/>
            <a:ext cx="4687824" cy="28956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52400" y="3739162"/>
            <a:ext cx="3276600" cy="2433038"/>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3690547" y="3938740"/>
            <a:ext cx="5236670" cy="2004844"/>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621903" y="29718"/>
            <a:ext cx="239395" cy="299720"/>
          </a:xfrm>
          <a:prstGeom prst="rect">
            <a:avLst/>
          </a:prstGeom>
        </p:spPr>
        <p:txBody>
          <a:bodyPr vert="horz" wrap="square" lIns="0" tIns="12700" rIns="0" bIns="0" rtlCol="0">
            <a:spAutoFit/>
          </a:bodyPr>
          <a:lstStyle/>
          <a:p>
            <a:pPr>
              <a:lnSpc>
                <a:spcPct val="100000"/>
              </a:lnSpc>
              <a:spcBef>
                <a:spcPts val="100"/>
              </a:spcBef>
            </a:pPr>
            <a:r>
              <a:rPr sz="1800" spc="-10">
                <a:solidFill>
                  <a:srgbClr val="FFFFFF"/>
                </a:solidFill>
                <a:latin typeface="Georgia"/>
                <a:cs typeface="Georgia"/>
              </a:rPr>
              <a:t>16</a:t>
            </a:r>
            <a:endParaRPr sz="1800">
              <a:latin typeface="Georgia"/>
              <a:cs typeface="Georgia"/>
            </a:endParaRPr>
          </a:p>
        </p:txBody>
      </p:sp>
      <p:sp>
        <p:nvSpPr>
          <p:cNvPr id="3" name="object 3"/>
          <p:cNvSpPr/>
          <p:nvPr/>
        </p:nvSpPr>
        <p:spPr>
          <a:xfrm>
            <a:off x="1524000" y="958714"/>
            <a:ext cx="4724400" cy="452768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0" y="76200"/>
            <a:ext cx="11177511" cy="1295400"/>
          </a:xfrm>
          <a:prstGeom prst="rect">
            <a:avLst/>
          </a:prstGeom>
        </p:spPr>
      </p:pic>
      <p:pic>
        <p:nvPicPr>
          <p:cNvPr id="3" name="Picture 2"/>
          <p:cNvPicPr>
            <a:picLocks noChangeAspect="1"/>
          </p:cNvPicPr>
          <p:nvPr/>
        </p:nvPicPr>
        <p:blipFill>
          <a:blip r:embed="rId3"/>
          <a:stretch>
            <a:fillRect/>
          </a:stretch>
        </p:blipFill>
        <p:spPr>
          <a:xfrm>
            <a:off x="381000" y="1752600"/>
            <a:ext cx="7379596" cy="762000"/>
          </a:xfrm>
          <a:prstGeom prst="rect">
            <a:avLst/>
          </a:prstGeom>
        </p:spPr>
      </p:pic>
      <p:pic>
        <p:nvPicPr>
          <p:cNvPr id="4" name="Picture 3"/>
          <p:cNvPicPr>
            <a:picLocks noChangeAspect="1"/>
          </p:cNvPicPr>
          <p:nvPr/>
        </p:nvPicPr>
        <p:blipFill>
          <a:blip r:embed="rId4"/>
          <a:stretch>
            <a:fillRect/>
          </a:stretch>
        </p:blipFill>
        <p:spPr>
          <a:xfrm>
            <a:off x="-152400" y="3124200"/>
            <a:ext cx="9125329" cy="1219200"/>
          </a:xfrm>
          <a:prstGeom prst="rect">
            <a:avLst/>
          </a:prstGeom>
        </p:spPr>
      </p:pic>
      <p:pic>
        <p:nvPicPr>
          <p:cNvPr id="5" name="Picture 4"/>
          <p:cNvPicPr>
            <a:picLocks noChangeAspect="1"/>
          </p:cNvPicPr>
          <p:nvPr/>
        </p:nvPicPr>
        <p:blipFill>
          <a:blip r:embed="rId5"/>
          <a:stretch>
            <a:fillRect/>
          </a:stretch>
        </p:blipFill>
        <p:spPr>
          <a:xfrm>
            <a:off x="-545961" y="5257800"/>
            <a:ext cx="9689961" cy="533400"/>
          </a:xfrm>
          <a:prstGeom prst="rect">
            <a:avLst/>
          </a:prstGeom>
        </p:spPr>
      </p:pic>
    </p:spTree>
    <p:extLst>
      <p:ext uri="{BB962C8B-B14F-4D97-AF65-F5344CB8AC3E}">
        <p14:creationId xmlns:p14="http://schemas.microsoft.com/office/powerpoint/2010/main" val="403966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634094" y="29718"/>
            <a:ext cx="224790" cy="299720"/>
          </a:xfrm>
          <a:prstGeom prst="rect">
            <a:avLst/>
          </a:prstGeom>
        </p:spPr>
        <p:txBody>
          <a:bodyPr vert="horz" wrap="square" lIns="0" tIns="12700" rIns="0" bIns="0" rtlCol="0">
            <a:spAutoFit/>
          </a:bodyPr>
          <a:lstStyle/>
          <a:p>
            <a:pPr>
              <a:lnSpc>
                <a:spcPct val="100000"/>
              </a:lnSpc>
              <a:spcBef>
                <a:spcPts val="100"/>
              </a:spcBef>
            </a:pPr>
            <a:r>
              <a:rPr sz="1800" spc="-10">
                <a:solidFill>
                  <a:srgbClr val="FFFFFF"/>
                </a:solidFill>
                <a:latin typeface="Georgia"/>
                <a:cs typeface="Georgia"/>
              </a:rPr>
              <a:t>17</a:t>
            </a:r>
            <a:endParaRPr sz="1800">
              <a:latin typeface="Georgia"/>
              <a:cs typeface="Georgia"/>
            </a:endParaRPr>
          </a:p>
        </p:txBody>
      </p:sp>
      <p:sp>
        <p:nvSpPr>
          <p:cNvPr id="3" name="object 3"/>
          <p:cNvSpPr txBox="1">
            <a:spLocks noGrp="1"/>
          </p:cNvSpPr>
          <p:nvPr>
            <p:ph type="title"/>
          </p:nvPr>
        </p:nvSpPr>
        <p:spPr>
          <a:xfrm>
            <a:off x="1951482" y="464261"/>
            <a:ext cx="5243195" cy="713740"/>
          </a:xfrm>
          <a:prstGeom prst="rect">
            <a:avLst/>
          </a:prstGeom>
        </p:spPr>
        <p:txBody>
          <a:bodyPr vert="horz" wrap="square" lIns="0" tIns="14605" rIns="0" bIns="0" rtlCol="0">
            <a:spAutoFit/>
          </a:bodyPr>
          <a:lstStyle/>
          <a:p>
            <a:pPr marL="12700">
              <a:lnSpc>
                <a:spcPct val="100000"/>
              </a:lnSpc>
              <a:spcBef>
                <a:spcPts val="115"/>
              </a:spcBef>
            </a:pPr>
            <a:r>
              <a:rPr sz="4500" b="1" spc="5">
                <a:solidFill>
                  <a:srgbClr val="0D79C9"/>
                </a:solidFill>
                <a:latin typeface="Georgia"/>
                <a:cs typeface="Georgia"/>
              </a:rPr>
              <a:t>R-C </a:t>
            </a:r>
            <a:r>
              <a:rPr sz="4500" b="1" spc="-5">
                <a:solidFill>
                  <a:srgbClr val="0D79C9"/>
                </a:solidFill>
                <a:latin typeface="Georgia"/>
                <a:cs typeface="Georgia"/>
              </a:rPr>
              <a:t>Series</a:t>
            </a:r>
            <a:r>
              <a:rPr sz="4500" b="1" spc="-85">
                <a:solidFill>
                  <a:srgbClr val="0D79C9"/>
                </a:solidFill>
                <a:latin typeface="Georgia"/>
                <a:cs typeface="Georgia"/>
              </a:rPr>
              <a:t> </a:t>
            </a:r>
            <a:r>
              <a:rPr sz="4500" b="1" spc="-5">
                <a:solidFill>
                  <a:srgbClr val="0D79C9"/>
                </a:solidFill>
                <a:latin typeface="Georgia"/>
                <a:cs typeface="Georgia"/>
              </a:rPr>
              <a:t>Circuit</a:t>
            </a:r>
            <a:endParaRPr sz="4500">
              <a:latin typeface="Georgia"/>
              <a:cs typeface="Georgia"/>
            </a:endParaRPr>
          </a:p>
        </p:txBody>
      </p:sp>
      <p:sp>
        <p:nvSpPr>
          <p:cNvPr id="4" name="object 4"/>
          <p:cNvSpPr/>
          <p:nvPr/>
        </p:nvSpPr>
        <p:spPr>
          <a:xfrm>
            <a:off x="5331587" y="1897495"/>
            <a:ext cx="3660012" cy="236360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2296" y="1295400"/>
            <a:ext cx="8979408" cy="62788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84600" y="2076513"/>
            <a:ext cx="3913148" cy="162985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3047" y="3715887"/>
            <a:ext cx="5115668" cy="628305"/>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28561" y="4429923"/>
            <a:ext cx="2342029" cy="543625"/>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314317" y="5067298"/>
            <a:ext cx="4019178" cy="1724023"/>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4550664" y="4261103"/>
            <a:ext cx="2749295" cy="2456688"/>
          </a:xfrm>
          <a:prstGeom prst="rect">
            <a:avLst/>
          </a:prstGeom>
          <a:blipFill>
            <a:blip r:embed="rId8"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7" grpId="0" animBg="1"/>
      <p:bldP spid="8" grpId="0" animBg="1"/>
      <p:bldP spid="9"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612758" y="29718"/>
            <a:ext cx="246379" cy="299720"/>
          </a:xfrm>
          <a:prstGeom prst="rect">
            <a:avLst/>
          </a:prstGeom>
        </p:spPr>
        <p:txBody>
          <a:bodyPr vert="horz" wrap="square" lIns="0" tIns="12700" rIns="0" bIns="0" rtlCol="0">
            <a:spAutoFit/>
          </a:bodyPr>
          <a:lstStyle/>
          <a:p>
            <a:pPr>
              <a:lnSpc>
                <a:spcPct val="100000"/>
              </a:lnSpc>
              <a:spcBef>
                <a:spcPts val="100"/>
              </a:spcBef>
            </a:pPr>
            <a:r>
              <a:rPr sz="1800" spc="-10">
                <a:solidFill>
                  <a:srgbClr val="FFFFFF"/>
                </a:solidFill>
                <a:latin typeface="Georgia"/>
                <a:cs typeface="Georgia"/>
              </a:rPr>
              <a:t>18</a:t>
            </a:r>
            <a:endParaRPr sz="1800">
              <a:latin typeface="Georgia"/>
              <a:cs typeface="Georgia"/>
            </a:endParaRPr>
          </a:p>
        </p:txBody>
      </p:sp>
      <p:sp>
        <p:nvSpPr>
          <p:cNvPr id="3" name="object 3"/>
          <p:cNvSpPr/>
          <p:nvPr/>
        </p:nvSpPr>
        <p:spPr>
          <a:xfrm>
            <a:off x="1524000" y="199119"/>
            <a:ext cx="4028364" cy="58666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28600" y="685800"/>
            <a:ext cx="4724400" cy="338328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458201" y="1609732"/>
            <a:ext cx="3685799" cy="1370418"/>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1680" y="3987747"/>
            <a:ext cx="9132320" cy="1442961"/>
          </a:xfrm>
          <a:prstGeom prst="rect">
            <a:avLst/>
          </a:prstGeom>
          <a:blipFill>
            <a:blip r:embed="rId5" cstate="print"/>
            <a:stretch>
              <a:fillRect/>
            </a:stretch>
          </a:blipFill>
        </p:spPr>
        <p:txBody>
          <a:bodyPr wrap="square" lIns="0" tIns="0" rIns="0" bIns="0" rtlCol="0"/>
          <a:lstStyle/>
          <a:p>
            <a:endParaRPr/>
          </a:p>
        </p:txBody>
      </p:sp>
      <p:pic>
        <p:nvPicPr>
          <p:cNvPr id="7" name="Picture 6"/>
          <p:cNvPicPr>
            <a:picLocks noChangeAspect="1"/>
          </p:cNvPicPr>
          <p:nvPr/>
        </p:nvPicPr>
        <p:blipFill>
          <a:blip r:embed="rId6"/>
          <a:stretch>
            <a:fillRect/>
          </a:stretch>
        </p:blipFill>
        <p:spPr>
          <a:xfrm>
            <a:off x="1676400" y="5076676"/>
            <a:ext cx="4371748" cy="170512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621903" y="29718"/>
            <a:ext cx="239395" cy="299720"/>
          </a:xfrm>
          <a:prstGeom prst="rect">
            <a:avLst/>
          </a:prstGeom>
        </p:spPr>
        <p:txBody>
          <a:bodyPr vert="horz" wrap="square" lIns="0" tIns="12700" rIns="0" bIns="0" rtlCol="0">
            <a:spAutoFit/>
          </a:bodyPr>
          <a:lstStyle/>
          <a:p>
            <a:pPr>
              <a:lnSpc>
                <a:spcPct val="100000"/>
              </a:lnSpc>
              <a:spcBef>
                <a:spcPts val="100"/>
              </a:spcBef>
            </a:pPr>
            <a:r>
              <a:rPr sz="1800" spc="-10">
                <a:solidFill>
                  <a:srgbClr val="FFFFFF"/>
                </a:solidFill>
                <a:latin typeface="Georgia"/>
                <a:cs typeface="Georgia"/>
              </a:rPr>
              <a:t>19</a:t>
            </a:r>
            <a:endParaRPr sz="1800">
              <a:latin typeface="Georgia"/>
              <a:cs typeface="Georgia"/>
            </a:endParaRPr>
          </a:p>
        </p:txBody>
      </p:sp>
      <p:pic>
        <p:nvPicPr>
          <p:cNvPr id="5" name="Picture 4"/>
          <p:cNvPicPr>
            <a:picLocks noChangeAspect="1"/>
          </p:cNvPicPr>
          <p:nvPr/>
        </p:nvPicPr>
        <p:blipFill>
          <a:blip r:embed="rId2"/>
          <a:stretch>
            <a:fillRect/>
          </a:stretch>
        </p:blipFill>
        <p:spPr>
          <a:xfrm>
            <a:off x="-32657" y="154515"/>
            <a:ext cx="9150531" cy="3238250"/>
          </a:xfrm>
          <a:prstGeom prst="rect">
            <a:avLst/>
          </a:prstGeom>
        </p:spPr>
      </p:pic>
      <p:sp>
        <p:nvSpPr>
          <p:cNvPr id="6" name="object 5"/>
          <p:cNvSpPr/>
          <p:nvPr/>
        </p:nvSpPr>
        <p:spPr>
          <a:xfrm>
            <a:off x="103546" y="3394942"/>
            <a:ext cx="2401937" cy="744242"/>
          </a:xfrm>
          <a:prstGeom prst="rect">
            <a:avLst/>
          </a:prstGeom>
          <a:blipFill>
            <a:blip r:embed="rId3" cstate="print"/>
            <a:stretch>
              <a:fillRect/>
            </a:stretch>
          </a:blipFill>
        </p:spPr>
        <p:txBody>
          <a:bodyPr wrap="square" lIns="0" tIns="0" rIns="0" bIns="0" rtlCol="0"/>
          <a:lstStyle/>
          <a:p>
            <a:endParaRPr/>
          </a:p>
        </p:txBody>
      </p:sp>
      <p:sp>
        <p:nvSpPr>
          <p:cNvPr id="7" name="object 6"/>
          <p:cNvSpPr/>
          <p:nvPr/>
        </p:nvSpPr>
        <p:spPr>
          <a:xfrm>
            <a:off x="3033447" y="3474587"/>
            <a:ext cx="2280953" cy="3156742"/>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8468" y="573786"/>
            <a:ext cx="8883015" cy="3051810"/>
          </a:xfrm>
          <a:prstGeom prst="rect">
            <a:avLst/>
          </a:prstGeom>
        </p:spPr>
        <p:txBody>
          <a:bodyPr vert="horz" wrap="square" lIns="0" tIns="13335" rIns="0" bIns="0" rtlCol="0">
            <a:spAutoFit/>
          </a:bodyPr>
          <a:lstStyle/>
          <a:p>
            <a:pPr marL="527685" marR="5080" indent="-515620" algn="just">
              <a:lnSpc>
                <a:spcPct val="100000"/>
              </a:lnSpc>
              <a:spcBef>
                <a:spcPts val="105"/>
              </a:spcBef>
            </a:pPr>
            <a:r>
              <a:rPr sz="2800" spc="-5">
                <a:latin typeface="Georgia"/>
                <a:cs typeface="Georgia"/>
              </a:rPr>
              <a:t>1. </a:t>
            </a:r>
            <a:r>
              <a:rPr sz="2800" spc="5">
                <a:latin typeface="Georgia"/>
                <a:cs typeface="Georgia"/>
              </a:rPr>
              <a:t>A resistor &amp; </a:t>
            </a:r>
            <a:r>
              <a:rPr sz="2800">
                <a:latin typeface="Georgia"/>
                <a:cs typeface="Georgia"/>
              </a:rPr>
              <a:t>a </a:t>
            </a:r>
            <a:r>
              <a:rPr sz="2800" spc="-5">
                <a:latin typeface="Georgia"/>
                <a:cs typeface="Georgia"/>
              </a:rPr>
              <a:t>capacitor </a:t>
            </a:r>
            <a:r>
              <a:rPr sz="2800">
                <a:latin typeface="Georgia"/>
                <a:cs typeface="Georgia"/>
              </a:rPr>
              <a:t>are </a:t>
            </a:r>
            <a:r>
              <a:rPr sz="2800" spc="-10">
                <a:latin typeface="Georgia"/>
                <a:cs typeface="Georgia"/>
              </a:rPr>
              <a:t>connected </a:t>
            </a:r>
            <a:r>
              <a:rPr sz="2800" spc="-5">
                <a:latin typeface="Georgia"/>
                <a:cs typeface="Georgia"/>
              </a:rPr>
              <a:t>in </a:t>
            </a:r>
            <a:r>
              <a:rPr sz="2800">
                <a:latin typeface="Georgia"/>
                <a:cs typeface="Georgia"/>
              </a:rPr>
              <a:t>series  across </a:t>
            </a:r>
            <a:r>
              <a:rPr sz="2800" spc="-5">
                <a:latin typeface="Georgia"/>
                <a:cs typeface="Georgia"/>
              </a:rPr>
              <a:t>230 </a:t>
            </a:r>
            <a:r>
              <a:rPr sz="2800" spc="-15">
                <a:latin typeface="Georgia"/>
                <a:cs typeface="Georgia"/>
              </a:rPr>
              <a:t>V, </a:t>
            </a:r>
            <a:r>
              <a:rPr sz="2800">
                <a:latin typeface="Georgia"/>
                <a:cs typeface="Georgia"/>
              </a:rPr>
              <a:t>ac </a:t>
            </a:r>
            <a:r>
              <a:rPr sz="2800" spc="-5">
                <a:latin typeface="Georgia"/>
                <a:cs typeface="Georgia"/>
              </a:rPr>
              <a:t>supply. The </a:t>
            </a:r>
            <a:r>
              <a:rPr sz="2800">
                <a:latin typeface="Georgia"/>
                <a:cs typeface="Georgia"/>
              </a:rPr>
              <a:t>current taken </a:t>
            </a:r>
            <a:r>
              <a:rPr sz="2800" spc="-5">
                <a:latin typeface="Georgia"/>
                <a:cs typeface="Georgia"/>
              </a:rPr>
              <a:t>by </a:t>
            </a:r>
            <a:r>
              <a:rPr sz="2800" spc="-10">
                <a:latin typeface="Georgia"/>
                <a:cs typeface="Georgia"/>
              </a:rPr>
              <a:t>the  </a:t>
            </a:r>
            <a:r>
              <a:rPr sz="2800" spc="-5">
                <a:latin typeface="Georgia"/>
                <a:cs typeface="Georgia"/>
              </a:rPr>
              <a:t>circuit is </a:t>
            </a:r>
            <a:r>
              <a:rPr sz="2800">
                <a:latin typeface="Georgia"/>
                <a:cs typeface="Georgia"/>
              </a:rPr>
              <a:t>6A for 50 Hz </a:t>
            </a:r>
            <a:r>
              <a:rPr sz="2800" spc="-5">
                <a:latin typeface="Georgia"/>
                <a:cs typeface="Georgia"/>
              </a:rPr>
              <a:t>frequency. </a:t>
            </a:r>
            <a:r>
              <a:rPr sz="2800">
                <a:latin typeface="Georgia"/>
                <a:cs typeface="Georgia"/>
              </a:rPr>
              <a:t>The </a:t>
            </a:r>
            <a:r>
              <a:rPr sz="2800" spc="-5">
                <a:latin typeface="Georgia"/>
                <a:cs typeface="Georgia"/>
              </a:rPr>
              <a:t>current </a:t>
            </a:r>
            <a:r>
              <a:rPr sz="2800" spc="-10">
                <a:latin typeface="Georgia"/>
                <a:cs typeface="Georgia"/>
              </a:rPr>
              <a:t>is  </a:t>
            </a:r>
            <a:r>
              <a:rPr sz="2800">
                <a:latin typeface="Georgia"/>
                <a:cs typeface="Georgia"/>
              </a:rPr>
              <a:t>reduced </a:t>
            </a:r>
            <a:r>
              <a:rPr sz="2800" spc="-5">
                <a:latin typeface="Georgia"/>
                <a:cs typeface="Georgia"/>
              </a:rPr>
              <a:t>to </a:t>
            </a:r>
            <a:r>
              <a:rPr sz="2800">
                <a:latin typeface="Georgia"/>
                <a:cs typeface="Georgia"/>
              </a:rPr>
              <a:t>5 A., when </a:t>
            </a:r>
            <a:r>
              <a:rPr sz="2800" spc="-10">
                <a:latin typeface="Georgia"/>
                <a:cs typeface="Georgia"/>
              </a:rPr>
              <a:t>the </a:t>
            </a:r>
            <a:r>
              <a:rPr sz="2800" spc="-5">
                <a:latin typeface="Georgia"/>
                <a:cs typeface="Georgia"/>
              </a:rPr>
              <a:t>frequency </a:t>
            </a:r>
            <a:r>
              <a:rPr sz="2800">
                <a:latin typeface="Georgia"/>
                <a:cs typeface="Georgia"/>
              </a:rPr>
              <a:t>of supply </a:t>
            </a:r>
            <a:r>
              <a:rPr sz="2800" spc="-10">
                <a:latin typeface="Georgia"/>
                <a:cs typeface="Georgia"/>
              </a:rPr>
              <a:t>is  </a:t>
            </a:r>
            <a:r>
              <a:rPr sz="2800" spc="-5">
                <a:latin typeface="Georgia"/>
                <a:cs typeface="Georgia"/>
              </a:rPr>
              <a:t>decreased to </a:t>
            </a:r>
            <a:r>
              <a:rPr sz="2800">
                <a:latin typeface="Georgia"/>
                <a:cs typeface="Georgia"/>
              </a:rPr>
              <a:t>40 Hz. </a:t>
            </a:r>
            <a:r>
              <a:rPr sz="2800" spc="-5">
                <a:latin typeface="Georgia"/>
                <a:cs typeface="Georgia"/>
              </a:rPr>
              <a:t>Determine </a:t>
            </a:r>
            <a:r>
              <a:rPr sz="2800" spc="-10">
                <a:latin typeface="Georgia"/>
                <a:cs typeface="Georgia"/>
              </a:rPr>
              <a:t>the </a:t>
            </a:r>
            <a:r>
              <a:rPr sz="2800" spc="-5">
                <a:latin typeface="Georgia"/>
                <a:cs typeface="Georgia"/>
              </a:rPr>
              <a:t>value </a:t>
            </a:r>
            <a:r>
              <a:rPr sz="2800">
                <a:latin typeface="Georgia"/>
                <a:cs typeface="Georgia"/>
              </a:rPr>
              <a:t>of resistor  </a:t>
            </a:r>
            <a:r>
              <a:rPr sz="2800" spc="5">
                <a:latin typeface="Georgia"/>
                <a:cs typeface="Georgia"/>
              </a:rPr>
              <a:t>&amp; </a:t>
            </a:r>
            <a:r>
              <a:rPr sz="2800" spc="-5">
                <a:latin typeface="Georgia"/>
                <a:cs typeface="Georgia"/>
              </a:rPr>
              <a:t>the</a:t>
            </a:r>
            <a:r>
              <a:rPr sz="2800" spc="-40">
                <a:latin typeface="Georgia"/>
                <a:cs typeface="Georgia"/>
              </a:rPr>
              <a:t> </a:t>
            </a:r>
            <a:r>
              <a:rPr sz="2800" spc="-5">
                <a:latin typeface="Georgia"/>
                <a:cs typeface="Georgia"/>
              </a:rPr>
              <a:t>capacitor.</a:t>
            </a:r>
            <a:endParaRPr sz="2800">
              <a:latin typeface="Georgia"/>
              <a:cs typeface="Georgia"/>
            </a:endParaRPr>
          </a:p>
          <a:p>
            <a:pPr marL="12700">
              <a:lnSpc>
                <a:spcPct val="100000"/>
              </a:lnSpc>
              <a:spcBef>
                <a:spcPts val="295"/>
              </a:spcBef>
            </a:pPr>
            <a:r>
              <a:rPr sz="2800">
                <a:latin typeface="Georgia"/>
                <a:cs typeface="Georgia"/>
              </a:rPr>
              <a:t>Ans:-</a:t>
            </a:r>
          </a:p>
        </p:txBody>
      </p:sp>
      <p:sp>
        <p:nvSpPr>
          <p:cNvPr id="3" name="object 3"/>
          <p:cNvSpPr txBox="1"/>
          <p:nvPr/>
        </p:nvSpPr>
        <p:spPr>
          <a:xfrm>
            <a:off x="8621903" y="29718"/>
            <a:ext cx="239395" cy="299720"/>
          </a:xfrm>
          <a:prstGeom prst="rect">
            <a:avLst/>
          </a:prstGeom>
        </p:spPr>
        <p:txBody>
          <a:bodyPr vert="horz" wrap="square" lIns="0" tIns="12700" rIns="0" bIns="0" rtlCol="0">
            <a:spAutoFit/>
          </a:bodyPr>
          <a:lstStyle/>
          <a:p>
            <a:pPr>
              <a:lnSpc>
                <a:spcPct val="100000"/>
              </a:lnSpc>
              <a:spcBef>
                <a:spcPts val="100"/>
              </a:spcBef>
            </a:pPr>
            <a:r>
              <a:rPr sz="1800">
                <a:solidFill>
                  <a:srgbClr val="FFFFFF"/>
                </a:solidFill>
                <a:latin typeface="Georgia"/>
                <a:cs typeface="Georgia"/>
              </a:rPr>
              <a:t>21</a:t>
            </a:r>
            <a:endParaRPr sz="1800">
              <a:latin typeface="Georgia"/>
              <a:cs typeface="Georgia"/>
            </a:endParaRPr>
          </a:p>
        </p:txBody>
      </p:sp>
      <p:sp>
        <p:nvSpPr>
          <p:cNvPr id="4" name="object 4"/>
          <p:cNvSpPr/>
          <p:nvPr/>
        </p:nvSpPr>
        <p:spPr>
          <a:xfrm>
            <a:off x="5531829" y="3272768"/>
            <a:ext cx="951411" cy="3493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120677" y="3167795"/>
            <a:ext cx="988251" cy="35689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5980" y="4697765"/>
            <a:ext cx="3484806" cy="740617"/>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0" y="3605784"/>
            <a:ext cx="1243584" cy="569976"/>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653980" y="3246120"/>
            <a:ext cx="1264039" cy="441959"/>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3399503" y="3200400"/>
            <a:ext cx="1338825" cy="482938"/>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1611674" y="3760954"/>
            <a:ext cx="1377747" cy="561316"/>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3276600" y="3767328"/>
            <a:ext cx="1780794" cy="579119"/>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215641" y="5791200"/>
            <a:ext cx="2814265" cy="75912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4540800" y="4452274"/>
            <a:ext cx="3832955" cy="861730"/>
          </a:xfrm>
          <a:prstGeom prst="rect">
            <a:avLst/>
          </a:prstGeom>
          <a:blipFill>
            <a:blip r:embed="rId11" cstate="print"/>
            <a:stretch>
              <a:fillRect/>
            </a:stretch>
          </a:blipFill>
        </p:spPr>
        <p:txBody>
          <a:bodyPr wrap="square" lIns="0" tIns="0" rIns="0" bIns="0" rtlCol="0"/>
          <a:lstStyle/>
          <a:p>
            <a:endParaRPr/>
          </a:p>
        </p:txBody>
      </p:sp>
      <p:sp>
        <p:nvSpPr>
          <p:cNvPr id="14" name="object 14"/>
          <p:cNvSpPr/>
          <p:nvPr/>
        </p:nvSpPr>
        <p:spPr>
          <a:xfrm>
            <a:off x="4513245" y="5324855"/>
            <a:ext cx="4026732" cy="873229"/>
          </a:xfrm>
          <a:prstGeom prst="rect">
            <a:avLst/>
          </a:prstGeom>
          <a:blipFill>
            <a:blip r:embed="rId12" cstate="print"/>
            <a:stretch>
              <a:fillRect/>
            </a:stretch>
          </a:blipFill>
        </p:spPr>
        <p:txBody>
          <a:bodyPr wrap="square" lIns="0" tIns="0" rIns="0" bIns="0" rtlCol="0"/>
          <a:lstStyle/>
          <a:p>
            <a:endParaRPr/>
          </a:p>
        </p:txBody>
      </p:sp>
      <p:sp>
        <p:nvSpPr>
          <p:cNvPr id="15" name="object 15"/>
          <p:cNvSpPr/>
          <p:nvPr/>
        </p:nvSpPr>
        <p:spPr>
          <a:xfrm>
            <a:off x="6096000" y="5715000"/>
            <a:ext cx="374903" cy="603504"/>
          </a:xfrm>
          <a:prstGeom prst="rect">
            <a:avLst/>
          </a:prstGeom>
          <a:blipFill>
            <a:blip r:embed="rId1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6674" y="1122947"/>
            <a:ext cx="8526379" cy="3477127"/>
          </a:xfrm>
          <a:prstGeom prst="rect">
            <a:avLst/>
          </a:prstGeom>
        </p:spPr>
      </p:pic>
    </p:spTree>
    <p:extLst>
      <p:ext uri="{BB962C8B-B14F-4D97-AF65-F5344CB8AC3E}">
        <p14:creationId xmlns:p14="http://schemas.microsoft.com/office/powerpoint/2010/main" val="3758689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591422" y="29718"/>
            <a:ext cx="269240" cy="299720"/>
          </a:xfrm>
          <a:prstGeom prst="rect">
            <a:avLst/>
          </a:prstGeom>
        </p:spPr>
        <p:txBody>
          <a:bodyPr vert="horz" wrap="square" lIns="0" tIns="12700" rIns="0" bIns="0" rtlCol="0">
            <a:spAutoFit/>
          </a:bodyPr>
          <a:lstStyle/>
          <a:p>
            <a:pPr>
              <a:lnSpc>
                <a:spcPct val="100000"/>
              </a:lnSpc>
              <a:spcBef>
                <a:spcPts val="100"/>
              </a:spcBef>
            </a:pPr>
            <a:r>
              <a:rPr sz="1800">
                <a:solidFill>
                  <a:srgbClr val="FFFFFF"/>
                </a:solidFill>
                <a:latin typeface="Georgia"/>
                <a:cs typeface="Georgia"/>
              </a:rPr>
              <a:t>22</a:t>
            </a:r>
            <a:endParaRPr sz="1800">
              <a:latin typeface="Georgia"/>
              <a:cs typeface="Georgia"/>
            </a:endParaRPr>
          </a:p>
        </p:txBody>
      </p:sp>
      <p:sp>
        <p:nvSpPr>
          <p:cNvPr id="3" name="object 3"/>
          <p:cNvSpPr/>
          <p:nvPr/>
        </p:nvSpPr>
        <p:spPr>
          <a:xfrm>
            <a:off x="1981200" y="457200"/>
            <a:ext cx="4343400" cy="104241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066809" y="1697802"/>
            <a:ext cx="4333990" cy="141258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094270" y="3364583"/>
            <a:ext cx="2801637" cy="101809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899024" y="4520219"/>
            <a:ext cx="4726900" cy="2287084"/>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594470" y="29718"/>
            <a:ext cx="267335" cy="299720"/>
          </a:xfrm>
          <a:prstGeom prst="rect">
            <a:avLst/>
          </a:prstGeom>
        </p:spPr>
        <p:txBody>
          <a:bodyPr vert="horz" wrap="square" lIns="0" tIns="12700" rIns="0" bIns="0" rtlCol="0">
            <a:spAutoFit/>
          </a:bodyPr>
          <a:lstStyle/>
          <a:p>
            <a:pPr>
              <a:lnSpc>
                <a:spcPct val="100000"/>
              </a:lnSpc>
              <a:spcBef>
                <a:spcPts val="100"/>
              </a:spcBef>
            </a:pPr>
            <a:r>
              <a:rPr sz="1800">
                <a:solidFill>
                  <a:srgbClr val="FFFFFF"/>
                </a:solidFill>
                <a:latin typeface="Georgia"/>
                <a:cs typeface="Georgia"/>
              </a:rPr>
              <a:t>23</a:t>
            </a:r>
            <a:endParaRPr sz="1800">
              <a:latin typeface="Georgia"/>
              <a:cs typeface="Georgia"/>
            </a:endParaRPr>
          </a:p>
        </p:txBody>
      </p:sp>
      <p:sp>
        <p:nvSpPr>
          <p:cNvPr id="3" name="object 3"/>
          <p:cNvSpPr/>
          <p:nvPr/>
        </p:nvSpPr>
        <p:spPr>
          <a:xfrm>
            <a:off x="1713681" y="912659"/>
            <a:ext cx="6051458" cy="410590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468" y="573786"/>
            <a:ext cx="8883015" cy="2044791"/>
          </a:xfrm>
          <a:prstGeom prst="rect">
            <a:avLst/>
          </a:prstGeom>
        </p:spPr>
        <p:txBody>
          <a:bodyPr vert="horz" wrap="square" lIns="0" tIns="13335" rIns="0" bIns="0" rtlCol="0">
            <a:spAutoFit/>
          </a:bodyPr>
          <a:lstStyle/>
          <a:p>
            <a:pPr marL="527685" marR="5080" algn="just">
              <a:lnSpc>
                <a:spcPct val="100000"/>
              </a:lnSpc>
              <a:spcBef>
                <a:spcPts val="105"/>
              </a:spcBef>
              <a:tabLst>
                <a:tab pos="1317625" algn="l"/>
                <a:tab pos="2579370" algn="l"/>
                <a:tab pos="4472940" algn="l"/>
                <a:tab pos="5073650" algn="l"/>
                <a:tab pos="5863590" algn="l"/>
                <a:tab pos="7158990" algn="l"/>
                <a:tab pos="7705090" algn="l"/>
                <a:tab pos="8424545" algn="l"/>
              </a:tabLst>
            </a:pPr>
            <a:r>
              <a:rPr sz="2600" spc="-5"/>
              <a:t>2.</a:t>
            </a:r>
            <a:r>
              <a:rPr sz="2600" spc="5"/>
              <a:t>A </a:t>
            </a:r>
            <a:r>
              <a:rPr sz="2600" spc="-5"/>
              <a:t>capacitor </a:t>
            </a:r>
            <a:r>
              <a:rPr sz="2600"/>
              <a:t>and a </a:t>
            </a:r>
            <a:r>
              <a:rPr sz="2600" spc="5"/>
              <a:t>resistor </a:t>
            </a:r>
            <a:r>
              <a:rPr sz="2600" spc="-5"/>
              <a:t>are connected in </a:t>
            </a:r>
            <a:r>
              <a:rPr sz="2600"/>
              <a:t>series </a:t>
            </a:r>
            <a:r>
              <a:rPr sz="2600" spc="-10"/>
              <a:t>to  </a:t>
            </a:r>
            <a:r>
              <a:rPr sz="2600"/>
              <a:t>an</a:t>
            </a:r>
            <a:r>
              <a:rPr sz="2600" spc="330"/>
              <a:t> </a:t>
            </a:r>
            <a:r>
              <a:rPr sz="2600" spc="5"/>
              <a:t>ac</a:t>
            </a:r>
            <a:r>
              <a:rPr sz="2600" spc="305"/>
              <a:t> </a:t>
            </a:r>
            <a:r>
              <a:rPr sz="2600"/>
              <a:t>supply</a:t>
            </a:r>
            <a:r>
              <a:rPr sz="2600" spc="325"/>
              <a:t> </a:t>
            </a:r>
            <a:r>
              <a:rPr sz="2600"/>
              <a:t>of</a:t>
            </a:r>
            <a:r>
              <a:rPr sz="2600" spc="310"/>
              <a:t> </a:t>
            </a:r>
            <a:r>
              <a:rPr sz="2600" spc="5"/>
              <a:t>50</a:t>
            </a:r>
            <a:r>
              <a:rPr sz="2600" spc="290"/>
              <a:t> </a:t>
            </a:r>
            <a:r>
              <a:rPr sz="2600"/>
              <a:t>V,</a:t>
            </a:r>
            <a:r>
              <a:rPr sz="2600" spc="320"/>
              <a:t> </a:t>
            </a:r>
            <a:r>
              <a:rPr sz="2600" spc="-10"/>
              <a:t>50</a:t>
            </a:r>
            <a:r>
              <a:rPr sz="2600" spc="340"/>
              <a:t> </a:t>
            </a:r>
            <a:r>
              <a:rPr sz="2600" spc="-10"/>
              <a:t>Hz.	The</a:t>
            </a:r>
            <a:r>
              <a:rPr lang="en-US" sz="2600" spc="-10"/>
              <a:t> </a:t>
            </a:r>
            <a:r>
              <a:rPr sz="2600" spc="-5"/>
              <a:t>current is </a:t>
            </a:r>
            <a:r>
              <a:rPr sz="2600"/>
              <a:t>2A</a:t>
            </a:r>
            <a:r>
              <a:rPr sz="2600" spc="235"/>
              <a:t> </a:t>
            </a:r>
            <a:r>
              <a:rPr sz="2600" spc="5"/>
              <a:t>and</a:t>
            </a:r>
            <a:r>
              <a:rPr lang="en-US" sz="2600" spc="5"/>
              <a:t> </a:t>
            </a:r>
            <a:r>
              <a:rPr lang="en-US" sz="2600" spc="-10"/>
              <a:t>t</a:t>
            </a:r>
            <a:r>
              <a:rPr lang="en-US" sz="2600" spc="-5"/>
              <a:t>h</a:t>
            </a:r>
            <a:r>
              <a:rPr lang="en-US" sz="2600"/>
              <a:t>e </a:t>
            </a:r>
            <a:r>
              <a:rPr lang="en-US" sz="2600" spc="-5"/>
              <a:t>pow</a:t>
            </a:r>
            <a:r>
              <a:rPr lang="en-US" sz="2600" spc="-15"/>
              <a:t>e</a:t>
            </a:r>
            <a:r>
              <a:rPr lang="en-US" sz="2600"/>
              <a:t>r </a:t>
            </a:r>
            <a:r>
              <a:rPr lang="en-US" sz="2600" spc="-5"/>
              <a:t>d</a:t>
            </a:r>
            <a:r>
              <a:rPr lang="en-US" sz="2600" spc="-15"/>
              <a:t>i</a:t>
            </a:r>
            <a:r>
              <a:rPr lang="en-US" sz="2600" spc="5"/>
              <a:t>ss</a:t>
            </a:r>
            <a:r>
              <a:rPr lang="en-US" sz="2600"/>
              <a:t>ipa</a:t>
            </a:r>
            <a:r>
              <a:rPr lang="en-US" sz="2600" spc="-15"/>
              <a:t>t</a:t>
            </a:r>
            <a:r>
              <a:rPr lang="en-US" sz="2600" spc="5"/>
              <a:t>e</a:t>
            </a:r>
            <a:r>
              <a:rPr lang="en-US" sz="2600"/>
              <a:t>d </a:t>
            </a:r>
            <a:r>
              <a:rPr lang="en-US" sz="2600" spc="-10"/>
              <a:t>i</a:t>
            </a:r>
            <a:r>
              <a:rPr lang="en-US" sz="2600"/>
              <a:t>n </a:t>
            </a:r>
            <a:r>
              <a:rPr lang="en-US" sz="2600" spc="-10"/>
              <a:t>t</a:t>
            </a:r>
            <a:r>
              <a:rPr lang="en-US" sz="2600" spc="-5"/>
              <a:t>h</a:t>
            </a:r>
            <a:r>
              <a:rPr lang="en-US" sz="2600"/>
              <a:t>e </a:t>
            </a:r>
            <a:r>
              <a:rPr lang="en-US" sz="2600" spc="-5"/>
              <a:t>c</a:t>
            </a:r>
            <a:r>
              <a:rPr lang="en-US" sz="2600" spc="-10"/>
              <a:t>i</a:t>
            </a:r>
            <a:r>
              <a:rPr lang="en-US" sz="2600"/>
              <a:t>r</a:t>
            </a:r>
            <a:r>
              <a:rPr lang="en-US" sz="2600" spc="20"/>
              <a:t>c</a:t>
            </a:r>
            <a:r>
              <a:rPr lang="en-US" sz="2600" spc="-5"/>
              <a:t>u</a:t>
            </a:r>
            <a:r>
              <a:rPr lang="en-US" sz="2600" spc="-15"/>
              <a:t>i</a:t>
            </a:r>
            <a:r>
              <a:rPr lang="en-US" sz="2600"/>
              <a:t>t </a:t>
            </a:r>
            <a:r>
              <a:rPr lang="en-US" sz="2600" spc="-10"/>
              <a:t>i</a:t>
            </a:r>
            <a:r>
              <a:rPr lang="en-US" sz="2600"/>
              <a:t>s </a:t>
            </a:r>
            <a:r>
              <a:rPr lang="en-US" sz="2600" spc="5"/>
              <a:t>8</a:t>
            </a:r>
            <a:r>
              <a:rPr lang="en-US" sz="2600"/>
              <a:t>0	W. Determine </a:t>
            </a:r>
            <a:r>
              <a:rPr lang="en-US" sz="2600" spc="-5"/>
              <a:t>the </a:t>
            </a:r>
            <a:r>
              <a:rPr lang="en-US" sz="2600"/>
              <a:t>value of resistor </a:t>
            </a:r>
            <a:r>
              <a:rPr lang="en-US" sz="2600" spc="5"/>
              <a:t>&amp; </a:t>
            </a:r>
            <a:r>
              <a:rPr lang="en-US" sz="2600" spc="-5"/>
              <a:t>the</a:t>
            </a:r>
            <a:r>
              <a:rPr lang="en-US" sz="2600" spc="-145"/>
              <a:t> </a:t>
            </a:r>
            <a:r>
              <a:rPr lang="en-US" sz="2600"/>
              <a:t>capacitor</a:t>
            </a:r>
            <a:r>
              <a:rPr lang="en-US" sz="2400"/>
              <a:t>.</a:t>
            </a:r>
            <a:br>
              <a:rPr lang="en-US"/>
            </a:br>
            <a:endParaRPr spc="5"/>
          </a:p>
        </p:txBody>
      </p:sp>
      <p:sp>
        <p:nvSpPr>
          <p:cNvPr id="4" name="object 4"/>
          <p:cNvSpPr txBox="1"/>
          <p:nvPr/>
        </p:nvSpPr>
        <p:spPr>
          <a:xfrm>
            <a:off x="8591422" y="29718"/>
            <a:ext cx="270510" cy="299720"/>
          </a:xfrm>
          <a:prstGeom prst="rect">
            <a:avLst/>
          </a:prstGeom>
        </p:spPr>
        <p:txBody>
          <a:bodyPr vert="horz" wrap="square" lIns="0" tIns="12700" rIns="0" bIns="0" rtlCol="0">
            <a:spAutoFit/>
          </a:bodyPr>
          <a:lstStyle/>
          <a:p>
            <a:pPr>
              <a:lnSpc>
                <a:spcPct val="100000"/>
              </a:lnSpc>
              <a:spcBef>
                <a:spcPts val="100"/>
              </a:spcBef>
            </a:pPr>
            <a:r>
              <a:rPr sz="1800">
                <a:solidFill>
                  <a:srgbClr val="FFFFFF"/>
                </a:solidFill>
                <a:latin typeface="Georgia"/>
                <a:cs typeface="Georgia"/>
              </a:rPr>
              <a:t>24</a:t>
            </a:r>
            <a:endParaRPr sz="1800">
              <a:latin typeface="Georgia"/>
              <a:cs typeface="Georgia"/>
            </a:endParaRPr>
          </a:p>
        </p:txBody>
      </p:sp>
      <p:sp>
        <p:nvSpPr>
          <p:cNvPr id="5" name="object 5"/>
          <p:cNvSpPr/>
          <p:nvPr/>
        </p:nvSpPr>
        <p:spPr>
          <a:xfrm>
            <a:off x="1735649" y="2209622"/>
            <a:ext cx="5977501" cy="106651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97772" y="3519867"/>
            <a:ext cx="3347855" cy="1392101"/>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914400" y="5618358"/>
            <a:ext cx="2514600" cy="68580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4622412" y="3452848"/>
            <a:ext cx="3759587" cy="1038671"/>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4724400" y="4881218"/>
            <a:ext cx="3867022" cy="1595782"/>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3399" y="228600"/>
            <a:ext cx="9601200" cy="1066800"/>
          </a:xfrm>
          <a:prstGeom prst="rect">
            <a:avLst/>
          </a:prstGeom>
        </p:spPr>
      </p:pic>
      <p:pic>
        <p:nvPicPr>
          <p:cNvPr id="5" name="Picture 4"/>
          <p:cNvPicPr>
            <a:picLocks noChangeAspect="1"/>
          </p:cNvPicPr>
          <p:nvPr/>
        </p:nvPicPr>
        <p:blipFill>
          <a:blip r:embed="rId3"/>
          <a:stretch>
            <a:fillRect/>
          </a:stretch>
        </p:blipFill>
        <p:spPr>
          <a:xfrm>
            <a:off x="405985" y="1451701"/>
            <a:ext cx="7532701" cy="1241733"/>
          </a:xfrm>
          <a:prstGeom prst="rect">
            <a:avLst/>
          </a:prstGeom>
        </p:spPr>
      </p:pic>
      <p:pic>
        <p:nvPicPr>
          <p:cNvPr id="6" name="Picture 5"/>
          <p:cNvPicPr>
            <a:picLocks noChangeAspect="1"/>
          </p:cNvPicPr>
          <p:nvPr/>
        </p:nvPicPr>
        <p:blipFill>
          <a:blip r:embed="rId4"/>
          <a:stretch>
            <a:fillRect/>
          </a:stretch>
        </p:blipFill>
        <p:spPr>
          <a:xfrm>
            <a:off x="1840950" y="3201200"/>
            <a:ext cx="5462100" cy="455600"/>
          </a:xfrm>
          <a:prstGeom prst="rect">
            <a:avLst/>
          </a:prstGeom>
        </p:spPr>
      </p:pic>
      <p:pic>
        <p:nvPicPr>
          <p:cNvPr id="7" name="Picture 6"/>
          <p:cNvPicPr>
            <a:picLocks noChangeAspect="1"/>
          </p:cNvPicPr>
          <p:nvPr/>
        </p:nvPicPr>
        <p:blipFill>
          <a:blip r:embed="rId5"/>
          <a:stretch>
            <a:fillRect/>
          </a:stretch>
        </p:blipFill>
        <p:spPr>
          <a:xfrm>
            <a:off x="1840950" y="4191000"/>
            <a:ext cx="5569200" cy="786133"/>
          </a:xfrm>
          <a:prstGeom prst="rect">
            <a:avLst/>
          </a:prstGeom>
        </p:spPr>
      </p:pic>
      <p:pic>
        <p:nvPicPr>
          <p:cNvPr id="8" name="Picture 7"/>
          <p:cNvPicPr>
            <a:picLocks noChangeAspect="1"/>
          </p:cNvPicPr>
          <p:nvPr/>
        </p:nvPicPr>
        <p:blipFill>
          <a:blip r:embed="rId6"/>
          <a:stretch>
            <a:fillRect/>
          </a:stretch>
        </p:blipFill>
        <p:spPr>
          <a:xfrm>
            <a:off x="1216199" y="5410200"/>
            <a:ext cx="6711601" cy="1161333"/>
          </a:xfrm>
          <a:prstGeom prst="rect">
            <a:avLst/>
          </a:prstGeom>
        </p:spPr>
      </p:pic>
    </p:spTree>
    <p:extLst>
      <p:ext uri="{BB962C8B-B14F-4D97-AF65-F5344CB8AC3E}">
        <p14:creationId xmlns:p14="http://schemas.microsoft.com/office/powerpoint/2010/main" val="125605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09600" y="1346346"/>
            <a:ext cx="9753601" cy="863453"/>
          </a:xfrm>
          <a:prstGeom prst="rect">
            <a:avLst/>
          </a:prstGeom>
        </p:spPr>
      </p:pic>
      <p:pic>
        <p:nvPicPr>
          <p:cNvPr id="6" name="Picture 5"/>
          <p:cNvPicPr>
            <a:picLocks noChangeAspect="1"/>
          </p:cNvPicPr>
          <p:nvPr/>
        </p:nvPicPr>
        <p:blipFill>
          <a:blip r:embed="rId3"/>
          <a:stretch>
            <a:fillRect/>
          </a:stretch>
        </p:blipFill>
        <p:spPr>
          <a:xfrm>
            <a:off x="-457200" y="2727489"/>
            <a:ext cx="9525000" cy="853911"/>
          </a:xfrm>
          <a:prstGeom prst="rect">
            <a:avLst/>
          </a:prstGeom>
        </p:spPr>
      </p:pic>
      <p:pic>
        <p:nvPicPr>
          <p:cNvPr id="7" name="Picture 6"/>
          <p:cNvPicPr>
            <a:picLocks noChangeAspect="1"/>
          </p:cNvPicPr>
          <p:nvPr/>
        </p:nvPicPr>
        <p:blipFill>
          <a:blip r:embed="rId4"/>
          <a:stretch>
            <a:fillRect/>
          </a:stretch>
        </p:blipFill>
        <p:spPr>
          <a:xfrm>
            <a:off x="-381000" y="3908033"/>
            <a:ext cx="8524587" cy="511567"/>
          </a:xfrm>
          <a:prstGeom prst="rect">
            <a:avLst/>
          </a:prstGeom>
        </p:spPr>
      </p:pic>
      <p:pic>
        <p:nvPicPr>
          <p:cNvPr id="8" name="Picture 7"/>
          <p:cNvPicPr>
            <a:picLocks noChangeAspect="1"/>
          </p:cNvPicPr>
          <p:nvPr/>
        </p:nvPicPr>
        <p:blipFill>
          <a:blip r:embed="rId5"/>
          <a:stretch>
            <a:fillRect/>
          </a:stretch>
        </p:blipFill>
        <p:spPr>
          <a:xfrm>
            <a:off x="-1806537" y="4614346"/>
            <a:ext cx="10950537" cy="503497"/>
          </a:xfrm>
          <a:prstGeom prst="rect">
            <a:avLst/>
          </a:prstGeom>
        </p:spPr>
      </p:pic>
      <p:pic>
        <p:nvPicPr>
          <p:cNvPr id="9" name="Picture 8"/>
          <p:cNvPicPr>
            <a:picLocks noChangeAspect="1"/>
          </p:cNvPicPr>
          <p:nvPr/>
        </p:nvPicPr>
        <p:blipFill>
          <a:blip r:embed="rId6"/>
          <a:stretch>
            <a:fillRect/>
          </a:stretch>
        </p:blipFill>
        <p:spPr>
          <a:xfrm>
            <a:off x="-7636" y="5562600"/>
            <a:ext cx="9020796" cy="692240"/>
          </a:xfrm>
          <a:prstGeom prst="rect">
            <a:avLst/>
          </a:prstGeom>
        </p:spPr>
      </p:pic>
      <p:pic>
        <p:nvPicPr>
          <p:cNvPr id="15" name="Picture 14"/>
          <p:cNvPicPr>
            <a:picLocks noChangeAspect="1"/>
          </p:cNvPicPr>
          <p:nvPr/>
        </p:nvPicPr>
        <p:blipFill>
          <a:blip r:embed="rId7"/>
          <a:stretch>
            <a:fillRect/>
          </a:stretch>
        </p:blipFill>
        <p:spPr>
          <a:xfrm>
            <a:off x="-914400" y="81713"/>
            <a:ext cx="10156651" cy="938000"/>
          </a:xfrm>
          <a:prstGeom prst="rect">
            <a:avLst/>
          </a:prstGeom>
        </p:spPr>
      </p:pic>
    </p:spTree>
    <p:extLst>
      <p:ext uri="{BB962C8B-B14F-4D97-AF65-F5344CB8AC3E}">
        <p14:creationId xmlns:p14="http://schemas.microsoft.com/office/powerpoint/2010/main" val="2428205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597518" y="29718"/>
            <a:ext cx="262255" cy="299720"/>
          </a:xfrm>
          <a:prstGeom prst="rect">
            <a:avLst/>
          </a:prstGeom>
        </p:spPr>
        <p:txBody>
          <a:bodyPr vert="horz" wrap="square" lIns="0" tIns="12700" rIns="0" bIns="0" rtlCol="0">
            <a:spAutoFit/>
          </a:bodyPr>
          <a:lstStyle/>
          <a:p>
            <a:pPr>
              <a:lnSpc>
                <a:spcPct val="100000"/>
              </a:lnSpc>
              <a:spcBef>
                <a:spcPts val="100"/>
              </a:spcBef>
            </a:pPr>
            <a:r>
              <a:rPr sz="1800">
                <a:solidFill>
                  <a:srgbClr val="FFFFFF"/>
                </a:solidFill>
                <a:latin typeface="Georgia"/>
                <a:cs typeface="Georgia"/>
              </a:rPr>
              <a:t>25</a:t>
            </a:r>
            <a:endParaRPr sz="1800">
              <a:latin typeface="Georgia"/>
              <a:cs typeface="Georgia"/>
            </a:endParaRPr>
          </a:p>
        </p:txBody>
      </p:sp>
      <p:sp>
        <p:nvSpPr>
          <p:cNvPr id="3" name="object 3"/>
          <p:cNvSpPr txBox="1">
            <a:spLocks noGrp="1"/>
          </p:cNvSpPr>
          <p:nvPr>
            <p:ph type="title"/>
          </p:nvPr>
        </p:nvSpPr>
        <p:spPr>
          <a:xfrm>
            <a:off x="1738122" y="311861"/>
            <a:ext cx="5672455" cy="713740"/>
          </a:xfrm>
          <a:prstGeom prst="rect">
            <a:avLst/>
          </a:prstGeom>
        </p:spPr>
        <p:txBody>
          <a:bodyPr vert="horz" wrap="square" lIns="0" tIns="14605" rIns="0" bIns="0" rtlCol="0">
            <a:spAutoFit/>
          </a:bodyPr>
          <a:lstStyle/>
          <a:p>
            <a:pPr marL="12700">
              <a:lnSpc>
                <a:spcPct val="100000"/>
              </a:lnSpc>
              <a:spcBef>
                <a:spcPts val="115"/>
              </a:spcBef>
            </a:pPr>
            <a:r>
              <a:rPr sz="4500" b="1">
                <a:solidFill>
                  <a:srgbClr val="0D79C9"/>
                </a:solidFill>
                <a:latin typeface="Trebuchet MS"/>
                <a:cs typeface="Trebuchet MS"/>
              </a:rPr>
              <a:t>Series </a:t>
            </a:r>
            <a:r>
              <a:rPr sz="4500" b="1">
                <a:solidFill>
                  <a:srgbClr val="0D79C9"/>
                </a:solidFill>
                <a:latin typeface="Georgia"/>
                <a:cs typeface="Georgia"/>
              </a:rPr>
              <a:t>R-L-C</a:t>
            </a:r>
            <a:r>
              <a:rPr sz="4500" b="1" spc="-100">
                <a:solidFill>
                  <a:srgbClr val="0D79C9"/>
                </a:solidFill>
                <a:latin typeface="Georgia"/>
                <a:cs typeface="Georgia"/>
              </a:rPr>
              <a:t> </a:t>
            </a:r>
            <a:r>
              <a:rPr sz="4500" b="1" spc="-5">
                <a:solidFill>
                  <a:srgbClr val="0D79C9"/>
                </a:solidFill>
                <a:latin typeface="Georgia"/>
                <a:cs typeface="Georgia"/>
              </a:rPr>
              <a:t>Circuit</a:t>
            </a:r>
            <a:endParaRPr sz="4500">
              <a:latin typeface="Georgia"/>
              <a:cs typeface="Georgia"/>
            </a:endParaRPr>
          </a:p>
        </p:txBody>
      </p:sp>
      <p:sp>
        <p:nvSpPr>
          <p:cNvPr id="4" name="object 4"/>
          <p:cNvSpPr/>
          <p:nvPr/>
        </p:nvSpPr>
        <p:spPr>
          <a:xfrm>
            <a:off x="201165" y="1414815"/>
            <a:ext cx="3563112" cy="191109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4383" y="3444240"/>
            <a:ext cx="4014470" cy="137160"/>
          </a:xfrm>
          <a:custGeom>
            <a:avLst/>
            <a:gdLst/>
            <a:ahLst/>
            <a:cxnLst/>
            <a:rect l="l" t="t" r="r" b="b"/>
            <a:pathLst>
              <a:path w="4014470" h="137160">
                <a:moveTo>
                  <a:pt x="0" y="137160"/>
                </a:moveTo>
                <a:lnTo>
                  <a:pt x="4014216" y="137160"/>
                </a:lnTo>
                <a:lnTo>
                  <a:pt x="4014216" y="0"/>
                </a:lnTo>
                <a:lnTo>
                  <a:pt x="0" y="0"/>
                </a:lnTo>
                <a:lnTo>
                  <a:pt x="0" y="137160"/>
                </a:lnTo>
                <a:close/>
              </a:path>
            </a:pathLst>
          </a:custGeom>
          <a:solidFill>
            <a:srgbClr val="000000"/>
          </a:solidFill>
        </p:spPr>
        <p:txBody>
          <a:bodyPr wrap="square" lIns="0" tIns="0" rIns="0" bIns="0" rtlCol="0"/>
          <a:lstStyle/>
          <a:p>
            <a:endParaRPr/>
          </a:p>
        </p:txBody>
      </p:sp>
      <p:sp>
        <p:nvSpPr>
          <p:cNvPr id="6" name="object 6"/>
          <p:cNvSpPr/>
          <p:nvPr/>
        </p:nvSpPr>
        <p:spPr>
          <a:xfrm>
            <a:off x="24383" y="1356360"/>
            <a:ext cx="137160" cy="2087880"/>
          </a:xfrm>
          <a:custGeom>
            <a:avLst/>
            <a:gdLst/>
            <a:ahLst/>
            <a:cxnLst/>
            <a:rect l="l" t="t" r="r" b="b"/>
            <a:pathLst>
              <a:path w="137160" h="2087879">
                <a:moveTo>
                  <a:pt x="0" y="2087880"/>
                </a:moveTo>
                <a:lnTo>
                  <a:pt x="137160" y="2087880"/>
                </a:lnTo>
                <a:lnTo>
                  <a:pt x="137160" y="0"/>
                </a:lnTo>
                <a:lnTo>
                  <a:pt x="0" y="0"/>
                </a:lnTo>
                <a:lnTo>
                  <a:pt x="0" y="2087880"/>
                </a:lnTo>
                <a:close/>
              </a:path>
            </a:pathLst>
          </a:custGeom>
          <a:solidFill>
            <a:srgbClr val="000000"/>
          </a:solidFill>
        </p:spPr>
        <p:txBody>
          <a:bodyPr wrap="square" lIns="0" tIns="0" rIns="0" bIns="0" rtlCol="0"/>
          <a:lstStyle/>
          <a:p>
            <a:endParaRPr/>
          </a:p>
        </p:txBody>
      </p:sp>
      <p:sp>
        <p:nvSpPr>
          <p:cNvPr id="7" name="object 7"/>
          <p:cNvSpPr/>
          <p:nvPr/>
        </p:nvSpPr>
        <p:spPr>
          <a:xfrm>
            <a:off x="24383" y="1219200"/>
            <a:ext cx="4014470" cy="137160"/>
          </a:xfrm>
          <a:custGeom>
            <a:avLst/>
            <a:gdLst/>
            <a:ahLst/>
            <a:cxnLst/>
            <a:rect l="l" t="t" r="r" b="b"/>
            <a:pathLst>
              <a:path w="4014470" h="137159">
                <a:moveTo>
                  <a:pt x="0" y="137159"/>
                </a:moveTo>
                <a:lnTo>
                  <a:pt x="4014216" y="137159"/>
                </a:lnTo>
                <a:lnTo>
                  <a:pt x="4014216" y="0"/>
                </a:lnTo>
                <a:lnTo>
                  <a:pt x="0" y="0"/>
                </a:lnTo>
                <a:lnTo>
                  <a:pt x="0" y="137159"/>
                </a:lnTo>
                <a:close/>
              </a:path>
            </a:pathLst>
          </a:custGeom>
          <a:solidFill>
            <a:srgbClr val="000000"/>
          </a:solidFill>
        </p:spPr>
        <p:txBody>
          <a:bodyPr wrap="square" lIns="0" tIns="0" rIns="0" bIns="0" rtlCol="0"/>
          <a:lstStyle/>
          <a:p>
            <a:endParaRPr/>
          </a:p>
        </p:txBody>
      </p:sp>
      <p:sp>
        <p:nvSpPr>
          <p:cNvPr id="8" name="object 8"/>
          <p:cNvSpPr/>
          <p:nvPr/>
        </p:nvSpPr>
        <p:spPr>
          <a:xfrm>
            <a:off x="3901440" y="1356360"/>
            <a:ext cx="137160" cy="2087880"/>
          </a:xfrm>
          <a:custGeom>
            <a:avLst/>
            <a:gdLst/>
            <a:ahLst/>
            <a:cxnLst/>
            <a:rect l="l" t="t" r="r" b="b"/>
            <a:pathLst>
              <a:path w="137160" h="2087879">
                <a:moveTo>
                  <a:pt x="137160" y="0"/>
                </a:moveTo>
                <a:lnTo>
                  <a:pt x="0" y="0"/>
                </a:lnTo>
                <a:lnTo>
                  <a:pt x="0" y="2087879"/>
                </a:lnTo>
                <a:lnTo>
                  <a:pt x="137160" y="2087879"/>
                </a:lnTo>
                <a:lnTo>
                  <a:pt x="137160" y="0"/>
                </a:lnTo>
                <a:close/>
              </a:path>
            </a:pathLst>
          </a:custGeom>
          <a:solidFill>
            <a:srgbClr val="000000"/>
          </a:solidFill>
        </p:spPr>
        <p:txBody>
          <a:bodyPr wrap="square" lIns="0" tIns="0" rIns="0" bIns="0" rtlCol="0"/>
          <a:lstStyle/>
          <a:p>
            <a:endParaRPr/>
          </a:p>
        </p:txBody>
      </p:sp>
      <p:sp>
        <p:nvSpPr>
          <p:cNvPr id="9" name="object 9"/>
          <p:cNvSpPr/>
          <p:nvPr/>
        </p:nvSpPr>
        <p:spPr>
          <a:xfrm>
            <a:off x="207263" y="3375659"/>
            <a:ext cx="3648710" cy="0"/>
          </a:xfrm>
          <a:custGeom>
            <a:avLst/>
            <a:gdLst/>
            <a:ahLst/>
            <a:cxnLst/>
            <a:rect l="l" t="t" r="r" b="b"/>
            <a:pathLst>
              <a:path w="3648710">
                <a:moveTo>
                  <a:pt x="0" y="0"/>
                </a:moveTo>
                <a:lnTo>
                  <a:pt x="3648456" y="0"/>
                </a:lnTo>
              </a:path>
            </a:pathLst>
          </a:custGeom>
          <a:ln w="45719">
            <a:solidFill>
              <a:srgbClr val="000000"/>
            </a:solidFill>
          </a:ln>
        </p:spPr>
        <p:txBody>
          <a:bodyPr wrap="square" lIns="0" tIns="0" rIns="0" bIns="0" rtlCol="0"/>
          <a:lstStyle/>
          <a:p>
            <a:endParaRPr/>
          </a:p>
        </p:txBody>
      </p:sp>
      <p:sp>
        <p:nvSpPr>
          <p:cNvPr id="10" name="object 10"/>
          <p:cNvSpPr/>
          <p:nvPr/>
        </p:nvSpPr>
        <p:spPr>
          <a:xfrm>
            <a:off x="230124" y="1447800"/>
            <a:ext cx="0" cy="1905000"/>
          </a:xfrm>
          <a:custGeom>
            <a:avLst/>
            <a:gdLst/>
            <a:ahLst/>
            <a:cxnLst/>
            <a:rect l="l" t="t" r="r" b="b"/>
            <a:pathLst>
              <a:path h="1905000">
                <a:moveTo>
                  <a:pt x="0" y="0"/>
                </a:moveTo>
                <a:lnTo>
                  <a:pt x="0" y="1905000"/>
                </a:lnTo>
              </a:path>
            </a:pathLst>
          </a:custGeom>
          <a:ln w="45720">
            <a:solidFill>
              <a:srgbClr val="000000"/>
            </a:solidFill>
          </a:ln>
        </p:spPr>
        <p:txBody>
          <a:bodyPr wrap="square" lIns="0" tIns="0" rIns="0" bIns="0" rtlCol="0"/>
          <a:lstStyle/>
          <a:p>
            <a:endParaRPr/>
          </a:p>
        </p:txBody>
      </p:sp>
      <p:sp>
        <p:nvSpPr>
          <p:cNvPr id="11" name="object 11"/>
          <p:cNvSpPr/>
          <p:nvPr/>
        </p:nvSpPr>
        <p:spPr>
          <a:xfrm>
            <a:off x="207263" y="1424939"/>
            <a:ext cx="3648710" cy="0"/>
          </a:xfrm>
          <a:custGeom>
            <a:avLst/>
            <a:gdLst/>
            <a:ahLst/>
            <a:cxnLst/>
            <a:rect l="l" t="t" r="r" b="b"/>
            <a:pathLst>
              <a:path w="3648710">
                <a:moveTo>
                  <a:pt x="0" y="0"/>
                </a:moveTo>
                <a:lnTo>
                  <a:pt x="3648456" y="0"/>
                </a:lnTo>
              </a:path>
            </a:pathLst>
          </a:custGeom>
          <a:ln w="45720">
            <a:solidFill>
              <a:srgbClr val="000000"/>
            </a:solidFill>
          </a:ln>
        </p:spPr>
        <p:txBody>
          <a:bodyPr wrap="square" lIns="0" tIns="0" rIns="0" bIns="0" rtlCol="0"/>
          <a:lstStyle/>
          <a:p>
            <a:endParaRPr/>
          </a:p>
        </p:txBody>
      </p:sp>
      <p:sp>
        <p:nvSpPr>
          <p:cNvPr id="12" name="object 12"/>
          <p:cNvSpPr/>
          <p:nvPr/>
        </p:nvSpPr>
        <p:spPr>
          <a:xfrm>
            <a:off x="3832859" y="1447800"/>
            <a:ext cx="0" cy="1905000"/>
          </a:xfrm>
          <a:custGeom>
            <a:avLst/>
            <a:gdLst/>
            <a:ahLst/>
            <a:cxnLst/>
            <a:rect l="l" t="t" r="r" b="b"/>
            <a:pathLst>
              <a:path h="1905000">
                <a:moveTo>
                  <a:pt x="0" y="0"/>
                </a:moveTo>
                <a:lnTo>
                  <a:pt x="0" y="1905000"/>
                </a:lnTo>
              </a:path>
            </a:pathLst>
          </a:custGeom>
          <a:ln w="45720">
            <a:solidFill>
              <a:srgbClr val="000000"/>
            </a:solidFill>
          </a:ln>
        </p:spPr>
        <p:txBody>
          <a:bodyPr wrap="square" lIns="0" tIns="0" rIns="0" bIns="0" rtlCol="0"/>
          <a:lstStyle/>
          <a:p>
            <a:endParaRPr/>
          </a:p>
        </p:txBody>
      </p:sp>
      <p:sp>
        <p:nvSpPr>
          <p:cNvPr id="23" name="object 23"/>
          <p:cNvSpPr/>
          <p:nvPr/>
        </p:nvSpPr>
        <p:spPr>
          <a:xfrm>
            <a:off x="1828800" y="3970019"/>
            <a:ext cx="4983479" cy="26670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2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33400" y="6531"/>
            <a:ext cx="9853201" cy="3251734"/>
          </a:xfrm>
          <a:prstGeom prst="rect">
            <a:avLst/>
          </a:prstGeom>
        </p:spPr>
      </p:pic>
      <p:pic>
        <p:nvPicPr>
          <p:cNvPr id="4" name="Picture 3"/>
          <p:cNvPicPr>
            <a:picLocks noChangeAspect="1"/>
          </p:cNvPicPr>
          <p:nvPr/>
        </p:nvPicPr>
        <p:blipFill>
          <a:blip r:embed="rId3"/>
          <a:stretch>
            <a:fillRect/>
          </a:stretch>
        </p:blipFill>
        <p:spPr>
          <a:xfrm>
            <a:off x="-533400" y="3657600"/>
            <a:ext cx="8960701" cy="2206534"/>
          </a:xfrm>
          <a:prstGeom prst="rect">
            <a:avLst/>
          </a:prstGeom>
        </p:spPr>
      </p:pic>
    </p:spTree>
    <p:extLst>
      <p:ext uri="{BB962C8B-B14F-4D97-AF65-F5344CB8AC3E}">
        <p14:creationId xmlns:p14="http://schemas.microsoft.com/office/powerpoint/2010/main" val="260874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81000" y="1371600"/>
            <a:ext cx="9677400" cy="2761629"/>
          </a:xfrm>
          <a:prstGeom prst="rect">
            <a:avLst/>
          </a:prstGeom>
        </p:spPr>
      </p:pic>
    </p:spTree>
    <p:extLst>
      <p:ext uri="{BB962C8B-B14F-4D97-AF65-F5344CB8AC3E}">
        <p14:creationId xmlns:p14="http://schemas.microsoft.com/office/powerpoint/2010/main" val="31367659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20742" y="1066800"/>
            <a:ext cx="9717142" cy="5029200"/>
          </a:xfrm>
          <a:prstGeom prst="rect">
            <a:avLst/>
          </a:prstGeom>
        </p:spPr>
      </p:pic>
      <p:pic>
        <p:nvPicPr>
          <p:cNvPr id="4" name="Picture 3"/>
          <p:cNvPicPr>
            <a:picLocks noChangeAspect="1"/>
          </p:cNvPicPr>
          <p:nvPr/>
        </p:nvPicPr>
        <p:blipFill>
          <a:blip r:embed="rId3"/>
          <a:stretch>
            <a:fillRect/>
          </a:stretch>
        </p:blipFill>
        <p:spPr>
          <a:xfrm>
            <a:off x="1981200" y="6123709"/>
            <a:ext cx="5546565" cy="511362"/>
          </a:xfrm>
          <a:prstGeom prst="rect">
            <a:avLst/>
          </a:prstGeom>
        </p:spPr>
      </p:pic>
    </p:spTree>
    <p:extLst>
      <p:ext uri="{BB962C8B-B14F-4D97-AF65-F5344CB8AC3E}">
        <p14:creationId xmlns:p14="http://schemas.microsoft.com/office/powerpoint/2010/main" val="23515149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 y="990600"/>
            <a:ext cx="9144000" cy="3200400"/>
          </a:xfrm>
          <a:prstGeom prst="rect">
            <a:avLst/>
          </a:prstGeom>
        </p:spPr>
      </p:pic>
    </p:spTree>
    <p:extLst>
      <p:ext uri="{BB962C8B-B14F-4D97-AF65-F5344CB8AC3E}">
        <p14:creationId xmlns:p14="http://schemas.microsoft.com/office/powerpoint/2010/main" val="1556617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444" y="360357"/>
            <a:ext cx="5225415" cy="713105"/>
          </a:xfrm>
          <a:prstGeom prst="rect">
            <a:avLst/>
          </a:prstGeom>
        </p:spPr>
        <p:txBody>
          <a:bodyPr vert="horz" wrap="square" lIns="0" tIns="13970" rIns="0" bIns="0" rtlCol="0">
            <a:spAutoFit/>
          </a:bodyPr>
          <a:lstStyle/>
          <a:p>
            <a:pPr marL="12700">
              <a:lnSpc>
                <a:spcPct val="100000"/>
              </a:lnSpc>
              <a:spcBef>
                <a:spcPts val="110"/>
              </a:spcBef>
            </a:pPr>
            <a:r>
              <a:rPr sz="4500" b="1">
                <a:solidFill>
                  <a:srgbClr val="0D79C9"/>
                </a:solidFill>
                <a:latin typeface="Georgia"/>
                <a:cs typeface="Georgia"/>
              </a:rPr>
              <a:t>R-L Series</a:t>
            </a:r>
            <a:r>
              <a:rPr sz="4500" b="1" spc="-100">
                <a:solidFill>
                  <a:srgbClr val="0D79C9"/>
                </a:solidFill>
                <a:latin typeface="Georgia"/>
                <a:cs typeface="Georgia"/>
              </a:rPr>
              <a:t> </a:t>
            </a:r>
            <a:r>
              <a:rPr sz="4500" b="1" spc="-5">
                <a:solidFill>
                  <a:srgbClr val="0D79C9"/>
                </a:solidFill>
                <a:latin typeface="Georgia"/>
                <a:cs typeface="Georgia"/>
              </a:rPr>
              <a:t>Circuit</a:t>
            </a:r>
            <a:endParaRPr sz="4500">
              <a:latin typeface="Georgia"/>
              <a:cs typeface="Georgia"/>
            </a:endParaRPr>
          </a:p>
        </p:txBody>
      </p:sp>
      <p:sp>
        <p:nvSpPr>
          <p:cNvPr id="3" name="object 3"/>
          <p:cNvSpPr/>
          <p:nvPr/>
        </p:nvSpPr>
        <p:spPr>
          <a:xfrm>
            <a:off x="264736" y="1101066"/>
            <a:ext cx="6466402" cy="181425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722486" y="29718"/>
            <a:ext cx="139065" cy="299720"/>
          </a:xfrm>
          <a:prstGeom prst="rect">
            <a:avLst/>
          </a:prstGeom>
        </p:spPr>
        <p:txBody>
          <a:bodyPr vert="horz" wrap="square" lIns="0" tIns="12700" rIns="0" bIns="0" rtlCol="0">
            <a:spAutoFit/>
          </a:bodyPr>
          <a:lstStyle/>
          <a:p>
            <a:pPr>
              <a:lnSpc>
                <a:spcPct val="100000"/>
              </a:lnSpc>
              <a:spcBef>
                <a:spcPts val="100"/>
              </a:spcBef>
            </a:pPr>
            <a:r>
              <a:rPr sz="1800">
                <a:solidFill>
                  <a:srgbClr val="FFFFFF"/>
                </a:solidFill>
                <a:latin typeface="Georgia"/>
                <a:cs typeface="Georgia"/>
              </a:rPr>
              <a:t>3</a:t>
            </a:r>
            <a:endParaRPr sz="1800">
              <a:latin typeface="Georgia"/>
              <a:cs typeface="Georgia"/>
            </a:endParaRPr>
          </a:p>
        </p:txBody>
      </p:sp>
      <p:sp>
        <p:nvSpPr>
          <p:cNvPr id="5" name="object 5"/>
          <p:cNvSpPr/>
          <p:nvPr/>
        </p:nvSpPr>
        <p:spPr>
          <a:xfrm>
            <a:off x="4573333" y="1665478"/>
            <a:ext cx="4325111" cy="221894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0055" y="3747966"/>
            <a:ext cx="6629400" cy="728472"/>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28600" y="4503546"/>
            <a:ext cx="3200400" cy="2251535"/>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4254215" y="4112202"/>
            <a:ext cx="2465240" cy="2446724"/>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6863898" y="4859078"/>
            <a:ext cx="2034546" cy="855921"/>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5" grpId="0" animBg="1"/>
      <p:bldP spid="6" grpId="0" animBg="1"/>
      <p:bldP spid="7" grpId="0" animBg="1"/>
      <p:bldP spid="8" grpId="0" animBg="1"/>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591422" y="29718"/>
            <a:ext cx="270510" cy="299720"/>
          </a:xfrm>
          <a:prstGeom prst="rect">
            <a:avLst/>
          </a:prstGeom>
        </p:spPr>
        <p:txBody>
          <a:bodyPr vert="horz" wrap="square" lIns="0" tIns="12700" rIns="0" bIns="0" rtlCol="0">
            <a:spAutoFit/>
          </a:bodyPr>
          <a:lstStyle/>
          <a:p>
            <a:pPr>
              <a:lnSpc>
                <a:spcPct val="100000"/>
              </a:lnSpc>
              <a:spcBef>
                <a:spcPts val="100"/>
              </a:spcBef>
            </a:pPr>
            <a:r>
              <a:rPr sz="1800">
                <a:solidFill>
                  <a:srgbClr val="FFFFFF"/>
                </a:solidFill>
                <a:latin typeface="Georgia"/>
                <a:cs typeface="Georgia"/>
              </a:rPr>
              <a:t>29</a:t>
            </a:r>
            <a:endParaRPr sz="1800">
              <a:latin typeface="Georgia"/>
              <a:cs typeface="Georgia"/>
            </a:endParaRPr>
          </a:p>
        </p:txBody>
      </p:sp>
      <p:sp>
        <p:nvSpPr>
          <p:cNvPr id="3" name="object 3"/>
          <p:cNvSpPr txBox="1">
            <a:spLocks noGrp="1"/>
          </p:cNvSpPr>
          <p:nvPr>
            <p:ph type="title"/>
          </p:nvPr>
        </p:nvSpPr>
        <p:spPr>
          <a:xfrm>
            <a:off x="154939" y="588086"/>
            <a:ext cx="8763000" cy="757555"/>
          </a:xfrm>
          <a:prstGeom prst="rect">
            <a:avLst/>
          </a:prstGeom>
        </p:spPr>
        <p:txBody>
          <a:bodyPr vert="horz" wrap="square" lIns="0" tIns="12700" rIns="0" bIns="0" rtlCol="0">
            <a:spAutoFit/>
          </a:bodyPr>
          <a:lstStyle/>
          <a:p>
            <a:pPr marL="12700">
              <a:lnSpc>
                <a:spcPct val="100000"/>
              </a:lnSpc>
              <a:spcBef>
                <a:spcPts val="100"/>
              </a:spcBef>
              <a:tabLst>
                <a:tab pos="469900" algn="l"/>
              </a:tabLst>
            </a:pPr>
            <a:r>
              <a:rPr sz="2400" spc="-5">
                <a:latin typeface="Times New Roman"/>
                <a:cs typeface="Times New Roman"/>
              </a:rPr>
              <a:t>1.	</a:t>
            </a:r>
            <a:r>
              <a:rPr sz="2400">
                <a:latin typeface="Times New Roman"/>
                <a:cs typeface="Times New Roman"/>
              </a:rPr>
              <a:t>A</a:t>
            </a:r>
            <a:r>
              <a:rPr sz="2400" spc="204">
                <a:latin typeface="Times New Roman"/>
                <a:cs typeface="Times New Roman"/>
              </a:rPr>
              <a:t> </a:t>
            </a:r>
            <a:r>
              <a:rPr sz="2400">
                <a:latin typeface="Times New Roman"/>
                <a:cs typeface="Times New Roman"/>
              </a:rPr>
              <a:t>series</a:t>
            </a:r>
            <a:r>
              <a:rPr sz="2400" spc="365">
                <a:latin typeface="Times New Roman"/>
                <a:cs typeface="Times New Roman"/>
              </a:rPr>
              <a:t> </a:t>
            </a:r>
            <a:r>
              <a:rPr sz="2400" spc="-5">
                <a:latin typeface="Times New Roman"/>
                <a:cs typeface="Times New Roman"/>
              </a:rPr>
              <a:t>circuit</a:t>
            </a:r>
            <a:r>
              <a:rPr sz="2400" spc="365">
                <a:latin typeface="Times New Roman"/>
                <a:cs typeface="Times New Roman"/>
              </a:rPr>
              <a:t> </a:t>
            </a:r>
            <a:r>
              <a:rPr sz="2400" spc="-5">
                <a:latin typeface="Times New Roman"/>
                <a:cs typeface="Times New Roman"/>
              </a:rPr>
              <a:t>has</a:t>
            </a:r>
            <a:r>
              <a:rPr sz="2400" spc="370">
                <a:latin typeface="Times New Roman"/>
                <a:cs typeface="Times New Roman"/>
              </a:rPr>
              <a:t> </a:t>
            </a:r>
            <a:r>
              <a:rPr sz="2400" spc="-5">
                <a:latin typeface="Times New Roman"/>
                <a:cs typeface="Times New Roman"/>
              </a:rPr>
              <a:t>resistance</a:t>
            </a:r>
            <a:r>
              <a:rPr sz="2400" spc="355">
                <a:latin typeface="Times New Roman"/>
                <a:cs typeface="Times New Roman"/>
              </a:rPr>
              <a:t> </a:t>
            </a:r>
            <a:r>
              <a:rPr sz="2400" spc="-5">
                <a:latin typeface="Times New Roman"/>
                <a:cs typeface="Times New Roman"/>
              </a:rPr>
              <a:t>of</a:t>
            </a:r>
            <a:r>
              <a:rPr sz="2400" spc="350">
                <a:latin typeface="Times New Roman"/>
                <a:cs typeface="Times New Roman"/>
              </a:rPr>
              <a:t> </a:t>
            </a:r>
            <a:r>
              <a:rPr sz="2400">
                <a:latin typeface="Times New Roman"/>
                <a:cs typeface="Times New Roman"/>
              </a:rPr>
              <a:t>10</a:t>
            </a:r>
            <a:r>
              <a:rPr sz="2400" spc="360">
                <a:latin typeface="Times New Roman"/>
                <a:cs typeface="Times New Roman"/>
              </a:rPr>
              <a:t> </a:t>
            </a:r>
            <a:r>
              <a:rPr sz="2400">
                <a:latin typeface="Times New Roman"/>
                <a:cs typeface="Times New Roman"/>
              </a:rPr>
              <a:t>ohms,</a:t>
            </a:r>
            <a:r>
              <a:rPr sz="2400" spc="365">
                <a:latin typeface="Times New Roman"/>
                <a:cs typeface="Times New Roman"/>
              </a:rPr>
              <a:t> </a:t>
            </a:r>
            <a:r>
              <a:rPr sz="2400" spc="-5">
                <a:latin typeface="Times New Roman"/>
                <a:cs typeface="Times New Roman"/>
              </a:rPr>
              <a:t>inductance</a:t>
            </a:r>
            <a:r>
              <a:rPr sz="2400" spc="350">
                <a:latin typeface="Times New Roman"/>
                <a:cs typeface="Times New Roman"/>
              </a:rPr>
              <a:t> </a:t>
            </a:r>
            <a:r>
              <a:rPr sz="2400" spc="-5">
                <a:latin typeface="Times New Roman"/>
                <a:cs typeface="Times New Roman"/>
              </a:rPr>
              <a:t>200/п</a:t>
            </a:r>
            <a:r>
              <a:rPr sz="2400" spc="375">
                <a:latin typeface="Times New Roman"/>
                <a:cs typeface="Times New Roman"/>
              </a:rPr>
              <a:t> </a:t>
            </a:r>
            <a:r>
              <a:rPr sz="2400" spc="5">
                <a:latin typeface="Times New Roman"/>
                <a:cs typeface="Times New Roman"/>
              </a:rPr>
              <a:t>mH</a:t>
            </a:r>
            <a:endParaRPr sz="2400">
              <a:latin typeface="Times New Roman"/>
              <a:cs typeface="Times New Roman"/>
            </a:endParaRPr>
          </a:p>
          <a:p>
            <a:pPr marL="469900">
              <a:lnSpc>
                <a:spcPct val="100000"/>
              </a:lnSpc>
              <a:spcBef>
                <a:spcPts val="5"/>
              </a:spcBef>
            </a:pPr>
            <a:r>
              <a:rPr sz="2400" spc="-5">
                <a:latin typeface="Times New Roman"/>
                <a:cs typeface="Times New Roman"/>
              </a:rPr>
              <a:t>and capacitance </a:t>
            </a:r>
            <a:r>
              <a:rPr sz="2400">
                <a:latin typeface="Times New Roman"/>
                <a:cs typeface="Times New Roman"/>
              </a:rPr>
              <a:t>1000/ п </a:t>
            </a:r>
            <a:r>
              <a:rPr sz="2400" spc="-5">
                <a:latin typeface="Times New Roman"/>
                <a:cs typeface="Times New Roman"/>
              </a:rPr>
              <a:t>micro-farad.</a:t>
            </a:r>
            <a:r>
              <a:rPr sz="2400" spc="55">
                <a:latin typeface="Times New Roman"/>
                <a:cs typeface="Times New Roman"/>
              </a:rPr>
              <a:t> </a:t>
            </a:r>
            <a:r>
              <a:rPr sz="2400" spc="-5">
                <a:latin typeface="Times New Roman"/>
                <a:cs typeface="Times New Roman"/>
              </a:rPr>
              <a:t>Calculate:</a:t>
            </a:r>
            <a:endParaRPr sz="2400">
              <a:latin typeface="Times New Roman"/>
              <a:cs typeface="Times New Roman"/>
            </a:endParaRPr>
          </a:p>
        </p:txBody>
      </p:sp>
      <p:sp>
        <p:nvSpPr>
          <p:cNvPr id="4" name="object 4"/>
          <p:cNvSpPr txBox="1">
            <a:spLocks noGrp="1"/>
          </p:cNvSpPr>
          <p:nvPr>
            <p:ph type="body" idx="1"/>
          </p:nvPr>
        </p:nvSpPr>
        <p:spPr>
          <a:prstGeom prst="rect">
            <a:avLst/>
          </a:prstGeom>
        </p:spPr>
        <p:txBody>
          <a:bodyPr vert="horz" wrap="square" lIns="0" tIns="12700" rIns="0" bIns="0" rtlCol="0">
            <a:spAutoFit/>
          </a:bodyPr>
          <a:lstStyle/>
          <a:p>
            <a:pPr marL="527685" indent="-515620">
              <a:lnSpc>
                <a:spcPct val="100000"/>
              </a:lnSpc>
              <a:spcBef>
                <a:spcPts val="100"/>
              </a:spcBef>
              <a:buAutoNum type="romanLcParenBoth"/>
              <a:tabLst>
                <a:tab pos="527685" algn="l"/>
                <a:tab pos="528320" algn="l"/>
              </a:tabLst>
            </a:pPr>
            <a:r>
              <a:t>The </a:t>
            </a:r>
            <a:r>
              <a:rPr spc="-5"/>
              <a:t>current, flowing </a:t>
            </a:r>
            <a:r>
              <a:t>in the </a:t>
            </a:r>
            <a:r>
              <a:rPr spc="-5"/>
              <a:t>circuit </a:t>
            </a:r>
            <a:r>
              <a:t>of supply </a:t>
            </a:r>
            <a:r>
              <a:rPr spc="-5"/>
              <a:t>voltage 250 </a:t>
            </a:r>
            <a:r>
              <a:rPr spc="-160"/>
              <a:t>V, </a:t>
            </a:r>
            <a:r>
              <a:rPr spc="-5"/>
              <a:t>50</a:t>
            </a:r>
            <a:r>
              <a:rPr spc="-300"/>
              <a:t> </a:t>
            </a:r>
            <a:r>
              <a:t>Hz.</a:t>
            </a:r>
          </a:p>
          <a:p>
            <a:pPr marL="527685" indent="-515620">
              <a:lnSpc>
                <a:spcPct val="100000"/>
              </a:lnSpc>
              <a:spcBef>
                <a:spcPts val="5"/>
              </a:spcBef>
              <a:buAutoNum type="romanLcParenBoth"/>
              <a:tabLst>
                <a:tab pos="527685" algn="l"/>
                <a:tab pos="528320" algn="l"/>
              </a:tabLst>
            </a:pPr>
            <a:r>
              <a:rPr spc="-5"/>
              <a:t>Power factor </a:t>
            </a:r>
            <a:r>
              <a:t>for the</a:t>
            </a:r>
            <a:r>
              <a:rPr spc="25"/>
              <a:t> </a:t>
            </a:r>
            <a:r>
              <a:rPr spc="-5"/>
              <a:t>circuit.</a:t>
            </a:r>
          </a:p>
          <a:p>
            <a:pPr marL="603885" indent="-591820">
              <a:lnSpc>
                <a:spcPct val="100000"/>
              </a:lnSpc>
              <a:buAutoNum type="romanLcParenBoth"/>
              <a:tabLst>
                <a:tab pos="603885" algn="l"/>
                <a:tab pos="604520" algn="l"/>
              </a:tabLst>
            </a:pPr>
            <a:r>
              <a:rPr spc="-5"/>
              <a:t>Power drawn from </a:t>
            </a:r>
            <a:r>
              <a:t>the</a:t>
            </a:r>
            <a:r>
              <a:rPr spc="35"/>
              <a:t> </a:t>
            </a:r>
            <a:r>
              <a:rPr spc="-35"/>
              <a:t>supply.</a:t>
            </a:r>
          </a:p>
          <a:p>
            <a:pPr marL="585470" indent="-573405">
              <a:lnSpc>
                <a:spcPct val="100000"/>
              </a:lnSpc>
              <a:buAutoNum type="romanLcParenBoth"/>
              <a:tabLst>
                <a:tab pos="585470" algn="l"/>
                <a:tab pos="586105" algn="l"/>
              </a:tabLst>
            </a:pPr>
            <a:r>
              <a:rPr spc="-5"/>
              <a:t>Also </a:t>
            </a:r>
            <a:r>
              <a:rPr spc="-10"/>
              <a:t>draw </a:t>
            </a:r>
            <a:r>
              <a:t>the </a:t>
            </a:r>
            <a:r>
              <a:rPr spc="-5"/>
              <a:t>phasor</a:t>
            </a:r>
            <a:r>
              <a:rPr spc="40"/>
              <a:t> </a:t>
            </a:r>
            <a:r>
              <a:rPr spc="-10"/>
              <a:t>diagram.</a:t>
            </a:r>
          </a:p>
        </p:txBody>
      </p:sp>
      <p:sp>
        <p:nvSpPr>
          <p:cNvPr id="5" name="object 5"/>
          <p:cNvSpPr/>
          <p:nvPr/>
        </p:nvSpPr>
        <p:spPr>
          <a:xfrm>
            <a:off x="175991" y="3086111"/>
            <a:ext cx="7063008" cy="1248144"/>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81000" y="4770040"/>
            <a:ext cx="3521226" cy="1683372"/>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705067" y="4516882"/>
            <a:ext cx="3247462" cy="217106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582279" y="29718"/>
            <a:ext cx="276860" cy="299720"/>
          </a:xfrm>
          <a:prstGeom prst="rect">
            <a:avLst/>
          </a:prstGeom>
        </p:spPr>
        <p:txBody>
          <a:bodyPr vert="horz" wrap="square" lIns="0" tIns="12700" rIns="0" bIns="0" rtlCol="0">
            <a:spAutoFit/>
          </a:bodyPr>
          <a:lstStyle/>
          <a:p>
            <a:pPr>
              <a:lnSpc>
                <a:spcPct val="100000"/>
              </a:lnSpc>
              <a:spcBef>
                <a:spcPts val="100"/>
              </a:spcBef>
            </a:pPr>
            <a:r>
              <a:rPr sz="1800" spc="-10">
                <a:solidFill>
                  <a:srgbClr val="FFFFFF"/>
                </a:solidFill>
                <a:latin typeface="Georgia"/>
                <a:cs typeface="Georgia"/>
              </a:rPr>
              <a:t>30</a:t>
            </a:r>
            <a:endParaRPr sz="1800">
              <a:latin typeface="Georgia"/>
              <a:cs typeface="Georgia"/>
            </a:endParaRPr>
          </a:p>
        </p:txBody>
      </p:sp>
      <p:sp>
        <p:nvSpPr>
          <p:cNvPr id="3" name="object 3"/>
          <p:cNvSpPr/>
          <p:nvPr/>
        </p:nvSpPr>
        <p:spPr>
          <a:xfrm>
            <a:off x="102718" y="543048"/>
            <a:ext cx="4106161" cy="158022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191" y="2479488"/>
            <a:ext cx="2959609" cy="171151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 y="4343400"/>
            <a:ext cx="4748784" cy="2329841"/>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483608" y="609600"/>
            <a:ext cx="4562855" cy="1935479"/>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4824984" y="3016894"/>
            <a:ext cx="4216591" cy="2907323"/>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8200" y="2362200"/>
            <a:ext cx="9906000" cy="2286000"/>
          </a:xfrm>
          <a:prstGeom prst="rect">
            <a:avLst/>
          </a:prstGeom>
        </p:spPr>
      </p:pic>
      <p:sp>
        <p:nvSpPr>
          <p:cNvPr id="3" name="TextBox 2"/>
          <p:cNvSpPr txBox="1"/>
          <p:nvPr/>
        </p:nvSpPr>
        <p:spPr>
          <a:xfrm>
            <a:off x="1320413" y="762000"/>
            <a:ext cx="5588774" cy="707886"/>
          </a:xfrm>
          <a:prstGeom prst="rect">
            <a:avLst/>
          </a:prstGeom>
          <a:noFill/>
        </p:spPr>
        <p:txBody>
          <a:bodyPr wrap="none" rtlCol="0">
            <a:spAutoFit/>
          </a:bodyPr>
          <a:lstStyle/>
          <a:p>
            <a:r>
              <a:rPr lang="en-US" sz="4000" b="1">
                <a:solidFill>
                  <a:srgbClr val="FF0000"/>
                </a:solidFill>
              </a:rPr>
              <a:t>RESONANCE in A.C circuit</a:t>
            </a:r>
            <a:endParaRPr lang="en-IN" sz="4000" b="1">
              <a:solidFill>
                <a:srgbClr val="FF0000"/>
              </a:solidFill>
            </a:endParaRP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5BB20599-07B7-4C01-8DFE-B3B708E17661}"/>
                  </a:ext>
                </a:extLst>
              </p14:cNvPr>
              <p14:cNvContentPartPr/>
              <p14:nvPr/>
            </p14:nvContentPartPr>
            <p14:xfrm>
              <a:off x="1879560" y="3505320"/>
              <a:ext cx="1657800" cy="82800"/>
            </p14:xfrm>
          </p:contentPart>
        </mc:Choice>
        <mc:Fallback>
          <p:pic>
            <p:nvPicPr>
              <p:cNvPr id="4" name="Ink 3">
                <a:extLst>
                  <a:ext uri="{FF2B5EF4-FFF2-40B4-BE49-F238E27FC236}">
                    <a16:creationId xmlns:a16="http://schemas.microsoft.com/office/drawing/2014/main" id="{5BB20599-07B7-4C01-8DFE-B3B708E17661}"/>
                  </a:ext>
                </a:extLst>
              </p:cNvPr>
              <p:cNvPicPr/>
              <p:nvPr/>
            </p:nvPicPr>
            <p:blipFill>
              <a:blip r:embed="rId4"/>
              <a:stretch>
                <a:fillRect/>
              </a:stretch>
            </p:blipFill>
            <p:spPr>
              <a:xfrm>
                <a:off x="1863720" y="3441960"/>
                <a:ext cx="168912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B46D1F99-6DCE-441C-B6F1-02E8F35E22E6}"/>
                  </a:ext>
                </a:extLst>
              </p14:cNvPr>
              <p14:cNvContentPartPr/>
              <p14:nvPr/>
            </p14:nvContentPartPr>
            <p14:xfrm>
              <a:off x="1873080" y="3537000"/>
              <a:ext cx="1321200" cy="82800"/>
            </p14:xfrm>
          </p:contentPart>
        </mc:Choice>
        <mc:Fallback>
          <p:pic>
            <p:nvPicPr>
              <p:cNvPr id="5" name="Ink 4">
                <a:extLst>
                  <a:ext uri="{FF2B5EF4-FFF2-40B4-BE49-F238E27FC236}">
                    <a16:creationId xmlns:a16="http://schemas.microsoft.com/office/drawing/2014/main" id="{B46D1F99-6DCE-441C-B6F1-02E8F35E22E6}"/>
                  </a:ext>
                </a:extLst>
              </p:cNvPr>
              <p:cNvPicPr/>
              <p:nvPr/>
            </p:nvPicPr>
            <p:blipFill>
              <a:blip r:embed="rId6"/>
              <a:stretch>
                <a:fillRect/>
              </a:stretch>
            </p:blipFill>
            <p:spPr>
              <a:xfrm>
                <a:off x="1857240" y="3473640"/>
                <a:ext cx="1352520" cy="209520"/>
              </a:xfrm>
              <a:prstGeom prst="rect">
                <a:avLst/>
              </a:prstGeom>
            </p:spPr>
          </p:pic>
        </mc:Fallback>
      </mc:AlternateContent>
    </p:spTree>
    <p:extLst>
      <p:ext uri="{BB962C8B-B14F-4D97-AF65-F5344CB8AC3E}">
        <p14:creationId xmlns:p14="http://schemas.microsoft.com/office/powerpoint/2010/main" val="2926904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624951" y="29718"/>
            <a:ext cx="234950" cy="299720"/>
          </a:xfrm>
          <a:prstGeom prst="rect">
            <a:avLst/>
          </a:prstGeom>
        </p:spPr>
        <p:txBody>
          <a:bodyPr vert="horz" wrap="square" lIns="0" tIns="12700" rIns="0" bIns="0" rtlCol="0">
            <a:spAutoFit/>
          </a:bodyPr>
          <a:lstStyle/>
          <a:p>
            <a:pPr>
              <a:lnSpc>
                <a:spcPct val="100000"/>
              </a:lnSpc>
              <a:spcBef>
                <a:spcPts val="100"/>
              </a:spcBef>
            </a:pPr>
            <a:r>
              <a:rPr sz="1800" spc="-10">
                <a:solidFill>
                  <a:srgbClr val="FFFFFF"/>
                </a:solidFill>
                <a:latin typeface="Georgia"/>
                <a:cs typeface="Georgia"/>
              </a:rPr>
              <a:t>31</a:t>
            </a:r>
            <a:endParaRPr sz="1800">
              <a:latin typeface="Georgia"/>
              <a:cs typeface="Georgia"/>
            </a:endParaRPr>
          </a:p>
        </p:txBody>
      </p:sp>
      <p:sp>
        <p:nvSpPr>
          <p:cNvPr id="3" name="object 3"/>
          <p:cNvSpPr txBox="1">
            <a:spLocks noGrp="1"/>
          </p:cNvSpPr>
          <p:nvPr>
            <p:ph type="title"/>
          </p:nvPr>
        </p:nvSpPr>
        <p:spPr>
          <a:xfrm>
            <a:off x="1100734" y="493217"/>
            <a:ext cx="6941820" cy="512445"/>
          </a:xfrm>
          <a:prstGeom prst="rect">
            <a:avLst/>
          </a:prstGeom>
        </p:spPr>
        <p:txBody>
          <a:bodyPr vert="horz" wrap="square" lIns="0" tIns="12065" rIns="0" bIns="0" rtlCol="0">
            <a:spAutoFit/>
          </a:bodyPr>
          <a:lstStyle/>
          <a:p>
            <a:pPr marL="12700">
              <a:lnSpc>
                <a:spcPct val="100000"/>
              </a:lnSpc>
              <a:spcBef>
                <a:spcPts val="95"/>
              </a:spcBef>
            </a:pPr>
            <a:r>
              <a:rPr sz="3200" b="1" spc="-5">
                <a:solidFill>
                  <a:srgbClr val="0D79C9"/>
                </a:solidFill>
                <a:latin typeface="Georgia"/>
                <a:cs typeface="Georgia"/>
              </a:rPr>
              <a:t>Resonance in </a:t>
            </a:r>
            <a:r>
              <a:rPr sz="3200" b="1" spc="-15">
                <a:solidFill>
                  <a:srgbClr val="0D79C9"/>
                </a:solidFill>
                <a:latin typeface="Georgia"/>
                <a:cs typeface="Georgia"/>
              </a:rPr>
              <a:t>R-L-C </a:t>
            </a:r>
            <a:r>
              <a:rPr sz="3200" b="1" spc="-10">
                <a:solidFill>
                  <a:srgbClr val="0D79C9"/>
                </a:solidFill>
                <a:latin typeface="Trebuchet MS"/>
                <a:cs typeface="Trebuchet MS"/>
              </a:rPr>
              <a:t>Series</a:t>
            </a:r>
            <a:r>
              <a:rPr sz="3200" b="1" spc="80">
                <a:solidFill>
                  <a:srgbClr val="0D79C9"/>
                </a:solidFill>
                <a:latin typeface="Trebuchet MS"/>
                <a:cs typeface="Trebuchet MS"/>
              </a:rPr>
              <a:t> </a:t>
            </a:r>
            <a:r>
              <a:rPr sz="3200" b="1" spc="-10">
                <a:solidFill>
                  <a:srgbClr val="0D79C9"/>
                </a:solidFill>
                <a:latin typeface="Georgia"/>
                <a:cs typeface="Georgia"/>
              </a:rPr>
              <a:t>Circuit</a:t>
            </a:r>
            <a:endParaRPr sz="3200">
              <a:latin typeface="Georgia"/>
              <a:cs typeface="Georgia"/>
            </a:endParaRPr>
          </a:p>
        </p:txBody>
      </p:sp>
      <p:sp>
        <p:nvSpPr>
          <p:cNvPr id="4" name="object 4"/>
          <p:cNvSpPr/>
          <p:nvPr/>
        </p:nvSpPr>
        <p:spPr>
          <a:xfrm>
            <a:off x="142861" y="1136877"/>
            <a:ext cx="3895358" cy="213287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267200" y="1066800"/>
            <a:ext cx="4725911" cy="259006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130441" y="3733799"/>
            <a:ext cx="4961871" cy="3047998"/>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594470" y="29718"/>
            <a:ext cx="264795" cy="299720"/>
          </a:xfrm>
          <a:prstGeom prst="rect">
            <a:avLst/>
          </a:prstGeom>
        </p:spPr>
        <p:txBody>
          <a:bodyPr vert="horz" wrap="square" lIns="0" tIns="12700" rIns="0" bIns="0" rtlCol="0">
            <a:spAutoFit/>
          </a:bodyPr>
          <a:lstStyle/>
          <a:p>
            <a:pPr>
              <a:lnSpc>
                <a:spcPct val="100000"/>
              </a:lnSpc>
              <a:spcBef>
                <a:spcPts val="100"/>
              </a:spcBef>
            </a:pPr>
            <a:r>
              <a:rPr sz="1800" spc="-10">
                <a:solidFill>
                  <a:srgbClr val="FFFFFF"/>
                </a:solidFill>
                <a:latin typeface="Georgia"/>
                <a:cs typeface="Georgia"/>
              </a:rPr>
              <a:t>32</a:t>
            </a:r>
            <a:endParaRPr sz="1800">
              <a:latin typeface="Georgia"/>
              <a:cs typeface="Georgia"/>
            </a:endParaRPr>
          </a:p>
        </p:txBody>
      </p:sp>
      <p:sp>
        <p:nvSpPr>
          <p:cNvPr id="3" name="object 3"/>
          <p:cNvSpPr/>
          <p:nvPr/>
        </p:nvSpPr>
        <p:spPr>
          <a:xfrm>
            <a:off x="-112334" y="0"/>
            <a:ext cx="9256334" cy="26670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97872" y="2667000"/>
            <a:ext cx="3969327" cy="3939752"/>
          </a:xfrm>
          <a:prstGeom prst="rect">
            <a:avLst/>
          </a:prstGeom>
          <a:blipFill>
            <a:blip r:embed="rId4" cstate="print"/>
            <a:stretch>
              <a:fillRect/>
            </a:stretch>
          </a:blipFill>
        </p:spPr>
        <p:txBody>
          <a:bodyPr wrap="square" lIns="0" tIns="0" rIns="0" bIns="0" rtlCol="0"/>
          <a:lstStyle/>
          <a:p>
            <a:endParaRPr/>
          </a:p>
        </p:txBody>
      </p:sp>
      <p:pic>
        <p:nvPicPr>
          <p:cNvPr id="6" name="Picture 5"/>
          <p:cNvPicPr>
            <a:picLocks noChangeAspect="1"/>
          </p:cNvPicPr>
          <p:nvPr/>
        </p:nvPicPr>
        <p:blipFill>
          <a:blip r:embed="rId5"/>
          <a:stretch>
            <a:fillRect/>
          </a:stretch>
        </p:blipFill>
        <p:spPr>
          <a:xfrm>
            <a:off x="4267199" y="2574379"/>
            <a:ext cx="5756564" cy="3939752"/>
          </a:xfrm>
          <a:prstGeom prst="rect">
            <a:avLst/>
          </a:prstGeom>
        </p:spPr>
      </p:pic>
      <p:sp>
        <p:nvSpPr>
          <p:cNvPr id="5" name="TextBox 4"/>
          <p:cNvSpPr txBox="1"/>
          <p:nvPr/>
        </p:nvSpPr>
        <p:spPr>
          <a:xfrm>
            <a:off x="5237557" y="2244941"/>
            <a:ext cx="2188997" cy="430887"/>
          </a:xfrm>
          <a:prstGeom prst="rect">
            <a:avLst/>
          </a:prstGeom>
          <a:noFill/>
        </p:spPr>
        <p:txBody>
          <a:bodyPr wrap="none" rtlCol="0">
            <a:spAutoFit/>
          </a:bodyPr>
          <a:lstStyle/>
          <a:p>
            <a:r>
              <a:rPr lang="en-US" sz="2200" b="1">
                <a:solidFill>
                  <a:srgbClr val="FF0000"/>
                </a:solidFill>
              </a:rPr>
              <a:t>Resonance Curve</a:t>
            </a:r>
            <a:endParaRPr lang="en-IN" sz="22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597518" y="29718"/>
            <a:ext cx="262890" cy="299720"/>
          </a:xfrm>
          <a:prstGeom prst="rect">
            <a:avLst/>
          </a:prstGeom>
        </p:spPr>
        <p:txBody>
          <a:bodyPr vert="horz" wrap="square" lIns="0" tIns="12700" rIns="0" bIns="0" rtlCol="0">
            <a:spAutoFit/>
          </a:bodyPr>
          <a:lstStyle/>
          <a:p>
            <a:pPr>
              <a:lnSpc>
                <a:spcPct val="100000"/>
              </a:lnSpc>
              <a:spcBef>
                <a:spcPts val="100"/>
              </a:spcBef>
            </a:pPr>
            <a:r>
              <a:rPr sz="1800" spc="-10">
                <a:solidFill>
                  <a:srgbClr val="FFFFFF"/>
                </a:solidFill>
                <a:latin typeface="Georgia"/>
                <a:cs typeface="Georgia"/>
              </a:rPr>
              <a:t>33</a:t>
            </a:r>
            <a:endParaRPr sz="1800">
              <a:latin typeface="Georgia"/>
              <a:cs typeface="Georgia"/>
            </a:endParaRPr>
          </a:p>
        </p:txBody>
      </p:sp>
      <p:sp>
        <p:nvSpPr>
          <p:cNvPr id="3" name="object 3"/>
          <p:cNvSpPr/>
          <p:nvPr/>
        </p:nvSpPr>
        <p:spPr>
          <a:xfrm>
            <a:off x="0" y="329438"/>
            <a:ext cx="9144000" cy="607136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594470" y="29718"/>
            <a:ext cx="266065" cy="299720"/>
          </a:xfrm>
          <a:prstGeom prst="rect">
            <a:avLst/>
          </a:prstGeom>
        </p:spPr>
        <p:txBody>
          <a:bodyPr vert="horz" wrap="square" lIns="0" tIns="12700" rIns="0" bIns="0" rtlCol="0">
            <a:spAutoFit/>
          </a:bodyPr>
          <a:lstStyle/>
          <a:p>
            <a:pPr>
              <a:lnSpc>
                <a:spcPct val="100000"/>
              </a:lnSpc>
              <a:spcBef>
                <a:spcPts val="100"/>
              </a:spcBef>
            </a:pPr>
            <a:r>
              <a:rPr sz="1800" spc="-10">
                <a:solidFill>
                  <a:srgbClr val="FFFFFF"/>
                </a:solidFill>
                <a:latin typeface="Georgia"/>
                <a:cs typeface="Georgia"/>
              </a:rPr>
              <a:t>34</a:t>
            </a:r>
            <a:endParaRPr sz="1800">
              <a:latin typeface="Georgia"/>
              <a:cs typeface="Georgia"/>
            </a:endParaRPr>
          </a:p>
        </p:txBody>
      </p:sp>
      <p:sp>
        <p:nvSpPr>
          <p:cNvPr id="3" name="object 3"/>
          <p:cNvSpPr txBox="1">
            <a:spLocks noGrp="1"/>
          </p:cNvSpPr>
          <p:nvPr>
            <p:ph type="title"/>
          </p:nvPr>
        </p:nvSpPr>
        <p:spPr>
          <a:xfrm>
            <a:off x="3418078" y="417017"/>
            <a:ext cx="2312670" cy="512445"/>
          </a:xfrm>
          <a:prstGeom prst="rect">
            <a:avLst/>
          </a:prstGeom>
        </p:spPr>
        <p:txBody>
          <a:bodyPr vert="horz" wrap="square" lIns="0" tIns="12065" rIns="0" bIns="0" rtlCol="0">
            <a:spAutoFit/>
          </a:bodyPr>
          <a:lstStyle/>
          <a:p>
            <a:pPr marL="12700">
              <a:lnSpc>
                <a:spcPct val="100000"/>
              </a:lnSpc>
              <a:spcBef>
                <a:spcPts val="95"/>
              </a:spcBef>
            </a:pPr>
            <a:r>
              <a:rPr sz="3200" b="1" spc="-10">
                <a:solidFill>
                  <a:srgbClr val="0D79C9"/>
                </a:solidFill>
                <a:latin typeface="Georgia"/>
                <a:cs typeface="Georgia"/>
              </a:rPr>
              <a:t>Q</a:t>
            </a:r>
            <a:r>
              <a:rPr sz="3200" b="1" spc="-15">
                <a:solidFill>
                  <a:srgbClr val="0D79C9"/>
                </a:solidFill>
                <a:latin typeface="Georgia"/>
                <a:cs typeface="Georgia"/>
              </a:rPr>
              <a:t>-</a:t>
            </a:r>
            <a:r>
              <a:rPr sz="3200" b="1" spc="-10">
                <a:solidFill>
                  <a:srgbClr val="0D79C9"/>
                </a:solidFill>
                <a:latin typeface="Georgia"/>
                <a:cs typeface="Georgia"/>
              </a:rPr>
              <a:t>FAC</a:t>
            </a:r>
            <a:r>
              <a:rPr sz="3200" b="1" spc="-20">
                <a:solidFill>
                  <a:srgbClr val="0D79C9"/>
                </a:solidFill>
                <a:latin typeface="Georgia"/>
                <a:cs typeface="Georgia"/>
              </a:rPr>
              <a:t>T</a:t>
            </a:r>
            <a:r>
              <a:rPr sz="3200" b="1" spc="-5">
                <a:solidFill>
                  <a:srgbClr val="0D79C9"/>
                </a:solidFill>
                <a:latin typeface="Georgia"/>
                <a:cs typeface="Georgia"/>
              </a:rPr>
              <a:t>OR</a:t>
            </a:r>
            <a:endParaRPr sz="3200">
              <a:latin typeface="Georgia"/>
              <a:cs typeface="Georgia"/>
            </a:endParaRPr>
          </a:p>
        </p:txBody>
      </p:sp>
      <p:sp>
        <p:nvSpPr>
          <p:cNvPr id="4" name="object 4"/>
          <p:cNvSpPr/>
          <p:nvPr/>
        </p:nvSpPr>
        <p:spPr>
          <a:xfrm>
            <a:off x="163957" y="3505200"/>
            <a:ext cx="8820912" cy="3318164"/>
          </a:xfrm>
          <a:prstGeom prst="rect">
            <a:avLst/>
          </a:prstGeom>
          <a:blipFill>
            <a:blip r:embed="rId2" cstate="print"/>
            <a:stretch>
              <a:fillRect/>
            </a:stretch>
          </a:blipFill>
        </p:spPr>
        <p:txBody>
          <a:bodyPr wrap="square" lIns="0" tIns="0" rIns="0" bIns="0" rtlCol="0"/>
          <a:lstStyle/>
          <a:p>
            <a:endParaRPr/>
          </a:p>
        </p:txBody>
      </p:sp>
      <p:pic>
        <p:nvPicPr>
          <p:cNvPr id="5" name="Picture 4"/>
          <p:cNvPicPr>
            <a:picLocks noChangeAspect="1"/>
          </p:cNvPicPr>
          <p:nvPr/>
        </p:nvPicPr>
        <p:blipFill>
          <a:blip r:embed="rId3"/>
          <a:stretch>
            <a:fillRect/>
          </a:stretch>
        </p:blipFill>
        <p:spPr>
          <a:xfrm>
            <a:off x="-457200" y="1115892"/>
            <a:ext cx="9709773" cy="261790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600567" y="29718"/>
            <a:ext cx="257810" cy="299720"/>
          </a:xfrm>
          <a:prstGeom prst="rect">
            <a:avLst/>
          </a:prstGeom>
        </p:spPr>
        <p:txBody>
          <a:bodyPr vert="horz" wrap="square" lIns="0" tIns="12700" rIns="0" bIns="0" rtlCol="0">
            <a:spAutoFit/>
          </a:bodyPr>
          <a:lstStyle/>
          <a:p>
            <a:pPr>
              <a:lnSpc>
                <a:spcPct val="100000"/>
              </a:lnSpc>
              <a:spcBef>
                <a:spcPts val="100"/>
              </a:spcBef>
            </a:pPr>
            <a:r>
              <a:rPr sz="1800" spc="-10">
                <a:solidFill>
                  <a:srgbClr val="FFFFFF"/>
                </a:solidFill>
                <a:latin typeface="Georgia"/>
                <a:cs typeface="Georgia"/>
              </a:rPr>
              <a:t>35</a:t>
            </a:r>
            <a:endParaRPr sz="1800">
              <a:latin typeface="Georgia"/>
              <a:cs typeface="Georgia"/>
            </a:endParaRPr>
          </a:p>
        </p:txBody>
      </p:sp>
      <p:sp>
        <p:nvSpPr>
          <p:cNvPr id="3" name="object 3"/>
          <p:cNvSpPr/>
          <p:nvPr/>
        </p:nvSpPr>
        <p:spPr>
          <a:xfrm>
            <a:off x="5334000" y="1093920"/>
            <a:ext cx="3601639" cy="492587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3188" y="1001842"/>
            <a:ext cx="5280811" cy="515286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594470" y="29718"/>
            <a:ext cx="266065" cy="299720"/>
          </a:xfrm>
          <a:prstGeom prst="rect">
            <a:avLst/>
          </a:prstGeom>
        </p:spPr>
        <p:txBody>
          <a:bodyPr vert="horz" wrap="square" lIns="0" tIns="12700" rIns="0" bIns="0" rtlCol="0">
            <a:spAutoFit/>
          </a:bodyPr>
          <a:lstStyle/>
          <a:p>
            <a:pPr>
              <a:lnSpc>
                <a:spcPct val="100000"/>
              </a:lnSpc>
              <a:spcBef>
                <a:spcPts val="100"/>
              </a:spcBef>
            </a:pPr>
            <a:r>
              <a:rPr sz="1800" spc="-10">
                <a:solidFill>
                  <a:srgbClr val="FFFFFF"/>
                </a:solidFill>
                <a:latin typeface="Georgia"/>
                <a:cs typeface="Georgia"/>
              </a:rPr>
              <a:t>36</a:t>
            </a:r>
            <a:endParaRPr sz="1800">
              <a:latin typeface="Georgia"/>
              <a:cs typeface="Georgia"/>
            </a:endParaRPr>
          </a:p>
        </p:txBody>
      </p:sp>
      <p:sp>
        <p:nvSpPr>
          <p:cNvPr id="3" name="object 3"/>
          <p:cNvSpPr txBox="1">
            <a:spLocks noGrp="1"/>
          </p:cNvSpPr>
          <p:nvPr>
            <p:ph type="title"/>
          </p:nvPr>
        </p:nvSpPr>
        <p:spPr>
          <a:xfrm>
            <a:off x="1366266" y="493217"/>
            <a:ext cx="6408420" cy="512445"/>
          </a:xfrm>
          <a:prstGeom prst="rect">
            <a:avLst/>
          </a:prstGeom>
        </p:spPr>
        <p:txBody>
          <a:bodyPr vert="horz" wrap="square" lIns="0" tIns="12065" rIns="0" bIns="0" rtlCol="0">
            <a:spAutoFit/>
          </a:bodyPr>
          <a:lstStyle/>
          <a:p>
            <a:pPr marL="12700">
              <a:lnSpc>
                <a:spcPct val="100000"/>
              </a:lnSpc>
              <a:spcBef>
                <a:spcPts val="95"/>
              </a:spcBef>
            </a:pPr>
            <a:r>
              <a:rPr sz="3200" b="1" spc="-10">
                <a:solidFill>
                  <a:srgbClr val="0D79C9"/>
                </a:solidFill>
                <a:latin typeface="Georgia"/>
                <a:cs typeface="Georgia"/>
              </a:rPr>
              <a:t>Bandwidth </a:t>
            </a:r>
            <a:r>
              <a:rPr sz="3200" b="1" spc="-5">
                <a:solidFill>
                  <a:srgbClr val="0D79C9"/>
                </a:solidFill>
                <a:latin typeface="Georgia"/>
                <a:cs typeface="Georgia"/>
              </a:rPr>
              <a:t>of </a:t>
            </a:r>
            <a:r>
              <a:rPr sz="3200" b="1" spc="-10">
                <a:solidFill>
                  <a:srgbClr val="0D79C9"/>
                </a:solidFill>
                <a:latin typeface="Georgia"/>
                <a:cs typeface="Georgia"/>
              </a:rPr>
              <a:t>Resonant</a:t>
            </a:r>
            <a:r>
              <a:rPr sz="3200" b="1" spc="70">
                <a:solidFill>
                  <a:srgbClr val="0D79C9"/>
                </a:solidFill>
                <a:latin typeface="Georgia"/>
                <a:cs typeface="Georgia"/>
              </a:rPr>
              <a:t> </a:t>
            </a:r>
            <a:r>
              <a:rPr sz="3200" b="1" spc="-10">
                <a:solidFill>
                  <a:srgbClr val="0D79C9"/>
                </a:solidFill>
                <a:latin typeface="Georgia"/>
                <a:cs typeface="Georgia"/>
              </a:rPr>
              <a:t>circuit</a:t>
            </a:r>
            <a:endParaRPr sz="3200">
              <a:latin typeface="Georgia"/>
              <a:cs typeface="Georgia"/>
            </a:endParaRPr>
          </a:p>
        </p:txBody>
      </p:sp>
      <p:sp>
        <p:nvSpPr>
          <p:cNvPr id="4" name="object 4"/>
          <p:cNvSpPr/>
          <p:nvPr/>
        </p:nvSpPr>
        <p:spPr>
          <a:xfrm>
            <a:off x="222436" y="1201409"/>
            <a:ext cx="3515845" cy="398019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072128" y="1207429"/>
            <a:ext cx="4645152" cy="381743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334255" y="5334000"/>
            <a:ext cx="4701680" cy="1280679"/>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606663" y="29718"/>
            <a:ext cx="251460" cy="299720"/>
          </a:xfrm>
          <a:prstGeom prst="rect">
            <a:avLst/>
          </a:prstGeom>
        </p:spPr>
        <p:txBody>
          <a:bodyPr vert="horz" wrap="square" lIns="0" tIns="12700" rIns="0" bIns="0" rtlCol="0">
            <a:spAutoFit/>
          </a:bodyPr>
          <a:lstStyle/>
          <a:p>
            <a:pPr>
              <a:lnSpc>
                <a:spcPct val="100000"/>
              </a:lnSpc>
              <a:spcBef>
                <a:spcPts val="100"/>
              </a:spcBef>
            </a:pPr>
            <a:r>
              <a:rPr sz="1800" spc="-10">
                <a:solidFill>
                  <a:srgbClr val="FFFFFF"/>
                </a:solidFill>
                <a:latin typeface="Georgia"/>
                <a:cs typeface="Georgia"/>
              </a:rPr>
              <a:t>37</a:t>
            </a:r>
            <a:endParaRPr sz="1800">
              <a:latin typeface="Georgia"/>
              <a:cs typeface="Georgia"/>
            </a:endParaRPr>
          </a:p>
        </p:txBody>
      </p:sp>
      <p:sp>
        <p:nvSpPr>
          <p:cNvPr id="3" name="object 3"/>
          <p:cNvSpPr txBox="1">
            <a:spLocks noGrp="1"/>
          </p:cNvSpPr>
          <p:nvPr>
            <p:ph type="title"/>
          </p:nvPr>
        </p:nvSpPr>
        <p:spPr>
          <a:xfrm>
            <a:off x="307340" y="588086"/>
            <a:ext cx="8609330" cy="1855470"/>
          </a:xfrm>
          <a:prstGeom prst="rect">
            <a:avLst/>
          </a:prstGeom>
        </p:spPr>
        <p:txBody>
          <a:bodyPr vert="horz" wrap="square" lIns="0" tIns="12700" rIns="0" bIns="0" rtlCol="0">
            <a:spAutoFit/>
          </a:bodyPr>
          <a:lstStyle/>
          <a:p>
            <a:pPr marL="356870" marR="5080" indent="-344805" algn="just">
              <a:lnSpc>
                <a:spcPct val="100000"/>
              </a:lnSpc>
              <a:spcBef>
                <a:spcPts val="100"/>
              </a:spcBef>
            </a:pPr>
            <a:r>
              <a:rPr sz="2400">
                <a:latin typeface="Times New Roman"/>
                <a:cs typeface="Times New Roman"/>
              </a:rPr>
              <a:t>1. </a:t>
            </a:r>
            <a:r>
              <a:rPr sz="2400" spc="-5">
                <a:latin typeface="Times New Roman"/>
                <a:cs typeface="Times New Roman"/>
              </a:rPr>
              <a:t>An </a:t>
            </a:r>
            <a:r>
              <a:rPr sz="2400" spc="-10">
                <a:latin typeface="Times New Roman"/>
                <a:cs typeface="Times New Roman"/>
              </a:rPr>
              <a:t>RLC </a:t>
            </a:r>
            <a:r>
              <a:rPr sz="2400" spc="-5">
                <a:latin typeface="Times New Roman"/>
                <a:cs typeface="Times New Roman"/>
              </a:rPr>
              <a:t>series circuit </a:t>
            </a:r>
            <a:r>
              <a:rPr sz="2400" spc="-15">
                <a:latin typeface="Times New Roman"/>
                <a:cs typeface="Times New Roman"/>
              </a:rPr>
              <a:t>has </a:t>
            </a:r>
            <a:r>
              <a:rPr sz="2400" spc="-5">
                <a:latin typeface="Times New Roman"/>
                <a:cs typeface="Times New Roman"/>
              </a:rPr>
              <a:t>R=10 </a:t>
            </a:r>
            <a:r>
              <a:rPr sz="2400">
                <a:latin typeface="Times New Roman"/>
                <a:cs typeface="Times New Roman"/>
              </a:rPr>
              <a:t>Ω, </a:t>
            </a:r>
            <a:r>
              <a:rPr sz="2400" spc="-20">
                <a:latin typeface="Times New Roman"/>
                <a:cs typeface="Times New Roman"/>
              </a:rPr>
              <a:t>L=10 </a:t>
            </a:r>
            <a:r>
              <a:rPr sz="2400">
                <a:latin typeface="Times New Roman"/>
                <a:cs typeface="Times New Roman"/>
              </a:rPr>
              <a:t>mH </a:t>
            </a:r>
            <a:r>
              <a:rPr sz="2400" spc="-5">
                <a:latin typeface="Times New Roman"/>
                <a:cs typeface="Times New Roman"/>
              </a:rPr>
              <a:t>and </a:t>
            </a:r>
            <a:r>
              <a:rPr sz="2400">
                <a:latin typeface="Times New Roman"/>
                <a:cs typeface="Times New Roman"/>
              </a:rPr>
              <a:t>C= 1μF </a:t>
            </a:r>
            <a:r>
              <a:rPr sz="2400" spc="-5">
                <a:latin typeface="Times New Roman"/>
                <a:cs typeface="Times New Roman"/>
              </a:rPr>
              <a:t>has </a:t>
            </a:r>
            <a:r>
              <a:rPr sz="2400" spc="-15">
                <a:latin typeface="Times New Roman"/>
                <a:cs typeface="Times New Roman"/>
              </a:rPr>
              <a:t>an  </a:t>
            </a:r>
            <a:r>
              <a:rPr sz="2400" spc="-5">
                <a:latin typeface="Times New Roman"/>
                <a:cs typeface="Times New Roman"/>
              </a:rPr>
              <a:t>applied voltage </a:t>
            </a:r>
            <a:r>
              <a:rPr sz="2400">
                <a:latin typeface="Times New Roman"/>
                <a:cs typeface="Times New Roman"/>
              </a:rPr>
              <a:t>of 230 </a:t>
            </a:r>
            <a:r>
              <a:rPr sz="2400" spc="-5">
                <a:latin typeface="Times New Roman"/>
                <a:cs typeface="Times New Roman"/>
              </a:rPr>
              <a:t>V at resonant </a:t>
            </a:r>
            <a:r>
              <a:rPr sz="2400" spc="-20">
                <a:latin typeface="Times New Roman"/>
                <a:cs typeface="Times New Roman"/>
              </a:rPr>
              <a:t>frequency. </a:t>
            </a:r>
            <a:r>
              <a:rPr sz="2400" spc="-5">
                <a:latin typeface="Times New Roman"/>
                <a:cs typeface="Times New Roman"/>
              </a:rPr>
              <a:t>Calculate </a:t>
            </a:r>
            <a:r>
              <a:rPr sz="2400">
                <a:latin typeface="Times New Roman"/>
                <a:cs typeface="Times New Roman"/>
              </a:rPr>
              <a:t>the  </a:t>
            </a:r>
            <a:r>
              <a:rPr sz="2400" spc="-5">
                <a:latin typeface="Times New Roman"/>
                <a:cs typeface="Times New Roman"/>
              </a:rPr>
              <a:t>resonant </a:t>
            </a:r>
            <a:r>
              <a:rPr sz="2400" spc="-25">
                <a:latin typeface="Times New Roman"/>
                <a:cs typeface="Times New Roman"/>
              </a:rPr>
              <a:t>frequency, </a:t>
            </a:r>
            <a:r>
              <a:rPr sz="2400">
                <a:latin typeface="Times New Roman"/>
                <a:cs typeface="Times New Roman"/>
              </a:rPr>
              <a:t>the </a:t>
            </a:r>
            <a:r>
              <a:rPr sz="2400" spc="-5">
                <a:latin typeface="Times New Roman"/>
                <a:cs typeface="Times New Roman"/>
              </a:rPr>
              <a:t>current </a:t>
            </a:r>
            <a:r>
              <a:rPr sz="2400">
                <a:latin typeface="Times New Roman"/>
                <a:cs typeface="Times New Roman"/>
              </a:rPr>
              <a:t>in the </a:t>
            </a:r>
            <a:r>
              <a:rPr sz="2400" spc="-5">
                <a:latin typeface="Times New Roman"/>
                <a:cs typeface="Times New Roman"/>
              </a:rPr>
              <a:t>circuit and voltages across  </a:t>
            </a:r>
            <a:r>
              <a:rPr sz="2400">
                <a:latin typeface="Times New Roman"/>
                <a:cs typeface="Times New Roman"/>
              </a:rPr>
              <a:t>the </a:t>
            </a:r>
            <a:r>
              <a:rPr sz="2400" spc="-10">
                <a:latin typeface="Times New Roman"/>
                <a:cs typeface="Times New Roman"/>
              </a:rPr>
              <a:t>each </a:t>
            </a:r>
            <a:r>
              <a:rPr sz="2400" spc="-5">
                <a:latin typeface="Times New Roman"/>
                <a:cs typeface="Times New Roman"/>
              </a:rPr>
              <a:t>elements at resonance. Find also </a:t>
            </a:r>
            <a:r>
              <a:rPr sz="2400">
                <a:latin typeface="Times New Roman"/>
                <a:cs typeface="Times New Roman"/>
              </a:rPr>
              <a:t>the </a:t>
            </a:r>
            <a:r>
              <a:rPr sz="2400" spc="-5">
                <a:latin typeface="Times New Roman"/>
                <a:cs typeface="Times New Roman"/>
              </a:rPr>
              <a:t>Q-factor and  bandwidth.</a:t>
            </a:r>
            <a:endParaRPr sz="2400">
              <a:latin typeface="Times New Roman"/>
              <a:cs typeface="Times New Roman"/>
            </a:endParaRPr>
          </a:p>
        </p:txBody>
      </p:sp>
      <p:sp>
        <p:nvSpPr>
          <p:cNvPr id="4" name="object 4"/>
          <p:cNvSpPr/>
          <p:nvPr/>
        </p:nvSpPr>
        <p:spPr>
          <a:xfrm>
            <a:off x="167444" y="2511551"/>
            <a:ext cx="4709355" cy="410292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343400" y="2285999"/>
            <a:ext cx="4648200" cy="457199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1553" y="142720"/>
            <a:ext cx="6250479" cy="160988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8719439" y="29718"/>
            <a:ext cx="142240" cy="299720"/>
          </a:xfrm>
          <a:prstGeom prst="rect">
            <a:avLst/>
          </a:prstGeom>
        </p:spPr>
        <p:txBody>
          <a:bodyPr vert="horz" wrap="square" lIns="0" tIns="12700" rIns="0" bIns="0" rtlCol="0">
            <a:spAutoFit/>
          </a:bodyPr>
          <a:lstStyle/>
          <a:p>
            <a:pPr>
              <a:lnSpc>
                <a:spcPct val="100000"/>
              </a:lnSpc>
              <a:spcBef>
                <a:spcPts val="100"/>
              </a:spcBef>
            </a:pPr>
            <a:r>
              <a:rPr sz="1800">
                <a:solidFill>
                  <a:srgbClr val="FFFFFF"/>
                </a:solidFill>
                <a:latin typeface="Georgia"/>
                <a:cs typeface="Georgia"/>
              </a:rPr>
              <a:t>4</a:t>
            </a:r>
            <a:endParaRPr sz="1800">
              <a:latin typeface="Georgia"/>
              <a:cs typeface="Georgia"/>
            </a:endParaRPr>
          </a:p>
        </p:txBody>
      </p:sp>
      <p:sp>
        <p:nvSpPr>
          <p:cNvPr id="4" name="object 4"/>
          <p:cNvSpPr/>
          <p:nvPr/>
        </p:nvSpPr>
        <p:spPr>
          <a:xfrm>
            <a:off x="3756980" y="1174511"/>
            <a:ext cx="3879339" cy="1664629"/>
          </a:xfrm>
          <a:prstGeom prst="rect">
            <a:avLst/>
          </a:prstGeom>
          <a:blipFill>
            <a:blip r:embed="rId3" cstate="print"/>
            <a:stretch>
              <a:fillRect/>
            </a:stretch>
          </a:blipFill>
        </p:spPr>
        <p:txBody>
          <a:bodyPr wrap="square" lIns="0" tIns="0" rIns="0" bIns="0" rtlCol="0"/>
          <a:lstStyle/>
          <a:p>
            <a:endParaRPr/>
          </a:p>
        </p:txBody>
      </p:sp>
      <p:pic>
        <p:nvPicPr>
          <p:cNvPr id="8" name="Picture 7"/>
          <p:cNvPicPr>
            <a:picLocks noChangeAspect="1"/>
          </p:cNvPicPr>
          <p:nvPr/>
        </p:nvPicPr>
        <p:blipFill>
          <a:blip r:embed="rId4"/>
          <a:stretch>
            <a:fillRect/>
          </a:stretch>
        </p:blipFill>
        <p:spPr>
          <a:xfrm>
            <a:off x="-137931" y="2753580"/>
            <a:ext cx="9426021" cy="1447800"/>
          </a:xfrm>
          <a:prstGeom prst="rect">
            <a:avLst/>
          </a:prstGeom>
        </p:spPr>
      </p:pic>
      <p:pic>
        <p:nvPicPr>
          <p:cNvPr id="9" name="Picture 8"/>
          <p:cNvPicPr>
            <a:picLocks noChangeAspect="1"/>
          </p:cNvPicPr>
          <p:nvPr/>
        </p:nvPicPr>
        <p:blipFill>
          <a:blip r:embed="rId5"/>
          <a:stretch>
            <a:fillRect/>
          </a:stretch>
        </p:blipFill>
        <p:spPr>
          <a:xfrm>
            <a:off x="-352460" y="4726554"/>
            <a:ext cx="9857509" cy="16050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585327" y="29718"/>
            <a:ext cx="273050" cy="299720"/>
          </a:xfrm>
          <a:prstGeom prst="rect">
            <a:avLst/>
          </a:prstGeom>
        </p:spPr>
        <p:txBody>
          <a:bodyPr vert="horz" wrap="square" lIns="0" tIns="12700" rIns="0" bIns="0" rtlCol="0">
            <a:spAutoFit/>
          </a:bodyPr>
          <a:lstStyle/>
          <a:p>
            <a:pPr>
              <a:lnSpc>
                <a:spcPct val="100000"/>
              </a:lnSpc>
              <a:spcBef>
                <a:spcPts val="100"/>
              </a:spcBef>
            </a:pPr>
            <a:r>
              <a:rPr sz="1800" spc="-10">
                <a:solidFill>
                  <a:srgbClr val="FFFFFF"/>
                </a:solidFill>
                <a:latin typeface="Georgia"/>
                <a:cs typeface="Georgia"/>
              </a:rPr>
              <a:t>38</a:t>
            </a:r>
            <a:endParaRPr sz="1800">
              <a:latin typeface="Georgia"/>
              <a:cs typeface="Georgia"/>
            </a:endParaRPr>
          </a:p>
        </p:txBody>
      </p:sp>
      <p:sp>
        <p:nvSpPr>
          <p:cNvPr id="3" name="object 3"/>
          <p:cNvSpPr/>
          <p:nvPr/>
        </p:nvSpPr>
        <p:spPr>
          <a:xfrm>
            <a:off x="1752600" y="533400"/>
            <a:ext cx="4724400" cy="97231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840727" y="1836027"/>
            <a:ext cx="4596648" cy="82833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644776" y="3009900"/>
            <a:ext cx="5105400" cy="7620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651703" y="4191000"/>
            <a:ext cx="4901354" cy="811329"/>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512039" y="5486712"/>
            <a:ext cx="5293091" cy="686503"/>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 y="685800"/>
            <a:ext cx="10990876" cy="1295400"/>
          </a:xfrm>
          <a:prstGeom prst="rect">
            <a:avLst/>
          </a:prstGeom>
        </p:spPr>
      </p:pic>
      <p:sp>
        <p:nvSpPr>
          <p:cNvPr id="3" name="TextBox 2"/>
          <p:cNvSpPr txBox="1"/>
          <p:nvPr/>
        </p:nvSpPr>
        <p:spPr>
          <a:xfrm>
            <a:off x="2743200" y="2514600"/>
            <a:ext cx="1798441" cy="923330"/>
          </a:xfrm>
          <a:prstGeom prst="rect">
            <a:avLst/>
          </a:prstGeom>
          <a:noFill/>
        </p:spPr>
        <p:txBody>
          <a:bodyPr wrap="none" lIns="91440" tIns="45720" rIns="91440" bIns="45720" rtlCol="0" anchor="t">
            <a:spAutoFit/>
          </a:bodyPr>
          <a:lstStyle/>
          <a:p>
            <a:r>
              <a:rPr lang="en-US" err="1"/>
              <a:t>fr</a:t>
            </a:r>
            <a:r>
              <a:rPr lang="en-US"/>
              <a:t>=723.79 Hz</a:t>
            </a:r>
          </a:p>
          <a:p>
            <a:r>
              <a:rPr lang="en-US"/>
              <a:t>Q=Factor=113.62</a:t>
            </a:r>
            <a:endParaRPr lang="en-US">
              <a:cs typeface="Calibri"/>
            </a:endParaRPr>
          </a:p>
          <a:p>
            <a:endParaRPr lang="en-US">
              <a:cs typeface="Calibri"/>
            </a:endParaRPr>
          </a:p>
        </p:txBody>
      </p:sp>
    </p:spTree>
    <p:extLst>
      <p:ext uri="{BB962C8B-B14F-4D97-AF65-F5344CB8AC3E}">
        <p14:creationId xmlns:p14="http://schemas.microsoft.com/office/powerpoint/2010/main" val="2613853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1607" y="329438"/>
            <a:ext cx="8630919" cy="6376162"/>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8725534" y="29718"/>
            <a:ext cx="133985" cy="299720"/>
          </a:xfrm>
          <a:prstGeom prst="rect">
            <a:avLst/>
          </a:prstGeom>
        </p:spPr>
        <p:txBody>
          <a:bodyPr vert="horz" wrap="square" lIns="0" tIns="12700" rIns="0" bIns="0" rtlCol="0">
            <a:spAutoFit/>
          </a:bodyPr>
          <a:lstStyle/>
          <a:p>
            <a:pPr>
              <a:lnSpc>
                <a:spcPct val="100000"/>
              </a:lnSpc>
              <a:spcBef>
                <a:spcPts val="100"/>
              </a:spcBef>
            </a:pPr>
            <a:r>
              <a:rPr sz="1800">
                <a:solidFill>
                  <a:srgbClr val="FFFFFF"/>
                </a:solidFill>
                <a:latin typeface="Georgia"/>
                <a:cs typeface="Georgia"/>
              </a:rPr>
              <a:t>5</a:t>
            </a:r>
            <a:endParaRPr sz="1800">
              <a:latin typeface="Georgia"/>
              <a:cs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719439" y="29718"/>
            <a:ext cx="142240" cy="299720"/>
          </a:xfrm>
          <a:prstGeom prst="rect">
            <a:avLst/>
          </a:prstGeom>
        </p:spPr>
        <p:txBody>
          <a:bodyPr vert="horz" wrap="square" lIns="0" tIns="12700" rIns="0" bIns="0" rtlCol="0">
            <a:spAutoFit/>
          </a:bodyPr>
          <a:lstStyle/>
          <a:p>
            <a:pPr>
              <a:lnSpc>
                <a:spcPct val="100000"/>
              </a:lnSpc>
              <a:spcBef>
                <a:spcPts val="100"/>
              </a:spcBef>
            </a:pPr>
            <a:r>
              <a:rPr sz="1800">
                <a:solidFill>
                  <a:srgbClr val="FFFFFF"/>
                </a:solidFill>
                <a:latin typeface="Georgia"/>
                <a:cs typeface="Georgia"/>
              </a:rPr>
              <a:t>6</a:t>
            </a:r>
            <a:endParaRPr sz="1800">
              <a:latin typeface="Georgia"/>
              <a:cs typeface="Georgia"/>
            </a:endParaRPr>
          </a:p>
        </p:txBody>
      </p:sp>
      <p:pic>
        <p:nvPicPr>
          <p:cNvPr id="8" name="Picture 7"/>
          <p:cNvPicPr>
            <a:picLocks noChangeAspect="1"/>
          </p:cNvPicPr>
          <p:nvPr/>
        </p:nvPicPr>
        <p:blipFill>
          <a:blip r:embed="rId2"/>
          <a:stretch>
            <a:fillRect/>
          </a:stretch>
        </p:blipFill>
        <p:spPr>
          <a:xfrm>
            <a:off x="82644" y="200360"/>
            <a:ext cx="9061356" cy="2944622"/>
          </a:xfrm>
          <a:prstGeom prst="rect">
            <a:avLst/>
          </a:prstGeom>
        </p:spPr>
      </p:pic>
      <p:pic>
        <p:nvPicPr>
          <p:cNvPr id="9" name="Picture 8"/>
          <p:cNvPicPr>
            <a:picLocks noChangeAspect="1"/>
          </p:cNvPicPr>
          <p:nvPr/>
        </p:nvPicPr>
        <p:blipFill>
          <a:blip r:embed="rId3"/>
          <a:stretch>
            <a:fillRect/>
          </a:stretch>
        </p:blipFill>
        <p:spPr>
          <a:xfrm>
            <a:off x="-304800" y="3733800"/>
            <a:ext cx="9448800" cy="2590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00600" y="5883576"/>
            <a:ext cx="3696335" cy="454025"/>
          </a:xfrm>
          <a:prstGeom prst="rect">
            <a:avLst/>
          </a:prstGeom>
        </p:spPr>
        <p:txBody>
          <a:bodyPr vert="horz" wrap="square" lIns="0" tIns="13970" rIns="0" bIns="0" rtlCol="0">
            <a:spAutoFit/>
          </a:bodyPr>
          <a:lstStyle/>
          <a:p>
            <a:pPr marL="268605" indent="-256540">
              <a:lnSpc>
                <a:spcPct val="100000"/>
              </a:lnSpc>
              <a:spcBef>
                <a:spcPts val="110"/>
              </a:spcBef>
              <a:buChar char="•"/>
              <a:tabLst>
                <a:tab pos="269240" algn="l"/>
              </a:tabLst>
            </a:pPr>
            <a:r>
              <a:rPr sz="2800">
                <a:latin typeface="Georgia"/>
                <a:cs typeface="Georgia"/>
              </a:rPr>
              <a:t>Waveform of </a:t>
            </a:r>
            <a:r>
              <a:rPr sz="2800" spc="5">
                <a:latin typeface="Georgia"/>
                <a:cs typeface="Georgia"/>
              </a:rPr>
              <a:t>v and</a:t>
            </a:r>
            <a:r>
              <a:rPr sz="2800" spc="-145">
                <a:latin typeface="Georgia"/>
                <a:cs typeface="Georgia"/>
              </a:rPr>
              <a:t> </a:t>
            </a:r>
            <a:r>
              <a:rPr sz="2800" spc="5">
                <a:latin typeface="Georgia"/>
                <a:cs typeface="Georgia"/>
              </a:rPr>
              <a:t>i:-</a:t>
            </a:r>
            <a:endParaRPr sz="2800">
              <a:latin typeface="Georgia"/>
              <a:cs typeface="Georgia"/>
            </a:endParaRPr>
          </a:p>
        </p:txBody>
      </p:sp>
      <p:sp>
        <p:nvSpPr>
          <p:cNvPr id="3" name="object 3"/>
          <p:cNvSpPr txBox="1"/>
          <p:nvPr/>
        </p:nvSpPr>
        <p:spPr>
          <a:xfrm>
            <a:off x="1066799" y="5918212"/>
            <a:ext cx="3251200" cy="454025"/>
          </a:xfrm>
          <a:prstGeom prst="rect">
            <a:avLst/>
          </a:prstGeom>
        </p:spPr>
        <p:txBody>
          <a:bodyPr vert="horz" wrap="square" lIns="0" tIns="13970" rIns="0" bIns="0" rtlCol="0">
            <a:spAutoFit/>
          </a:bodyPr>
          <a:lstStyle/>
          <a:p>
            <a:pPr marL="268605" indent="-256540">
              <a:lnSpc>
                <a:spcPct val="100000"/>
              </a:lnSpc>
              <a:spcBef>
                <a:spcPts val="110"/>
              </a:spcBef>
              <a:buChar char="•"/>
              <a:tabLst>
                <a:tab pos="269240" algn="l"/>
              </a:tabLst>
            </a:pPr>
            <a:r>
              <a:rPr sz="2800" spc="-5">
                <a:latin typeface="Georgia"/>
                <a:cs typeface="Georgia"/>
              </a:rPr>
              <a:t>Power</a:t>
            </a:r>
            <a:r>
              <a:rPr sz="2800" spc="-65">
                <a:latin typeface="Georgia"/>
                <a:cs typeface="Georgia"/>
              </a:rPr>
              <a:t> </a:t>
            </a:r>
            <a:r>
              <a:rPr sz="2800" spc="5">
                <a:latin typeface="Georgia"/>
                <a:cs typeface="Georgia"/>
              </a:rPr>
              <a:t>Waveform:-</a:t>
            </a:r>
            <a:endParaRPr sz="2800">
              <a:latin typeface="Georgia"/>
              <a:cs typeface="Georgia"/>
            </a:endParaRPr>
          </a:p>
        </p:txBody>
      </p:sp>
      <p:sp>
        <p:nvSpPr>
          <p:cNvPr id="4" name="object 4"/>
          <p:cNvSpPr txBox="1"/>
          <p:nvPr/>
        </p:nvSpPr>
        <p:spPr>
          <a:xfrm>
            <a:off x="8731631" y="29718"/>
            <a:ext cx="127635" cy="299720"/>
          </a:xfrm>
          <a:prstGeom prst="rect">
            <a:avLst/>
          </a:prstGeom>
        </p:spPr>
        <p:txBody>
          <a:bodyPr vert="horz" wrap="square" lIns="0" tIns="12700" rIns="0" bIns="0" rtlCol="0">
            <a:spAutoFit/>
          </a:bodyPr>
          <a:lstStyle/>
          <a:p>
            <a:pPr>
              <a:lnSpc>
                <a:spcPct val="100000"/>
              </a:lnSpc>
              <a:spcBef>
                <a:spcPts val="100"/>
              </a:spcBef>
            </a:pPr>
            <a:r>
              <a:rPr sz="1800">
                <a:solidFill>
                  <a:srgbClr val="FFFFFF"/>
                </a:solidFill>
                <a:latin typeface="Georgia"/>
                <a:cs typeface="Georgia"/>
              </a:rPr>
              <a:t>7</a:t>
            </a:r>
            <a:endParaRPr sz="1800">
              <a:latin typeface="Georgia"/>
              <a:cs typeface="Georgia"/>
            </a:endParaRPr>
          </a:p>
        </p:txBody>
      </p:sp>
      <p:pic>
        <p:nvPicPr>
          <p:cNvPr id="8" name="Picture 7"/>
          <p:cNvPicPr>
            <a:picLocks noChangeAspect="1"/>
          </p:cNvPicPr>
          <p:nvPr/>
        </p:nvPicPr>
        <p:blipFill>
          <a:blip r:embed="rId2"/>
          <a:stretch>
            <a:fillRect/>
          </a:stretch>
        </p:blipFill>
        <p:spPr>
          <a:xfrm>
            <a:off x="152400" y="86348"/>
            <a:ext cx="8839199" cy="547625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0" y="152400"/>
            <a:ext cx="3970510" cy="533400"/>
          </a:xfrm>
          <a:prstGeom prst="rect">
            <a:avLst/>
          </a:prstGeom>
        </p:spPr>
      </p:pic>
      <p:pic>
        <p:nvPicPr>
          <p:cNvPr id="3" name="Picture 2"/>
          <p:cNvPicPr>
            <a:picLocks noChangeAspect="1"/>
          </p:cNvPicPr>
          <p:nvPr/>
        </p:nvPicPr>
        <p:blipFill>
          <a:blip r:embed="rId3"/>
          <a:stretch>
            <a:fillRect/>
          </a:stretch>
        </p:blipFill>
        <p:spPr>
          <a:xfrm>
            <a:off x="0" y="4114800"/>
            <a:ext cx="8902961" cy="1524000"/>
          </a:xfrm>
          <a:prstGeom prst="rect">
            <a:avLst/>
          </a:prstGeom>
        </p:spPr>
      </p:pic>
      <p:pic>
        <p:nvPicPr>
          <p:cNvPr id="4" name="Picture 3"/>
          <p:cNvPicPr>
            <a:picLocks noChangeAspect="1"/>
          </p:cNvPicPr>
          <p:nvPr/>
        </p:nvPicPr>
        <p:blipFill>
          <a:blip r:embed="rId4"/>
          <a:stretch>
            <a:fillRect/>
          </a:stretch>
        </p:blipFill>
        <p:spPr>
          <a:xfrm>
            <a:off x="-975634" y="838200"/>
            <a:ext cx="9878595" cy="2819400"/>
          </a:xfrm>
          <a:prstGeom prst="rect">
            <a:avLst/>
          </a:prstGeom>
        </p:spPr>
      </p:pic>
    </p:spTree>
    <p:extLst>
      <p:ext uri="{BB962C8B-B14F-4D97-AF65-F5344CB8AC3E}">
        <p14:creationId xmlns:p14="http://schemas.microsoft.com/office/powerpoint/2010/main" val="711667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83BF9B4D1B4B74CAF229458F3957772" ma:contentTypeVersion="4" ma:contentTypeDescription="Create a new document." ma:contentTypeScope="" ma:versionID="93668d69a810d8b36b1da9ca97aa06bf">
  <xsd:schema xmlns:xsd="http://www.w3.org/2001/XMLSchema" xmlns:xs="http://www.w3.org/2001/XMLSchema" xmlns:p="http://schemas.microsoft.com/office/2006/metadata/properties" xmlns:ns2="d7877efa-3c90-427a-a75a-591cc3c4e159" targetNamespace="http://schemas.microsoft.com/office/2006/metadata/properties" ma:root="true" ma:fieldsID="0124e495e94d2e5021013eb48009fea0" ns2:_="">
    <xsd:import namespace="d7877efa-3c90-427a-a75a-591cc3c4e15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877efa-3c90-427a-a75a-591cc3c4e1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350383-9247-4CE2-9050-8642EACFB90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97405B0-50FD-4AFA-963A-1FB2C047FFF0}">
  <ds:schemaRefs>
    <ds:schemaRef ds:uri="http://schemas.microsoft.com/sharepoint/v3/contenttype/forms"/>
  </ds:schemaRefs>
</ds:datastoreItem>
</file>

<file path=customXml/itemProps3.xml><?xml version="1.0" encoding="utf-8"?>
<ds:datastoreItem xmlns:ds="http://schemas.openxmlformats.org/officeDocument/2006/customXml" ds:itemID="{72F79D66-153E-4308-8FF6-1D6CF0E06D2B}">
  <ds:schemaRefs>
    <ds:schemaRef ds:uri="d7877efa-3c90-427a-a75a-591cc3c4e15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512</Words>
  <Application>Microsoft Office PowerPoint</Application>
  <PresentationFormat>On-screen Show (4:3)</PresentationFormat>
  <Paragraphs>71</Paragraphs>
  <Slides>51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Calibri</vt:lpstr>
      <vt:lpstr>Georgia</vt:lpstr>
      <vt:lpstr>Times New Roman</vt:lpstr>
      <vt:lpstr>Trebuchet MS</vt:lpstr>
      <vt:lpstr>Office Theme</vt:lpstr>
      <vt:lpstr>Unit-6 Single Phase AC Series Circuits</vt:lpstr>
      <vt:lpstr>Content</vt:lpstr>
      <vt:lpstr>PowerPoint Presentation</vt:lpstr>
      <vt:lpstr>R-L Series Circuit</vt:lpstr>
      <vt:lpstr>PowerPoint Presentation</vt:lpstr>
      <vt:lpstr>PowerPoint Presentation</vt:lpstr>
      <vt:lpstr>PowerPoint Presentation</vt:lpstr>
      <vt:lpstr>PowerPoint Presentation</vt:lpstr>
      <vt:lpstr>PowerPoint Presentation</vt:lpstr>
      <vt:lpstr>PowerPoint Presentation</vt:lpstr>
      <vt:lpstr>Active, Reactive and Apparent Power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choke coil having a resistance of 10Ω and a  inductance of 63.7mH is connected in series with a  resistance of 5 Ω. The circuit is connected across  230V, 50Hz supply. Calculate (i) current (ii) voltage  across the coil (iii) power factor (iv) voltage across 5Ω resistor (v) power. Draw complete phasor diagram.</vt:lpstr>
      <vt:lpstr>PowerPoint Presentation</vt:lpstr>
      <vt:lpstr>PowerPoint Presentation</vt:lpstr>
      <vt:lpstr>PowerPoint Presentation</vt:lpstr>
      <vt:lpstr>R-C Series Circuit</vt:lpstr>
      <vt:lpstr>PowerPoint Presentation</vt:lpstr>
      <vt:lpstr>PowerPoint Presentation</vt:lpstr>
      <vt:lpstr>PowerPoint Presentation</vt:lpstr>
      <vt:lpstr>PowerPoint Presentation</vt:lpstr>
      <vt:lpstr>PowerPoint Presentation</vt:lpstr>
      <vt:lpstr>2.A capacitor and a resistor are connected in series to  an ac supply of 50 V, 50 Hz. The current is 2A and the power dissipated in the circuit is 80 W. Determine the value of resistor &amp; the capacitor. </vt:lpstr>
      <vt:lpstr>PowerPoint Presentation</vt:lpstr>
      <vt:lpstr>PowerPoint Presentation</vt:lpstr>
      <vt:lpstr>Series R-L-C Circuit</vt:lpstr>
      <vt:lpstr>PowerPoint Presentation</vt:lpstr>
      <vt:lpstr>PowerPoint Presentation</vt:lpstr>
      <vt:lpstr>PowerPoint Presentation</vt:lpstr>
      <vt:lpstr>PowerPoint Presentation</vt:lpstr>
      <vt:lpstr>1. A series circuit has resistance of 10 ohms, inductance 200/п mH and capacitance 1000/ п micro-farad. Calculate:</vt:lpstr>
      <vt:lpstr>PowerPoint Presentation</vt:lpstr>
      <vt:lpstr>PowerPoint Presentation</vt:lpstr>
      <vt:lpstr>Resonance in R-L-C Series Circuit</vt:lpstr>
      <vt:lpstr>PowerPoint Presentation</vt:lpstr>
      <vt:lpstr>PowerPoint Presentation</vt:lpstr>
      <vt:lpstr>Q-FACTOR</vt:lpstr>
      <vt:lpstr>PowerPoint Presentation</vt:lpstr>
      <vt:lpstr>Bandwidth of Resonant circuit</vt:lpstr>
      <vt:lpstr>1. An RLC series circuit has R=10 Ω, L=10 mH and C= 1μF has an  applied voltage of 230 V at resonant frequency. Calculate the  resonant frequency, the current in the circuit and voltages across  the each elements at resonance. Find also the Q-factor and  bandwidth.</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 Basic Electrical Terms and Units</dc:title>
  <dc:creator>wincell</dc:creator>
  <cp:lastModifiedBy>gondhashivani@outlook.com</cp:lastModifiedBy>
  <cp:revision>2</cp:revision>
  <dcterms:created xsi:type="dcterms:W3CDTF">2021-01-06T11:01:39Z</dcterms:created>
  <dcterms:modified xsi:type="dcterms:W3CDTF">2022-01-11T07:35:11Z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2020-04-17T00:00:00Z</vt:filetime>
  </property>
  <property fmtid="{D5CDD505-2E9C-101B-9397-08002B2CF9AE}" pid="3" name="Creator">
    <vt:lpwstr>Microsoft® PowerPoint® 2013</vt:lpwstr>
  </property>
  <property fmtid="{D5CDD505-2E9C-101B-9397-08002B2CF9AE}" pid="4" name="LastSaved">
    <vt:filetime>2021-01-06T00:00:00Z</vt:filetime>
  </property>
  <property fmtid="{D5CDD505-2E9C-101B-9397-08002B2CF9AE}" pid="5" name="ContentTypeId">
    <vt:lpwstr>0x010100783BF9B4D1B4B74CAF229458F3957772</vt:lpwstr>
  </property>
</Properties>
</file>