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27" r:id="rId2"/>
    <p:sldId id="432" r:id="rId3"/>
    <p:sldId id="433" r:id="rId4"/>
    <p:sldId id="434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E1F"/>
    <a:srgbClr val="EBF024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 autoAdjust="0"/>
    <p:restoredTop sz="86872" autoAdjust="0"/>
  </p:normalViewPr>
  <p:slideViewPr>
    <p:cSldViewPr>
      <p:cViewPr varScale="1">
        <p:scale>
          <a:sx n="98" d="100"/>
          <a:sy n="98" d="100"/>
        </p:scale>
        <p:origin x="2357" y="93"/>
      </p:cViewPr>
      <p:guideLst>
        <p:guide orient="horz" pos="2160"/>
        <p:guide pos="340"/>
      </p:guideLst>
    </p:cSldViewPr>
  </p:slideViewPr>
  <p:outlineViewPr>
    <p:cViewPr>
      <p:scale>
        <a:sx n="33" d="100"/>
        <a:sy n="33" d="100"/>
      </p:scale>
      <p:origin x="0" y="-844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62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8FA78-D630-42FA-ADF3-D6F21ACEB196}" type="datetimeFigureOut">
              <a:rPr lang="de-DE" smtClean="0"/>
              <a:t>07.07.2020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9DBA4-7024-4544-9884-EBCEDAD07DC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5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7F16D-A6FC-45C8-B52C-42F3A35D383D}" type="datetimeFigureOut">
              <a:rPr lang="de-DE" smtClean="0"/>
              <a:t>07.07.2020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7DBCE-49B6-4F4A-9E6A-8DEFEBFDBED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881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1837928" y="2963163"/>
            <a:ext cx="6550496" cy="148885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1835696" y="4718938"/>
            <a:ext cx="6552728" cy="726286"/>
          </a:xfrm>
        </p:spPr>
        <p:txBody>
          <a:bodyPr/>
          <a:lstStyle>
            <a:lvl1pPr marL="0" indent="0">
              <a:buNone/>
              <a:defRPr sz="3200">
                <a:solidFill>
                  <a:srgbClr val="707072"/>
                </a:solidFill>
              </a:defRPr>
            </a:lvl1pPr>
          </a:lstStyle>
          <a:p>
            <a:pPr algn="l"/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683567" y="2965594"/>
            <a:ext cx="652543" cy="2479630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1403647" y="2965594"/>
            <a:ext cx="153451" cy="2479630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  <a:cs typeface="Arial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1627174" y="2965594"/>
            <a:ext cx="46035" cy="2479630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  <a:cs typeface="Arial" pitchFamily="34" charset="0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323528" y="476672"/>
            <a:ext cx="88204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/>
          <p:cNvSpPr/>
          <p:nvPr userDrawn="1"/>
        </p:nvSpPr>
        <p:spPr>
          <a:xfrm>
            <a:off x="475928" y="6303604"/>
            <a:ext cx="5824264" cy="55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8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468313" y="1052983"/>
            <a:ext cx="5039791" cy="25922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9"/>
          <p:cNvSpPr>
            <a:spLocks noGrp="1"/>
          </p:cNvSpPr>
          <p:nvPr>
            <p:ph sz="quarter" idx="12"/>
          </p:nvPr>
        </p:nvSpPr>
        <p:spPr>
          <a:xfrm>
            <a:off x="467544" y="3716932"/>
            <a:ext cx="5039791" cy="25922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5581153" y="1052983"/>
            <a:ext cx="3095303" cy="25923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5"/>
          <p:cNvSpPr>
            <a:spLocks noGrp="1"/>
          </p:cNvSpPr>
          <p:nvPr>
            <p:ph sz="quarter" idx="15"/>
          </p:nvPr>
        </p:nvSpPr>
        <p:spPr>
          <a:xfrm>
            <a:off x="5580112" y="3716932"/>
            <a:ext cx="3095303" cy="25923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2294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468313" y="1052736"/>
            <a:ext cx="5039791" cy="16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9"/>
          <p:cNvSpPr>
            <a:spLocks noGrp="1"/>
          </p:cNvSpPr>
          <p:nvPr>
            <p:ph sz="quarter" idx="12"/>
          </p:nvPr>
        </p:nvSpPr>
        <p:spPr>
          <a:xfrm>
            <a:off x="467544" y="2816973"/>
            <a:ext cx="5039791" cy="16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5581153" y="1052736"/>
            <a:ext cx="3095303" cy="169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5"/>
          <p:cNvSpPr>
            <a:spLocks noGrp="1"/>
          </p:cNvSpPr>
          <p:nvPr>
            <p:ph sz="quarter" idx="15"/>
          </p:nvPr>
        </p:nvSpPr>
        <p:spPr>
          <a:xfrm>
            <a:off x="5580112" y="2816973"/>
            <a:ext cx="3095303" cy="169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9"/>
          <p:cNvSpPr>
            <a:spLocks noGrp="1"/>
          </p:cNvSpPr>
          <p:nvPr>
            <p:ph sz="quarter" idx="16"/>
          </p:nvPr>
        </p:nvSpPr>
        <p:spPr>
          <a:xfrm>
            <a:off x="467544" y="4580781"/>
            <a:ext cx="5039791" cy="16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15"/>
          <p:cNvSpPr>
            <a:spLocks noGrp="1"/>
          </p:cNvSpPr>
          <p:nvPr>
            <p:ph sz="quarter" idx="17"/>
          </p:nvPr>
        </p:nvSpPr>
        <p:spPr>
          <a:xfrm>
            <a:off x="5580112" y="4580781"/>
            <a:ext cx="3095303" cy="169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6006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467544" y="1340768"/>
            <a:ext cx="4032000" cy="2304256"/>
          </a:xfrm>
          <a:prstGeom prst="rect">
            <a:avLst/>
          </a:prstGeom>
          <a:noFill/>
          <a:ln w="19050">
            <a:solidFill>
              <a:srgbClr val="C50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719348" y="1196529"/>
            <a:ext cx="3528392" cy="4318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smtClean="0"/>
            </a:lvl1pPr>
            <a:lvl2pPr algn="ctr">
              <a:defRPr lang="de-DE" smtClean="0"/>
            </a:lvl2pPr>
            <a:lvl3pPr algn="ctr">
              <a:defRPr lang="de-DE" smtClean="0"/>
            </a:lvl3pPr>
            <a:lvl4pPr algn="ctr">
              <a:defRPr lang="de-DE" smtClean="0"/>
            </a:lvl4pPr>
            <a:lvl5pPr algn="ctr">
              <a:defRPr lang="de-DE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15"/>
          <p:cNvSpPr>
            <a:spLocks noGrp="1"/>
          </p:cNvSpPr>
          <p:nvPr>
            <p:ph sz="quarter" idx="13"/>
          </p:nvPr>
        </p:nvSpPr>
        <p:spPr>
          <a:xfrm>
            <a:off x="719544" y="1628800"/>
            <a:ext cx="3528000" cy="193260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600"/>
            </a:lvl2pPr>
            <a:lvl3pPr marL="898525" indent="-228600">
              <a:defRPr sz="1400"/>
            </a:lvl3pPr>
            <a:lvl4pPr marL="1168400" indent="-228600">
              <a:defRPr sz="1400"/>
            </a:lvl4pPr>
            <a:lvl5pPr marL="1527175" indent="-230188"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51944" y="1340768"/>
            <a:ext cx="4032000" cy="2304256"/>
          </a:xfrm>
          <a:prstGeom prst="rect">
            <a:avLst/>
          </a:prstGeom>
          <a:noFill/>
          <a:ln w="19050">
            <a:solidFill>
              <a:srgbClr val="C50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903748" y="1196529"/>
            <a:ext cx="3528392" cy="4318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smtClean="0"/>
            </a:lvl1pPr>
            <a:lvl2pPr algn="ctr">
              <a:defRPr lang="de-DE" smtClean="0"/>
            </a:lvl2pPr>
            <a:lvl3pPr algn="ctr">
              <a:defRPr lang="de-DE" smtClean="0"/>
            </a:lvl3pPr>
            <a:lvl4pPr algn="ctr">
              <a:defRPr lang="de-DE" smtClean="0"/>
            </a:lvl4pPr>
            <a:lvl5pPr algn="ctr">
              <a:defRPr lang="de-DE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5"/>
          <p:cNvSpPr>
            <a:spLocks noGrp="1"/>
          </p:cNvSpPr>
          <p:nvPr>
            <p:ph sz="quarter" idx="15"/>
          </p:nvPr>
        </p:nvSpPr>
        <p:spPr>
          <a:xfrm>
            <a:off x="4903944" y="1628800"/>
            <a:ext cx="3528000" cy="193260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400"/>
            </a:lvl3pPr>
            <a:lvl4pPr marL="1168400" indent="-228600">
              <a:defRPr sz="1400"/>
            </a:lvl4pPr>
            <a:lvl5pPr marL="1527175" indent="-230188"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467544" y="3933056"/>
            <a:ext cx="4032000" cy="2304256"/>
          </a:xfrm>
          <a:prstGeom prst="rect">
            <a:avLst/>
          </a:prstGeom>
          <a:noFill/>
          <a:ln w="19050">
            <a:solidFill>
              <a:srgbClr val="C50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719348" y="3788817"/>
            <a:ext cx="3528392" cy="4318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smtClean="0"/>
            </a:lvl1pPr>
            <a:lvl2pPr algn="ctr">
              <a:defRPr lang="de-DE" smtClean="0"/>
            </a:lvl2pPr>
            <a:lvl3pPr algn="ctr">
              <a:defRPr lang="de-DE" smtClean="0"/>
            </a:lvl3pPr>
            <a:lvl4pPr algn="ctr">
              <a:defRPr lang="de-DE" smtClean="0"/>
            </a:lvl4pPr>
            <a:lvl5pPr algn="ctr">
              <a:defRPr lang="de-DE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15"/>
          <p:cNvSpPr>
            <a:spLocks noGrp="1"/>
          </p:cNvSpPr>
          <p:nvPr>
            <p:ph sz="quarter" idx="17"/>
          </p:nvPr>
        </p:nvSpPr>
        <p:spPr>
          <a:xfrm>
            <a:off x="719544" y="4221088"/>
            <a:ext cx="3528000" cy="193260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600"/>
            </a:lvl2pPr>
            <a:lvl3pPr marL="898525" indent="-228600">
              <a:defRPr sz="1400"/>
            </a:lvl3pPr>
            <a:lvl4pPr marL="1168400" indent="-228600">
              <a:defRPr sz="1400"/>
            </a:lvl4pPr>
            <a:lvl5pPr marL="1527175" indent="-230188"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4651944" y="3933056"/>
            <a:ext cx="4032000" cy="2304256"/>
          </a:xfrm>
          <a:prstGeom prst="rect">
            <a:avLst/>
          </a:prstGeom>
          <a:noFill/>
          <a:ln w="19050">
            <a:solidFill>
              <a:srgbClr val="C50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903748" y="3788817"/>
            <a:ext cx="3528392" cy="4318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smtClean="0"/>
            </a:lvl1pPr>
            <a:lvl2pPr algn="ctr">
              <a:defRPr lang="de-DE" smtClean="0"/>
            </a:lvl2pPr>
            <a:lvl3pPr algn="ctr">
              <a:defRPr lang="de-DE" smtClean="0"/>
            </a:lvl3pPr>
            <a:lvl4pPr algn="ctr">
              <a:defRPr lang="de-DE" smtClean="0"/>
            </a:lvl4pPr>
            <a:lvl5pPr algn="ctr">
              <a:defRPr lang="de-DE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5"/>
          <p:cNvSpPr>
            <a:spLocks noGrp="1"/>
          </p:cNvSpPr>
          <p:nvPr>
            <p:ph sz="quarter" idx="19"/>
          </p:nvPr>
        </p:nvSpPr>
        <p:spPr>
          <a:xfrm>
            <a:off x="4903944" y="4221088"/>
            <a:ext cx="3528000" cy="193260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400"/>
            </a:lvl3pPr>
            <a:lvl4pPr marL="1168400" indent="-228600">
              <a:defRPr sz="1400"/>
            </a:lvl4pPr>
            <a:lvl5pPr marL="1527175" indent="-230188"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918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467544" y="1340768"/>
            <a:ext cx="4032000" cy="2304256"/>
          </a:xfrm>
          <a:prstGeom prst="rect">
            <a:avLst/>
          </a:prstGeom>
          <a:noFill/>
          <a:ln w="19050">
            <a:solidFill>
              <a:srgbClr val="707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719348" y="1196529"/>
            <a:ext cx="3528392" cy="4318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smtClean="0"/>
            </a:lvl1pPr>
            <a:lvl2pPr algn="ctr">
              <a:defRPr lang="de-DE" smtClean="0"/>
            </a:lvl2pPr>
            <a:lvl3pPr algn="ctr">
              <a:defRPr lang="de-DE" smtClean="0"/>
            </a:lvl3pPr>
            <a:lvl4pPr algn="ctr">
              <a:defRPr lang="de-DE" smtClean="0"/>
            </a:lvl4pPr>
            <a:lvl5pPr algn="ctr">
              <a:defRPr lang="de-DE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15"/>
          <p:cNvSpPr>
            <a:spLocks noGrp="1"/>
          </p:cNvSpPr>
          <p:nvPr>
            <p:ph sz="quarter" idx="13"/>
          </p:nvPr>
        </p:nvSpPr>
        <p:spPr>
          <a:xfrm>
            <a:off x="719544" y="1628800"/>
            <a:ext cx="3528000" cy="193260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600"/>
            </a:lvl2pPr>
            <a:lvl3pPr marL="898525" indent="-228600">
              <a:defRPr sz="1400"/>
            </a:lvl3pPr>
            <a:lvl4pPr marL="1168400" indent="-228600">
              <a:defRPr sz="1400"/>
            </a:lvl4pPr>
            <a:lvl5pPr marL="1527175" indent="-230188"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51944" y="1340768"/>
            <a:ext cx="4032000" cy="2304256"/>
          </a:xfrm>
          <a:prstGeom prst="rect">
            <a:avLst/>
          </a:prstGeom>
          <a:noFill/>
          <a:ln w="19050">
            <a:solidFill>
              <a:srgbClr val="707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903748" y="1196529"/>
            <a:ext cx="3528392" cy="4318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smtClean="0"/>
            </a:lvl1pPr>
            <a:lvl2pPr algn="ctr">
              <a:defRPr lang="de-DE" smtClean="0"/>
            </a:lvl2pPr>
            <a:lvl3pPr algn="ctr">
              <a:defRPr lang="de-DE" smtClean="0"/>
            </a:lvl3pPr>
            <a:lvl4pPr algn="ctr">
              <a:defRPr lang="de-DE" smtClean="0"/>
            </a:lvl4pPr>
            <a:lvl5pPr algn="ctr">
              <a:defRPr lang="de-DE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5"/>
          <p:cNvSpPr>
            <a:spLocks noGrp="1"/>
          </p:cNvSpPr>
          <p:nvPr>
            <p:ph sz="quarter" idx="15"/>
          </p:nvPr>
        </p:nvSpPr>
        <p:spPr>
          <a:xfrm>
            <a:off x="4903944" y="1628800"/>
            <a:ext cx="3528000" cy="193260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400"/>
            </a:lvl3pPr>
            <a:lvl4pPr marL="1168400" indent="-228600">
              <a:defRPr sz="1400"/>
            </a:lvl4pPr>
            <a:lvl5pPr marL="1527175" indent="-230188"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467544" y="3933056"/>
            <a:ext cx="4032000" cy="2304256"/>
          </a:xfrm>
          <a:prstGeom prst="rect">
            <a:avLst/>
          </a:prstGeom>
          <a:noFill/>
          <a:ln w="19050">
            <a:solidFill>
              <a:srgbClr val="707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719348" y="3788817"/>
            <a:ext cx="3528392" cy="4318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smtClean="0"/>
            </a:lvl1pPr>
            <a:lvl2pPr algn="ctr">
              <a:defRPr lang="de-DE" smtClean="0"/>
            </a:lvl2pPr>
            <a:lvl3pPr algn="ctr">
              <a:defRPr lang="de-DE" smtClean="0"/>
            </a:lvl3pPr>
            <a:lvl4pPr algn="ctr">
              <a:defRPr lang="de-DE" smtClean="0"/>
            </a:lvl4pPr>
            <a:lvl5pPr algn="ctr">
              <a:defRPr lang="de-DE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15"/>
          <p:cNvSpPr>
            <a:spLocks noGrp="1"/>
          </p:cNvSpPr>
          <p:nvPr>
            <p:ph sz="quarter" idx="17"/>
          </p:nvPr>
        </p:nvSpPr>
        <p:spPr>
          <a:xfrm>
            <a:off x="719544" y="4221088"/>
            <a:ext cx="3528000" cy="193260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400"/>
            </a:lvl3pPr>
            <a:lvl4pPr marL="1168400" indent="-228600">
              <a:defRPr sz="1400"/>
            </a:lvl4pPr>
            <a:lvl5pPr marL="1527175" indent="-230188"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4651944" y="3933056"/>
            <a:ext cx="4032000" cy="2304256"/>
          </a:xfrm>
          <a:prstGeom prst="rect">
            <a:avLst/>
          </a:prstGeom>
          <a:noFill/>
          <a:ln w="19050">
            <a:solidFill>
              <a:srgbClr val="707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903748" y="3788817"/>
            <a:ext cx="3528392" cy="4318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smtClean="0"/>
            </a:lvl1pPr>
            <a:lvl2pPr algn="ctr">
              <a:defRPr lang="de-DE" smtClean="0"/>
            </a:lvl2pPr>
            <a:lvl3pPr algn="ctr">
              <a:defRPr lang="de-DE" smtClean="0"/>
            </a:lvl3pPr>
            <a:lvl4pPr algn="ctr">
              <a:defRPr lang="de-DE" smtClean="0"/>
            </a:lvl4pPr>
            <a:lvl5pPr algn="ctr">
              <a:defRPr lang="de-DE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5"/>
          <p:cNvSpPr>
            <a:spLocks noGrp="1"/>
          </p:cNvSpPr>
          <p:nvPr>
            <p:ph sz="quarter" idx="19"/>
          </p:nvPr>
        </p:nvSpPr>
        <p:spPr>
          <a:xfrm>
            <a:off x="4903944" y="4221088"/>
            <a:ext cx="3528000" cy="193260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600"/>
            </a:lvl2pPr>
            <a:lvl3pPr marL="898525" indent="-228600">
              <a:defRPr sz="1400"/>
            </a:lvl3pPr>
            <a:lvl4pPr marL="1168400" indent="-228600">
              <a:defRPr sz="1400"/>
            </a:lvl4pPr>
            <a:lvl5pPr marL="1527175" indent="-230188"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777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x2 mit Überschriften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17"/>
          <p:cNvSpPr>
            <a:spLocks noGrp="1"/>
          </p:cNvSpPr>
          <p:nvPr>
            <p:ph sz="quarter" idx="14"/>
          </p:nvPr>
        </p:nvSpPr>
        <p:spPr>
          <a:xfrm>
            <a:off x="3059832" y="1052736"/>
            <a:ext cx="5616176" cy="1584008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800"/>
            </a:lvl1pPr>
            <a:lvl2pPr marL="625475" indent="-285750">
              <a:buFont typeface="Symbol" pitchFamily="18" charset="2"/>
              <a:buChar char="-"/>
              <a:defRPr sz="1600"/>
            </a:lvl2pPr>
            <a:lvl3pPr marL="898525" indent="-228600">
              <a:defRPr sz="1400"/>
            </a:lvl3pPr>
            <a:lvl4pPr marL="1254125" indent="-228600">
              <a:defRPr/>
            </a:lvl4pPr>
            <a:lvl5pPr marL="1525588" indent="-228600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6"/>
          </p:nvPr>
        </p:nvSpPr>
        <p:spPr>
          <a:xfrm>
            <a:off x="3059832" y="2781264"/>
            <a:ext cx="5616176" cy="1584008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800"/>
            </a:lvl1pPr>
            <a:lvl2pPr marL="625475" indent="-285750">
              <a:buFont typeface="Symbol" pitchFamily="18" charset="2"/>
              <a:buChar char="-"/>
              <a:defRPr sz="1600"/>
            </a:lvl2pPr>
            <a:lvl3pPr marL="898525" indent="-228600">
              <a:defRPr sz="1400"/>
            </a:lvl3pPr>
            <a:lvl4pPr marL="1254125" indent="-228600">
              <a:defRPr/>
            </a:lvl4pPr>
            <a:lvl5pPr marL="1525588" indent="-228600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8"/>
          </p:nvPr>
        </p:nvSpPr>
        <p:spPr>
          <a:xfrm>
            <a:off x="3059832" y="4509288"/>
            <a:ext cx="5616176" cy="1584008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800"/>
            </a:lvl1pPr>
            <a:lvl2pPr marL="625475" indent="-285750">
              <a:buFont typeface="Symbol" pitchFamily="18" charset="2"/>
              <a:buChar char="-"/>
              <a:defRPr sz="1600"/>
            </a:lvl2pPr>
            <a:lvl3pPr marL="898525" indent="-228600">
              <a:defRPr sz="1400"/>
            </a:lvl3pPr>
            <a:lvl4pPr marL="1254125" indent="-228600">
              <a:defRPr/>
            </a:lvl4pPr>
            <a:lvl5pPr marL="1525588" indent="-228600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5"/>
          <p:cNvSpPr>
            <a:spLocks noGrp="1"/>
          </p:cNvSpPr>
          <p:nvPr>
            <p:ph sz="quarter" idx="19"/>
          </p:nvPr>
        </p:nvSpPr>
        <p:spPr>
          <a:xfrm>
            <a:off x="468586" y="1053083"/>
            <a:ext cx="2520280" cy="15841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15"/>
          <p:cNvSpPr>
            <a:spLocks noGrp="1"/>
          </p:cNvSpPr>
          <p:nvPr>
            <p:ph sz="quarter" idx="15"/>
          </p:nvPr>
        </p:nvSpPr>
        <p:spPr>
          <a:xfrm>
            <a:off x="467545" y="2780928"/>
            <a:ext cx="2520280" cy="15841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5"/>
          <p:cNvSpPr>
            <a:spLocks noGrp="1"/>
          </p:cNvSpPr>
          <p:nvPr>
            <p:ph sz="quarter" idx="17"/>
          </p:nvPr>
        </p:nvSpPr>
        <p:spPr>
          <a:xfrm>
            <a:off x="467545" y="4509120"/>
            <a:ext cx="2520280" cy="15841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137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90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6DDE0-8A94-48B5-9E02-406BFB1B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49A16-7545-428F-A311-09C7870C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C40CE-5DB3-4E99-BF8B-14F4F9EF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F1A0-0864-4E9E-9FB0-FEC872D4C8A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7FB73-8C80-457C-89D0-2AC4E55B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BF2A8-B1B4-434C-95F4-32F642CB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58DF-6E2B-4002-93AA-1E6F40D2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835696" y="3140968"/>
            <a:ext cx="6552728" cy="726286"/>
          </a:xfrm>
        </p:spPr>
        <p:txBody>
          <a:bodyPr/>
          <a:lstStyle>
            <a:lvl1pPr marL="0" indent="0">
              <a:buNone/>
              <a:defRPr sz="3200">
                <a:solidFill>
                  <a:srgbClr val="707072"/>
                </a:solidFill>
              </a:defRPr>
            </a:lvl1pPr>
          </a:lstStyle>
          <a:p>
            <a:pPr algn="l"/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Rechteck 15"/>
          <p:cNvSpPr/>
          <p:nvPr userDrawn="1"/>
        </p:nvSpPr>
        <p:spPr>
          <a:xfrm>
            <a:off x="683567" y="3140968"/>
            <a:ext cx="652543" cy="649224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16"/>
          <p:cNvSpPr/>
          <p:nvPr userDrawn="1"/>
        </p:nvSpPr>
        <p:spPr>
          <a:xfrm>
            <a:off x="1403647" y="3140968"/>
            <a:ext cx="153451" cy="649224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  <a:cs typeface="Arial" pitchFamily="34" charset="0"/>
            </a:endParaRPr>
          </a:p>
        </p:txBody>
      </p:sp>
      <p:sp>
        <p:nvSpPr>
          <p:cNvPr id="9" name="Rechteck 17"/>
          <p:cNvSpPr/>
          <p:nvPr userDrawn="1"/>
        </p:nvSpPr>
        <p:spPr>
          <a:xfrm>
            <a:off x="1627174" y="3140968"/>
            <a:ext cx="46035" cy="649224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  <a:cs typeface="Arial" pitchFamily="34" charset="0"/>
            </a:endParaRPr>
          </a:p>
        </p:txBody>
      </p:sp>
      <p:sp>
        <p:nvSpPr>
          <p:cNvPr id="10" name="Rechteck 3"/>
          <p:cNvSpPr/>
          <p:nvPr userDrawn="1"/>
        </p:nvSpPr>
        <p:spPr>
          <a:xfrm>
            <a:off x="323528" y="476672"/>
            <a:ext cx="88204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7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1556792"/>
            <a:ext cx="6336704" cy="3671888"/>
          </a:xfrm>
        </p:spPr>
        <p:txBody>
          <a:bodyPr/>
          <a:lstStyle>
            <a:lvl2pPr>
              <a:lnSpc>
                <a:spcPct val="150000"/>
              </a:lnSpc>
              <a:spcBef>
                <a:spcPts val="600"/>
              </a:spcBef>
              <a:defRPr sz="2000"/>
            </a:lvl2pPr>
            <a:lvl3pPr marL="1166813" indent="-228600">
              <a:lnSpc>
                <a:spcPct val="150000"/>
              </a:lnSpc>
              <a:spcBef>
                <a:spcPts val="0"/>
              </a:spcBef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73" y="1628800"/>
            <a:ext cx="2880000" cy="309634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C50E1F"/>
              </a:buClr>
            </a:pPr>
            <a:endParaRPr lang="de-DE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6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68313" y="908050"/>
            <a:ext cx="8208143" cy="5185246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/>
            </a:lvl1pPr>
            <a:lvl2pPr>
              <a:spcBef>
                <a:spcPts val="8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088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68313" y="800768"/>
            <a:ext cx="403225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dirty="0" smtClean="0"/>
            </a:lvl1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2"/>
          </p:nvPr>
        </p:nvSpPr>
        <p:spPr>
          <a:xfrm>
            <a:off x="4644206" y="800768"/>
            <a:ext cx="403225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dirty="0" smtClean="0"/>
            </a:lvl1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3"/>
          </p:nvPr>
        </p:nvSpPr>
        <p:spPr>
          <a:xfrm>
            <a:off x="468313" y="1484784"/>
            <a:ext cx="4032000" cy="4824536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200"/>
            </a:lvl3pPr>
            <a:lvl4pPr marL="1168400" indent="-228600">
              <a:defRPr sz="1200"/>
            </a:lvl4pPr>
            <a:lvl5pPr marL="1527175" indent="-230188">
              <a:defRPr sz="12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5"/>
          <p:cNvSpPr>
            <a:spLocks noGrp="1"/>
          </p:cNvSpPr>
          <p:nvPr>
            <p:ph sz="quarter" idx="14"/>
          </p:nvPr>
        </p:nvSpPr>
        <p:spPr>
          <a:xfrm>
            <a:off x="4644456" y="1484239"/>
            <a:ext cx="4032000" cy="4824536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200"/>
            </a:lvl3pPr>
            <a:lvl4pPr marL="1168400" indent="-228600">
              <a:defRPr sz="1200"/>
            </a:lvl4pPr>
            <a:lvl5pPr marL="1527175" indent="-230188">
              <a:defRPr sz="12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451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mit Überschriften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468313" y="800768"/>
            <a:ext cx="403200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dirty="0" smtClean="0"/>
            </a:lvl1pPr>
            <a:lvl2pPr algn="ctr">
              <a:defRPr lang="de-DE" dirty="0" smtClean="0"/>
            </a:lvl2pPr>
            <a:lvl3pPr algn="ctr">
              <a:defRPr lang="de-DE" dirty="0" smtClean="0"/>
            </a:lvl3pPr>
            <a:lvl4pPr algn="ctr">
              <a:defRPr lang="de-DE" dirty="0" smtClean="0"/>
            </a:lvl4pPr>
            <a:lvl5pPr algn="ctr">
              <a:defRPr lang="de-DE" dirty="0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43438" y="800768"/>
            <a:ext cx="403225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dirty="0" smtClean="0"/>
            </a:lvl1pPr>
            <a:lvl2pPr algn="ctr">
              <a:defRPr lang="de-DE" dirty="0" smtClean="0"/>
            </a:lvl2pPr>
            <a:lvl3pPr algn="ctr">
              <a:defRPr lang="de-DE" dirty="0" smtClean="0"/>
            </a:lvl3pPr>
            <a:lvl4pPr algn="ctr">
              <a:defRPr lang="de-DE" dirty="0" smtClean="0"/>
            </a:lvl4pPr>
            <a:lvl5pPr algn="ctr">
              <a:defRPr lang="de-DE" dirty="0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467544" y="1413122"/>
            <a:ext cx="4032000" cy="2375918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17"/>
          <p:cNvSpPr>
            <a:spLocks noGrp="1"/>
          </p:cNvSpPr>
          <p:nvPr>
            <p:ph sz="quarter" idx="13"/>
          </p:nvPr>
        </p:nvSpPr>
        <p:spPr>
          <a:xfrm>
            <a:off x="4644008" y="3861394"/>
            <a:ext cx="4032000" cy="2375918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Ebene1</a:t>
            </a:r>
          </a:p>
        </p:txBody>
      </p:sp>
      <p:sp>
        <p:nvSpPr>
          <p:cNvPr id="20" name="Inhaltsplatzhalter 17"/>
          <p:cNvSpPr>
            <a:spLocks noGrp="1"/>
          </p:cNvSpPr>
          <p:nvPr>
            <p:ph sz="quarter" idx="14"/>
          </p:nvPr>
        </p:nvSpPr>
        <p:spPr>
          <a:xfrm>
            <a:off x="4644008" y="1413122"/>
            <a:ext cx="4032000" cy="2375918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Inhaltsplatzhalter 17"/>
          <p:cNvSpPr>
            <a:spLocks noGrp="1"/>
          </p:cNvSpPr>
          <p:nvPr>
            <p:ph sz="quarter" idx="15"/>
          </p:nvPr>
        </p:nvSpPr>
        <p:spPr>
          <a:xfrm>
            <a:off x="467544" y="3861394"/>
            <a:ext cx="4032000" cy="2375918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2842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mit Überschriften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3"/>
          <p:cNvSpPr>
            <a:spLocks noGrp="1"/>
          </p:cNvSpPr>
          <p:nvPr>
            <p:ph sz="quarter" idx="10"/>
          </p:nvPr>
        </p:nvSpPr>
        <p:spPr>
          <a:xfrm>
            <a:off x="468313" y="1197267"/>
            <a:ext cx="403200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dirty="0" smtClean="0"/>
            </a:lvl1pPr>
            <a:lvl2pPr algn="ctr">
              <a:defRPr lang="de-DE" dirty="0" smtClean="0"/>
            </a:lvl2pPr>
            <a:lvl3pPr algn="ctr">
              <a:defRPr lang="de-DE" dirty="0" smtClean="0"/>
            </a:lvl3pPr>
            <a:lvl4pPr algn="ctr">
              <a:defRPr lang="de-DE" dirty="0" smtClean="0"/>
            </a:lvl4pPr>
            <a:lvl5pPr algn="ctr">
              <a:defRPr lang="de-DE" dirty="0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5"/>
          <p:cNvSpPr>
            <a:spLocks noGrp="1"/>
          </p:cNvSpPr>
          <p:nvPr>
            <p:ph sz="quarter" idx="11"/>
          </p:nvPr>
        </p:nvSpPr>
        <p:spPr>
          <a:xfrm>
            <a:off x="4643438" y="1197267"/>
            <a:ext cx="403225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b="0" dirty="0" smtClean="0"/>
            </a:lvl1pPr>
            <a:lvl2pPr algn="ctr">
              <a:defRPr lang="de-DE" dirty="0" smtClean="0"/>
            </a:lvl2pPr>
            <a:lvl3pPr algn="ctr">
              <a:defRPr lang="de-DE" dirty="0" smtClean="0"/>
            </a:lvl3pPr>
            <a:lvl4pPr algn="ctr">
              <a:defRPr lang="de-DE" dirty="0" smtClean="0"/>
            </a:lvl4pPr>
            <a:lvl5pPr algn="ctr">
              <a:defRPr lang="de-DE" dirty="0"/>
            </a:lvl5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17"/>
          <p:cNvSpPr>
            <a:spLocks noGrp="1"/>
          </p:cNvSpPr>
          <p:nvPr>
            <p:ph sz="quarter" idx="12"/>
          </p:nvPr>
        </p:nvSpPr>
        <p:spPr>
          <a:xfrm>
            <a:off x="467544" y="1844992"/>
            <a:ext cx="4032000" cy="143999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17"/>
          <p:cNvSpPr>
            <a:spLocks noGrp="1"/>
          </p:cNvSpPr>
          <p:nvPr>
            <p:ph sz="quarter" idx="14"/>
          </p:nvPr>
        </p:nvSpPr>
        <p:spPr>
          <a:xfrm>
            <a:off x="4644008" y="1844992"/>
            <a:ext cx="4032000" cy="143999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17"/>
          <p:cNvSpPr>
            <a:spLocks noGrp="1"/>
          </p:cNvSpPr>
          <p:nvPr>
            <p:ph sz="quarter" idx="15"/>
          </p:nvPr>
        </p:nvSpPr>
        <p:spPr>
          <a:xfrm>
            <a:off x="467544" y="3356992"/>
            <a:ext cx="4032000" cy="143999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6"/>
          </p:nvPr>
        </p:nvSpPr>
        <p:spPr>
          <a:xfrm>
            <a:off x="4644008" y="3356992"/>
            <a:ext cx="4032000" cy="143999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7"/>
          </p:nvPr>
        </p:nvSpPr>
        <p:spPr>
          <a:xfrm>
            <a:off x="467544" y="4869160"/>
            <a:ext cx="4032000" cy="143999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8"/>
          </p:nvPr>
        </p:nvSpPr>
        <p:spPr>
          <a:xfrm>
            <a:off x="4644008" y="4869160"/>
            <a:ext cx="4032000" cy="1439992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Symbol" pitchFamily="18" charset="2"/>
              <a:buChar char="-"/>
              <a:defRPr sz="1400"/>
            </a:lvl2pPr>
            <a:lvl3pPr marL="898525" indent="-228600">
              <a:defRPr sz="1200"/>
            </a:lvl3pPr>
            <a:lvl4pPr marL="1254125" indent="-228600">
              <a:defRPr sz="1100"/>
            </a:lvl4pPr>
            <a:lvl5pPr marL="1525588" indent="-228600"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567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3 mit Zell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6"/>
          <p:cNvSpPr>
            <a:spLocks noGrp="1"/>
          </p:cNvSpPr>
          <p:nvPr>
            <p:ph sz="quarter" idx="10"/>
          </p:nvPr>
        </p:nvSpPr>
        <p:spPr>
          <a:xfrm>
            <a:off x="468313" y="1196735"/>
            <a:ext cx="262800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="0" dirty="0" smtClean="0"/>
            </a:lvl1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</p:txBody>
      </p:sp>
      <p:sp>
        <p:nvSpPr>
          <p:cNvPr id="6" name="Inhaltsplatzhalter 15"/>
          <p:cNvSpPr>
            <a:spLocks noGrp="1"/>
          </p:cNvSpPr>
          <p:nvPr>
            <p:ph sz="quarter" idx="13"/>
          </p:nvPr>
        </p:nvSpPr>
        <p:spPr>
          <a:xfrm>
            <a:off x="468313" y="1845368"/>
            <a:ext cx="2628000" cy="4464497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200"/>
            </a:lvl3pPr>
            <a:lvl4pPr marL="1168400" indent="-228600">
              <a:defRPr sz="1200"/>
            </a:lvl4pPr>
            <a:lvl5pPr marL="1527175" indent="-230188">
              <a:defRPr sz="12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76144" y="1196190"/>
            <a:ext cx="262800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="0" dirty="0" smtClean="0"/>
            </a:lvl1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</p:txBody>
      </p:sp>
      <p:sp>
        <p:nvSpPr>
          <p:cNvPr id="8" name="Inhaltsplatzhalter 15"/>
          <p:cNvSpPr>
            <a:spLocks noGrp="1"/>
          </p:cNvSpPr>
          <p:nvPr>
            <p:ph sz="quarter" idx="15"/>
          </p:nvPr>
        </p:nvSpPr>
        <p:spPr>
          <a:xfrm>
            <a:off x="3276241" y="1844823"/>
            <a:ext cx="2628000" cy="4464497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200"/>
            </a:lvl3pPr>
            <a:lvl4pPr marL="1168400" indent="-228600">
              <a:defRPr sz="1200"/>
            </a:lvl4pPr>
            <a:lvl5pPr marL="1527175" indent="-230188">
              <a:defRPr sz="12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6"/>
          </p:nvPr>
        </p:nvSpPr>
        <p:spPr>
          <a:xfrm>
            <a:off x="6084168" y="1196190"/>
            <a:ext cx="2628000" cy="540000"/>
          </a:xfrm>
          <a:solidFill>
            <a:srgbClr val="EBEC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="0" dirty="0" smtClean="0"/>
            </a:lvl1pPr>
          </a:lstStyle>
          <a:p>
            <a:pPr lvl="0" algn="ctr">
              <a:buFont typeface="Arial" pitchFamily="34" charset="0"/>
            </a:pPr>
            <a:r>
              <a:rPr lang="de-DE" dirty="0"/>
              <a:t>Textmasterformat bearbeiten</a:t>
            </a:r>
          </a:p>
        </p:txBody>
      </p:sp>
      <p:sp>
        <p:nvSpPr>
          <p:cNvPr id="12" name="Inhaltsplatzhalter 15"/>
          <p:cNvSpPr>
            <a:spLocks noGrp="1"/>
          </p:cNvSpPr>
          <p:nvPr>
            <p:ph sz="quarter" idx="17"/>
          </p:nvPr>
        </p:nvSpPr>
        <p:spPr>
          <a:xfrm>
            <a:off x="6084168" y="1844823"/>
            <a:ext cx="2628000" cy="4464497"/>
          </a:xfrm>
        </p:spPr>
        <p:txBody>
          <a:bodyPr/>
          <a:lstStyle>
            <a:lvl1pPr marL="285750" indent="-285750">
              <a:buFont typeface="Wingdings" pitchFamily="2" charset="2"/>
              <a:buChar char="§"/>
              <a:defRPr sz="1600"/>
            </a:lvl1pPr>
            <a:lvl2pPr marL="625475" indent="-285750">
              <a:buFont typeface="Arial" pitchFamily="34" charset="0"/>
              <a:buChar char="–"/>
              <a:defRPr sz="1400"/>
            </a:lvl2pPr>
            <a:lvl3pPr marL="898525" indent="-228600">
              <a:defRPr sz="1200"/>
            </a:lvl3pPr>
            <a:lvl4pPr marL="1168400" indent="-228600">
              <a:defRPr sz="1200"/>
            </a:lvl4pPr>
            <a:lvl5pPr marL="1527175" indent="-230188">
              <a:defRPr sz="12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170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468313" y="1053371"/>
            <a:ext cx="4032000" cy="259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1"/>
          </p:nvPr>
        </p:nvSpPr>
        <p:spPr>
          <a:xfrm>
            <a:off x="4572000" y="3717320"/>
            <a:ext cx="4032000" cy="259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2"/>
          </p:nvPr>
        </p:nvSpPr>
        <p:spPr>
          <a:xfrm>
            <a:off x="4572000" y="1053024"/>
            <a:ext cx="4032000" cy="25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467544" y="3717320"/>
            <a:ext cx="4032000" cy="25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318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467543" y="6309320"/>
            <a:ext cx="5904657" cy="370358"/>
          </a:xfrm>
          <a:prstGeom prst="rect">
            <a:avLst/>
          </a:prstGeom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dirty="0" smtClean="0">
                <a:solidFill>
                  <a:srgbClr val="336699"/>
                </a:solidFill>
                <a:latin typeface="+mn-lt"/>
              </a:defRPr>
            </a:lvl1pPr>
          </a:lstStyle>
          <a:p>
            <a:pPr algn="l">
              <a:defRPr/>
            </a:pPr>
            <a:r>
              <a:rPr lang="en-US" sz="1100" b="0" noProof="0" dirty="0">
                <a:solidFill>
                  <a:srgbClr val="7070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 term screencast</a:t>
            </a:r>
          </a:p>
          <a:p>
            <a:pPr>
              <a:defRPr/>
            </a:pPr>
            <a:fld id="{41F13229-DC09-42FE-A984-CE3AB3E82FCA}" type="slidenum">
              <a:rPr lang="de-DE" sz="1100" b="0" smtClean="0">
                <a:solidFill>
                  <a:srgbClr val="7070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DE" sz="1100" b="0" dirty="0">
              <a:solidFill>
                <a:srgbClr val="7070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7544" y="606698"/>
            <a:ext cx="8676456" cy="45719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5" r:id="rId3"/>
    <p:sldLayoutId id="2147483674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6" r:id="rId15"/>
    <p:sldLayoutId id="2147483678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C50E1F"/>
        </a:buClr>
        <a:buFont typeface="Arial" panose="020B0604020202020204" pitchFamily="34" charset="0"/>
        <a:buNone/>
        <a:defRPr lang="de-DE" sz="20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Clr>
          <a:srgbClr val="C50E1F"/>
        </a:buClr>
        <a:buFont typeface="Wingdings" panose="05000000000000000000" pitchFamily="2" charset="2"/>
        <a:buChar char="§"/>
        <a:defRPr lang="de-DE" sz="18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38163" indent="-228600" algn="l" defTabSz="914400" rtl="0" eaLnBrk="1" latinLnBrk="0" hangingPunct="1">
        <a:spcBef>
          <a:spcPct val="20000"/>
        </a:spcBef>
        <a:buClr>
          <a:srgbClr val="C50E1F"/>
        </a:buClr>
        <a:buFont typeface="Symbol" panose="05050102010706020507" pitchFamily="18" charset="2"/>
        <a:buChar char="-"/>
        <a:defRPr lang="de-DE" sz="16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08038" indent="-228600" algn="l" defTabSz="914400" rtl="0" eaLnBrk="1" latinLnBrk="0" hangingPunct="1">
        <a:spcBef>
          <a:spcPct val="20000"/>
        </a:spcBef>
        <a:buClr>
          <a:srgbClr val="C50E1F"/>
        </a:buClr>
        <a:buFont typeface="Arial" pitchFamily="34" charset="0"/>
        <a:buChar char="•"/>
        <a:defRPr lang="de-DE" sz="16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071563" indent="-228600" algn="l" defTabSz="914400" rtl="0" eaLnBrk="1" latinLnBrk="0" hangingPunct="1">
        <a:spcBef>
          <a:spcPct val="20000"/>
        </a:spcBef>
        <a:buClr>
          <a:srgbClr val="C50E1F"/>
        </a:buClr>
        <a:buFont typeface="Arial" pitchFamily="34" charset="0"/>
        <a:buChar char="»"/>
        <a:defRPr lang="de-DE" sz="16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7368C-175A-C54F-99E1-94DAAF0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Tracking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B7119-7E30-1940-A367-7E8B8A20A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050"/>
            <a:ext cx="8424167" cy="5113238"/>
          </a:xfrm>
        </p:spPr>
        <p:txBody>
          <a:bodyPr numCol="1"/>
          <a:lstStyle/>
          <a:p>
            <a:r>
              <a:rPr lang="en-US" altLang="zh-CN" dirty="0"/>
              <a:t>What we have now: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Identified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Full state estimator</a:t>
            </a:r>
          </a:p>
          <a:p>
            <a:endParaRPr lang="en-US" altLang="zh-CN" dirty="0"/>
          </a:p>
          <a:p>
            <a:r>
              <a:rPr lang="en-US" altLang="zh-CN" dirty="0"/>
              <a:t>Approach:</a:t>
            </a:r>
          </a:p>
          <a:p>
            <a:r>
              <a:rPr lang="en-US" altLang="zh-CN" dirty="0"/>
              <a:t>Formulate optimization problems to complete the prediction of the specified horizon of MPC.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Simultaneous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Sequential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0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C4D2-9184-47D3-ACD4-EC3E362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MPC Tracking (Optimization problem forming)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91BD867-CFD6-4620-BA7A-421DD96E513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2613067"/>
                <a:ext cx="8229600" cy="395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sz="2000" dirty="0">
                    <a:latin typeface="Calibri" panose="020F0502020204030204" pitchFamily="34" charset="0"/>
                  </a:rPr>
                  <a:t>Simultaneous approach</a:t>
                </a:r>
              </a:p>
              <a:p>
                <a:endParaRPr lang="en-US" altLang="zh-CN" dirty="0"/>
              </a:p>
              <a:p>
                <a:pPr algn="ctr"/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pos m:val="to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bar>
                    <m:bar>
                      <m:barPr>
                        <m:pos m:val="to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pos m:val="to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bar>
                    <m:bar>
                      <m:barPr>
                        <m:pos m:val="to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pos m:val="to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algn="ctr"/>
                <a:endParaRPr lang="en-US" altLang="zh-CN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      </m:t>
                      </m:r>
                      <m:bar>
                        <m:barPr>
                          <m:pos m:val="top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bar>
                        <m:barPr>
                          <m:pos m:val="top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sz="18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CN" sz="2000" dirty="0">
                    <a:latin typeface="Calibri" panose="020F0502020204030204" pitchFamily="34" charset="0"/>
                  </a:rPr>
                  <a:t>Sequential approach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̿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91BD867-CFD6-4620-BA7A-421DD96E513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13067"/>
                <a:ext cx="8229600" cy="3952172"/>
              </a:xfrm>
              <a:prstGeom prst="rect">
                <a:avLst/>
              </a:prstGeom>
              <a:blipFill>
                <a:blip r:embed="rId2"/>
                <a:stretch>
                  <a:fillRect l="-815" t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783826-18B4-401E-B628-5C2F7F136E1E}"/>
                  </a:ext>
                </a:extLst>
              </p:cNvPr>
              <p:cNvSpPr txBox="1"/>
              <p:nvPr/>
            </p:nvSpPr>
            <p:spPr>
              <a:xfrm>
                <a:off x="456752" y="787952"/>
                <a:ext cx="8075240" cy="182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/>
                  <a:t>Use incremental representation of the control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ym typeface="Wingdings" pitchFamily="2" charset="2"/>
                  </a:rPr>
                  <a:t></a:t>
                </a:r>
                <a:r>
                  <a:rPr lang="en-US" altLang="zh-CN" sz="1800" dirty="0"/>
                  <a:t> decoupling signals</a:t>
                </a:r>
              </a:p>
              <a:p>
                <a:r>
                  <a:rPr lang="en-US" altLang="zh-CN" sz="1800" dirty="0"/>
                  <a:t>Therefore transform the original system:</a:t>
                </a:r>
              </a:p>
              <a:p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1350" dirty="0"/>
              </a:p>
              <a:p>
                <a:endParaRPr lang="en-US" altLang="zh-CN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783826-18B4-401E-B628-5C2F7F136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2" y="787952"/>
                <a:ext cx="8075240" cy="1825115"/>
              </a:xfrm>
              <a:prstGeom prst="rect">
                <a:avLst/>
              </a:prstGeom>
              <a:blipFill>
                <a:blip r:embed="rId3"/>
                <a:stretch>
                  <a:fillRect l="-67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84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7C0A-5FE3-48FE-BEA8-D3E78BC4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MPC Tracking(Performance: Horizon = 30,sampling time = 0.04s)</a:t>
            </a:r>
            <a:endParaRPr lang="zh-CN" altLang="en-US" dirty="0"/>
          </a:p>
        </p:txBody>
      </p:sp>
      <p:pic>
        <p:nvPicPr>
          <p:cNvPr id="12" name="图片 11" descr="地图的截图&#10;&#10;描述已自动生成">
            <a:extLst>
              <a:ext uri="{FF2B5EF4-FFF2-40B4-BE49-F238E27FC236}">
                <a16:creationId xmlns:a16="http://schemas.microsoft.com/office/drawing/2014/main" id="{639DC17F-75BB-4896-9580-6A3581E68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1972"/>
            <a:ext cx="3903330" cy="312266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9744559-6866-4BAE-B080-A04669F4058B}"/>
              </a:ext>
            </a:extLst>
          </p:cNvPr>
          <p:cNvSpPr txBox="1"/>
          <p:nvPr/>
        </p:nvSpPr>
        <p:spPr>
          <a:xfrm>
            <a:off x="971600" y="4671388"/>
            <a:ext cx="26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Constant value signal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32FC04-0799-43E0-95A9-F27FCD4CDD5B}"/>
              </a:ext>
            </a:extLst>
          </p:cNvPr>
          <p:cNvSpPr txBox="1"/>
          <p:nvPr/>
        </p:nvSpPr>
        <p:spPr>
          <a:xfrm>
            <a:off x="5299529" y="46713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Ramp signal</a:t>
            </a:r>
            <a:endParaRPr lang="zh-CN" altLang="en-US" dirty="0"/>
          </a:p>
        </p:txBody>
      </p:sp>
      <p:pic>
        <p:nvPicPr>
          <p:cNvPr id="7" name="内容占位符 6" descr="地图上有字&#10;&#10;描述已自动生成">
            <a:extLst>
              <a:ext uri="{FF2B5EF4-FFF2-40B4-BE49-F238E27FC236}">
                <a16:creationId xmlns:a16="http://schemas.microsoft.com/office/drawing/2014/main" id="{2231D58A-5513-4289-9CC2-D588DB52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1972"/>
            <a:ext cx="3903330" cy="3122664"/>
          </a:xfrm>
        </p:spPr>
      </p:pic>
    </p:spTree>
    <p:extLst>
      <p:ext uri="{BB962C8B-B14F-4D97-AF65-F5344CB8AC3E}">
        <p14:creationId xmlns:p14="http://schemas.microsoft.com/office/powerpoint/2010/main" val="28824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FBF01-A159-4995-B221-96E7E5EE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MPC Tracking(Performance: Horizon = 30,sampling time = 0.04s)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1E7F8-A996-416D-BFBA-5163AA28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58DF-6E2B-4002-93AA-1E6F40D2A15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 descr="地图上有字&#10;&#10;描述已自动生成">
            <a:extLst>
              <a:ext uri="{FF2B5EF4-FFF2-40B4-BE49-F238E27FC236}">
                <a16:creationId xmlns:a16="http://schemas.microsoft.com/office/drawing/2014/main" id="{C8973100-6089-49B4-A010-61640BCF67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96" y="1340767"/>
            <a:ext cx="3978144" cy="31825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05A3C5-90DF-406D-8E13-752F5B830C45}"/>
              </a:ext>
            </a:extLst>
          </p:cNvPr>
          <p:cNvSpPr txBox="1"/>
          <p:nvPr/>
        </p:nvSpPr>
        <p:spPr>
          <a:xfrm>
            <a:off x="971600" y="479715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Trigonometric signal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AC9DFB-8C93-42DA-8813-7F08B751A27D}"/>
              </a:ext>
            </a:extLst>
          </p:cNvPr>
          <p:cNvSpPr txBox="1"/>
          <p:nvPr/>
        </p:nvSpPr>
        <p:spPr>
          <a:xfrm>
            <a:off x="5156996" y="479715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Acceleration signal</a:t>
            </a:r>
            <a:endParaRPr lang="zh-CN" altLang="en-US" dirty="0"/>
          </a:p>
        </p:txBody>
      </p:sp>
      <p:pic>
        <p:nvPicPr>
          <p:cNvPr id="11" name="内容占位符 10" descr="地图上有字&#10;&#10;描述已自动生成">
            <a:extLst>
              <a:ext uri="{FF2B5EF4-FFF2-40B4-BE49-F238E27FC236}">
                <a16:creationId xmlns:a16="http://schemas.microsoft.com/office/drawing/2014/main" id="{227B90DA-E855-48C1-A2CC-677B7DD71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6" y="1340766"/>
            <a:ext cx="3978144" cy="3182516"/>
          </a:xfrm>
        </p:spPr>
      </p:pic>
    </p:spTree>
    <p:extLst>
      <p:ext uri="{BB962C8B-B14F-4D97-AF65-F5344CB8AC3E}">
        <p14:creationId xmlns:p14="http://schemas.microsoft.com/office/powerpoint/2010/main" val="400968119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IAT TU Berl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C50E1F"/>
      </a:accent6>
      <a:hlink>
        <a:srgbClr val="C50E1F"/>
      </a:hlink>
      <a:folHlink>
        <a:srgbClr val="C50E1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noAutofit/>
      </a:bodyPr>
      <a:lstStyle>
        <a:defPPr>
          <a:spcBef>
            <a:spcPct val="20000"/>
          </a:spcBef>
          <a:buClr>
            <a:srgbClr val="C50E1F"/>
          </a:buClr>
          <a:defRPr sz="2000" dirty="0">
            <a:solidFill>
              <a:prstClr val="black"/>
            </a:solidFill>
          </a:defRPr>
        </a:defPPr>
      </a:lst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155</Words>
  <Application>Microsoft Office PowerPoint</Application>
  <PresentationFormat>全屏显示(4:3)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Symbol</vt:lpstr>
      <vt:lpstr>Wingdings</vt:lpstr>
      <vt:lpstr>1_Larissa</vt:lpstr>
      <vt:lpstr>MPC Tracking</vt:lpstr>
      <vt:lpstr>MPC Tracking (Optimization problem forming)</vt:lpstr>
      <vt:lpstr>MPC Tracking(Performance: Horizon = 30,sampling time = 0.04s)</vt:lpstr>
      <vt:lpstr>MPC Tracking(Performance: Horizon = 30,sampling time = 0.04s)</vt:lpstr>
    </vt:vector>
  </TitlesOfParts>
  <Company>TU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 IAT Promo 4k</dc:title>
  <dc:creator>Martin J. Rosenstrauch</dc:creator>
  <cp:lastModifiedBy>Li Jiayun</cp:lastModifiedBy>
  <cp:revision>528</cp:revision>
  <dcterms:created xsi:type="dcterms:W3CDTF">2014-10-15T08:11:38Z</dcterms:created>
  <dcterms:modified xsi:type="dcterms:W3CDTF">2020-07-07T15:37:37Z</dcterms:modified>
</cp:coreProperties>
</file>