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notesMasterIdLst>
    <p:notesMasterId r:id="rId5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arget="slides/slide41.xml" Type="http://schemas.openxmlformats.org/officeDocument/2006/relationships/slide"/>  <Relationship Id="rId43" Target="slides/slide42.xml" Type="http://schemas.openxmlformats.org/officeDocument/2006/relationships/slide"/>  <Relationship Id="rId44" Target="slides/slide43.xml" Type="http://schemas.openxmlformats.org/officeDocument/2006/relationships/slide"/>  <Relationship Id="rId45" Target="slides/slide44.xml" Type="http://schemas.openxmlformats.org/officeDocument/2006/relationships/slide"/>  <Relationship Id="rId46" Target="slides/slide45.xml" Type="http://schemas.openxmlformats.org/officeDocument/2006/relationships/slide"/>  <Relationship Id="rId47" Target="slides/slide46.xml" Type="http://schemas.openxmlformats.org/officeDocument/2006/relationships/slide"/>  <Relationship Id="rId48" Target="slides/slide47.xml" Type="http://schemas.openxmlformats.org/officeDocument/2006/relationships/slide"/>  <Relationship Id="rId49" Target="slides/slide48.xml" Type="http://schemas.openxmlformats.org/officeDocument/2006/relationships/slide"/>  <Relationship Id="rId50" Target="slides/slide49.xml" Type="http://schemas.openxmlformats.org/officeDocument/2006/relationships/slide"/>  <Relationship Id="rId51" Target="slides/slide50.xml" Type="http://schemas.openxmlformats.org/officeDocument/2006/relationships/slide"/>  <Relationship Id="rId52" Target="slides/slide51.xml" Type="http://schemas.openxmlformats.org/officeDocument/2006/relationships/slide"/>  <Relationship Id="rId53" Target="slides/slide52.xml" Type="http://schemas.openxmlformats.org/officeDocument/2006/relationships/slide"/>  <Relationship Id="rId54" Target="slides/slide53.xml" Type="http://schemas.openxmlformats.org/officeDocument/2006/relationships/slide"/>  <Relationship Id="rId55" Type="http://schemas.openxmlformats.org/officeDocument/2006/relationships/presProps" Target="presProps.xml"/>  <Relationship Id="rId56" Type="http://schemas.openxmlformats.org/officeDocument/2006/relationships/viewProps" Target="viewProps.xml"/>  <Relationship Id="rId57" Type="http://schemas.openxmlformats.org/officeDocument/2006/relationships/theme" Target="theme/theme1.xml"/>  <Relationship Id="rId58" Type="http://schemas.openxmlformats.org/officeDocument/2006/relationships/tableStyles" Target="tableStyles.xml"/>  <Relationship Id="rId5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41.xml.rels><?xml version="1.0" encoding="UTF-8" standalone="yes"?>
<Relationships xmlns="http://schemas.openxmlformats.org/package/2006/relationships"><Relationship Id="rId1" Target="../media/image4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1.xml" Type="http://schemas.openxmlformats.org/officeDocument/2006/relationships/notesSlide"/></Relationships>
</file>

<file path=ppt/slides/_rels/slide42.xml.rels><?xml version="1.0" encoding="UTF-8" standalone="yes"?>
<Relationships xmlns="http://schemas.openxmlformats.org/package/2006/relationships"><Relationship Id="rId1" Target="../media/image4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2.xml" Type="http://schemas.openxmlformats.org/officeDocument/2006/relationships/notesSlide"/></Relationships>
</file>

<file path=ppt/slides/_rels/slide43.xml.rels><?xml version="1.0" encoding="UTF-8" standalone="yes"?>
<Relationships xmlns="http://schemas.openxmlformats.org/package/2006/relationships"><Relationship Id="rId1" Target="../media/image4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3.xml" Type="http://schemas.openxmlformats.org/officeDocument/2006/relationships/notesSlide"/></Relationships>
</file>

<file path=ppt/slides/_rels/slide44.xml.rels><?xml version="1.0" encoding="UTF-8" standalone="yes"?>
<Relationships xmlns="http://schemas.openxmlformats.org/package/2006/relationships"><Relationship Id="rId1" Target="../media/image4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4.xml" Type="http://schemas.openxmlformats.org/officeDocument/2006/relationships/notesSlide"/></Relationships>
</file>

<file path=ppt/slides/_rels/slide45.xml.rels><?xml version="1.0" encoding="UTF-8" standalone="yes"?>
<Relationships xmlns="http://schemas.openxmlformats.org/package/2006/relationships"><Relationship Id="rId1" Target="../media/image4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5.xml" Type="http://schemas.openxmlformats.org/officeDocument/2006/relationships/notesSlide"/></Relationships>
</file>

<file path=ppt/slides/_rels/slide46.xml.rels><?xml version="1.0" encoding="UTF-8" standalone="yes"?>
<Relationships xmlns="http://schemas.openxmlformats.org/package/2006/relationships"><Relationship Id="rId1" Target="../media/image4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6.xml" Type="http://schemas.openxmlformats.org/officeDocument/2006/relationships/notesSlide"/></Relationships>
</file>

<file path=ppt/slides/_rels/slide47.xml.rels><?xml version="1.0" encoding="UTF-8" standalone="yes"?>
<Relationships xmlns="http://schemas.openxmlformats.org/package/2006/relationships"><Relationship Id="rId1" Target="../media/image4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7.xml" Type="http://schemas.openxmlformats.org/officeDocument/2006/relationships/notesSlide"/></Relationships>
</file>

<file path=ppt/slides/_rels/slide48.xml.rels><?xml version="1.0" encoding="UTF-8" standalone="yes"?>
<Relationships xmlns="http://schemas.openxmlformats.org/package/2006/relationships"><Relationship Id="rId1" Target="../media/image4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8.xml" Type="http://schemas.openxmlformats.org/officeDocument/2006/relationships/notesSlide"/></Relationships>
</file>

<file path=ppt/slides/_rels/slide49.xml.rels><?xml version="1.0" encoding="UTF-8" standalone="yes"?>
<Relationships xmlns="http://schemas.openxmlformats.org/package/2006/relationships"><Relationship Id="rId1" Target="../media/image4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9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50.xml.rels><?xml version="1.0" encoding="UTF-8" standalone="yes"?>
<Relationships xmlns="http://schemas.openxmlformats.org/package/2006/relationships"><Relationship Id="rId1" Target="../media/image5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0.xml" Type="http://schemas.openxmlformats.org/officeDocument/2006/relationships/notesSlide"/></Relationships>
</file>

<file path=ppt/slides/_rels/slide51.xml.rels><?xml version="1.0" encoding="UTF-8" standalone="yes"?>
<Relationships xmlns="http://schemas.openxmlformats.org/package/2006/relationships"><Relationship Id="rId1" Target="../media/image5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1.xml" Type="http://schemas.openxmlformats.org/officeDocument/2006/relationships/notesSlide"/></Relationships>
</file>

<file path=ppt/slides/_rels/slide52.xml.rels><?xml version="1.0" encoding="UTF-8" standalone="yes"?>
<Relationships xmlns="http://schemas.openxmlformats.org/package/2006/relationships"><Relationship Id="rId1" Target="../media/image5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2.xml" Type="http://schemas.openxmlformats.org/officeDocument/2006/relationships/notesSlide"/></Relationships>
</file>

<file path=ppt/slides/_rels/slide53.xml.rels><?xml version="1.0" encoding="UTF-8" standalone="yes"?>
<Relationships xmlns="http://schemas.openxmlformats.org/package/2006/relationships"><Relationship Id="rId1" Target="../media/image5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3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2022-12-17T01:29:01.243Z</dcterms:created>
  <dcterms:modified xsi:type="dcterms:W3CDTF">2022-12-17T01:29:01.243Z</dcterms:modified>
</cp:coreProperties>
</file>