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1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杨 伟洲" initials="杨" lastIdx="1" clrIdx="0"/>
  <p:cmAuthor id="8" name="姜伟光" initials="姜" lastIdx="1" clrIdx="0"/>
  <p:cmAuthor id="2" name="Fish Zheng" initials="FZ" lastIdx="1" clrIdx="1"/>
  <p:cmAuthor id="3" name="Author" initials="A" lastIdx="0" clrIdx="3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E76"/>
    <a:srgbClr val="FFC300"/>
    <a:srgbClr val="402373"/>
    <a:srgbClr val="455CF1"/>
    <a:srgbClr val="6B79E8"/>
    <a:srgbClr val="6BAEE6"/>
    <a:srgbClr val="F2720E"/>
    <a:srgbClr val="FF9D13"/>
    <a:srgbClr val="6B75E8"/>
    <a:srgbClr val="6BB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160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302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2021-12-13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73159" y="3627120"/>
            <a:ext cx="8894523" cy="558799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SPEAKER NAME AND 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473159" y="2771794"/>
            <a:ext cx="8894523" cy="779126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000" b="1" spc="3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n-cs"/>
              </a:rPr>
              <a:t>SPEECH THEME HERE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j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0" y="1960955"/>
            <a:ext cx="4407673" cy="279192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4076380" y="5615940"/>
            <a:ext cx="349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 smtClean="0"/>
              <a:t>https://2021.postgresconf.cn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69" y="1914667"/>
            <a:ext cx="1148897" cy="3583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008481" y="2092521"/>
            <a:ext cx="5419185" cy="895350"/>
          </a:xfrm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Title here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08480" y="304585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Content here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58673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082401" y="3946260"/>
            <a:ext cx="5419185" cy="895350"/>
          </a:xfrm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Title here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082400" y="489959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Content here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39"/>
            <a:ext cx="12192000" cy="356006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08529" y="968752"/>
            <a:ext cx="10239936" cy="6439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dirty="0" smtClean="0"/>
              <a:t>Title here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008530" y="1820487"/>
            <a:ext cx="10239936" cy="357447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 smtClean="0"/>
              <a:t>Content here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958" y="6212118"/>
            <a:ext cx="1565910" cy="356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44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85" y="6307268"/>
            <a:ext cx="3857456" cy="24434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38100" y="6012180"/>
            <a:ext cx="122682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71" y="6270144"/>
            <a:ext cx="967150" cy="301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42597" y="2636520"/>
            <a:ext cx="5461601" cy="82296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42596" y="3472928"/>
            <a:ext cx="5461601" cy="52838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CONTACT INFORMATION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98" y="4815766"/>
            <a:ext cx="3857456" cy="2443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11" y="4748751"/>
            <a:ext cx="1565910" cy="3565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111" y="4760474"/>
            <a:ext cx="1048043" cy="3268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210" y="-13335"/>
            <a:ext cx="8467090" cy="10287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t>2021-12-13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www.pgfans.cn</a:t>
            </a:r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.xml"/><Relationship Id="rId7" Type="http://schemas.openxmlformats.org/officeDocument/2006/relationships/image" Target="../media/image8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think-cell Slide" r:id="rId7" imgW="9525" imgH="9525" progId="TCLayout.ActiveDocument.1">
                  <p:embed/>
                </p:oleObj>
              </mc:Choice>
              <mc:Fallback>
                <p:oleObj name="think-cell Slide" r:id="rId7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6450" y="2698115"/>
            <a:ext cx="1061910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sz="3600" b="1" spc="300" dirty="0" smtClean="0">
                <a:latin typeface="+mj-lt"/>
              </a:rPr>
              <a:t>PostgreSQL中国分支版本（ivorySQL）项目启动发布会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79985" y="4117975"/>
            <a:ext cx="8905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丁治明</a:t>
            </a:r>
            <a:endParaRPr lang="en-US" altLang="zh-CN" sz="2000" spc="3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中科院时空数据科学研究中心</a:t>
            </a:r>
            <a:r>
              <a:rPr lang="en-US" altLang="zh-CN" sz="20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（STDMS）主任</a:t>
            </a:r>
            <a:endParaRPr lang="en-US" altLang="zh-CN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中科院软件所研究员</a:t>
            </a:r>
            <a:endParaRPr lang="en-US" altLang="zh-CN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中国开源软件推进联盟PostgreSQL分会会长</a:t>
            </a:r>
            <a:endParaRPr lang="en-US" altLang="zh-CN" sz="20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51510" y="581025"/>
            <a:ext cx="61341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latin typeface="+mj-lt"/>
                <a:ea typeface="+mj-ea"/>
                <a:sym typeface="+mn-ea"/>
              </a:rPr>
              <a:t>ivorySQL</a:t>
            </a:r>
            <a:r>
              <a:rPr lang="zh-CN" altLang="en-US" sz="2800" b="1" dirty="0">
                <a:latin typeface="+mj-lt"/>
                <a:ea typeface="+mj-ea"/>
                <a:sym typeface="+mn-ea"/>
              </a:rPr>
              <a:t>简介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061085"/>
            <a:ext cx="8953500" cy="473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2442" y="2100770"/>
            <a:ext cx="5147511" cy="9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5400" b="1" dirty="0" smtClean="0">
                <a:latin typeface="+mj-lt"/>
                <a:ea typeface="+mj-ea"/>
              </a:rPr>
              <a:t>THANK YOU</a:t>
            </a:r>
            <a:endParaRPr lang="zh-CN" altLang="en-US" sz="5400" b="1" dirty="0">
              <a:latin typeface="+mj-lt"/>
              <a:ea typeface="+mj-ea"/>
            </a:endParaRPr>
          </a:p>
        </p:txBody>
      </p:sp>
      <p:sp>
        <p:nvSpPr>
          <p:cNvPr id="11" name="内容占位符 7"/>
          <p:cNvSpPr txBox="1"/>
          <p:nvPr/>
        </p:nvSpPr>
        <p:spPr>
          <a:xfrm>
            <a:off x="2432685" y="3106420"/>
            <a:ext cx="4865370" cy="55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ym typeface="+mn-ea"/>
              </a:rPr>
              <a:t>https://www.postgresqlchina.com/train/auth_home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2870" y="2100580"/>
            <a:ext cx="2099310" cy="2125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2dc2aa9c-ce34-4e04-ae3b-42745caf79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封面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F2F75"/>
      </a:accent1>
      <a:accent2>
        <a:srgbClr val="ED1E81"/>
      </a:accent2>
      <a:accent3>
        <a:srgbClr val="FF9A10"/>
      </a:accent3>
      <a:accent4>
        <a:srgbClr val="EE750F"/>
      </a:accent4>
      <a:accent5>
        <a:srgbClr val="68ADE5"/>
      </a:accent5>
      <a:accent6>
        <a:srgbClr val="6B77E7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F2F75"/>
    </a:accent1>
    <a:accent2>
      <a:srgbClr val="ED1E81"/>
    </a:accent2>
    <a:accent3>
      <a:srgbClr val="FF9A10"/>
    </a:accent3>
    <a:accent4>
      <a:srgbClr val="EE750F"/>
    </a:accent4>
    <a:accent5>
      <a:srgbClr val="68ADE5"/>
    </a:accent5>
    <a:accent6>
      <a:srgbClr val="6B77E7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F2F75"/>
    </a:accent1>
    <a:accent2>
      <a:srgbClr val="ED1E81"/>
    </a:accent2>
    <a:accent3>
      <a:srgbClr val="FF9A10"/>
    </a:accent3>
    <a:accent4>
      <a:srgbClr val="EE750F"/>
    </a:accent4>
    <a:accent5>
      <a:srgbClr val="68ADE5"/>
    </a:accent5>
    <a:accent6>
      <a:srgbClr val="6B77E7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</TotalTime>
  <Words>24</Words>
  <Application>Microsoft Office PowerPoint</Application>
  <PresentationFormat>宽屏</PresentationFormat>
  <Paragraphs>9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封面</vt:lpstr>
      <vt:lpstr>think-cell Slide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类延良</cp:lastModifiedBy>
  <cp:revision>131</cp:revision>
  <cp:lastPrinted>2019-04-29T16:00:00Z</cp:lastPrinted>
  <dcterms:created xsi:type="dcterms:W3CDTF">2019-04-29T16:00:00Z</dcterms:created>
  <dcterms:modified xsi:type="dcterms:W3CDTF">2021-12-13T00:53:48Z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F512E0076C7444FCB424F99326A71A12</vt:lpwstr>
  </property>
  <property fmtid="{D5CDD505-2E9C-101B-9397-08002B2CF9AE}" pid="4" name="KSOProductBuildVer">
    <vt:lpwstr>2052-11.1.0.11115</vt:lpwstr>
  </property>
</Properties>
</file>