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7373600" cy="7315200"/>
  <p:notesSz cx="6858000" cy="9144000"/>
  <p:defaultTextStyle>
    <a:defPPr>
      <a:defRPr lang="en-US"/>
    </a:defPPr>
    <a:lvl1pPr marL="0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3"/>
    <p:restoredTop sz="94573"/>
  </p:normalViewPr>
  <p:slideViewPr>
    <p:cSldViewPr showGuides="1">
      <p:cViewPr varScale="1">
        <p:scale>
          <a:sx n="52" d="100"/>
          <a:sy n="52" d="100"/>
        </p:scale>
        <p:origin x="240" y="936"/>
      </p:cViewPr>
      <p:guideLst>
        <p:guide orient="horz" pos="15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42938" y="685800"/>
            <a:ext cx="81438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87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74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46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94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436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923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412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899" algn="l" defTabSz="1462974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42938" y="685800"/>
            <a:ext cx="814387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4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2272455"/>
            <a:ext cx="14767560" cy="15680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040" y="4145280"/>
            <a:ext cx="121615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5860" y="292948"/>
            <a:ext cx="390906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680" y="292948"/>
            <a:ext cx="1143762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95" y="4700694"/>
            <a:ext cx="1476756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95" y="3100495"/>
            <a:ext cx="1476756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1706880"/>
            <a:ext cx="76733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1580" y="1706880"/>
            <a:ext cx="767334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1637454"/>
            <a:ext cx="7676357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680" y="2319866"/>
            <a:ext cx="7676357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25548" y="1637454"/>
            <a:ext cx="7679373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5548" y="2319866"/>
            <a:ext cx="7679373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2" y="291253"/>
            <a:ext cx="5715795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595" y="291254"/>
            <a:ext cx="97123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2" y="1530773"/>
            <a:ext cx="5715795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347" y="5120641"/>
            <a:ext cx="1042416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5347" y="653627"/>
            <a:ext cx="1042416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5347" y="5725162"/>
            <a:ext cx="1042416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680" y="292948"/>
            <a:ext cx="1563624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1706880"/>
            <a:ext cx="1563624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680" y="6780108"/>
            <a:ext cx="4053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780108"/>
            <a:ext cx="55016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51080" y="6780108"/>
            <a:ext cx="4053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910871" y="397613"/>
            <a:ext cx="8310329" cy="682934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22696" y="414645"/>
            <a:ext cx="8310329" cy="68293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43079" y="315348"/>
            <a:ext cx="1219200" cy="3428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:</a:t>
            </a:r>
            <a:r>
              <a:rPr lang="en-US" sz="1300" dirty="0" err="1">
                <a:solidFill>
                  <a:schemeClr val="bg1"/>
                </a:solidFill>
              </a:rPr>
              <a:t>LogicManager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63438" y="679019"/>
            <a:ext cx="0" cy="6178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1433" y="1029713"/>
            <a:ext cx="184081" cy="5394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48082" y="301184"/>
            <a:ext cx="1093631" cy="36092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300" dirty="0" err="1">
                <a:solidFill>
                  <a:schemeClr val="bg1"/>
                </a:solidFill>
              </a:rPr>
              <a:t>docXParser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481479" y="679019"/>
            <a:ext cx="0" cy="2902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05278" y="1137209"/>
            <a:ext cx="168130" cy="219667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445392" y="2598723"/>
            <a:ext cx="0" cy="37889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81679" y="129540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1582" y="103339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" y="824142"/>
            <a:ext cx="17453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execute(“sort-med-</a:t>
            </a:r>
            <a:r>
              <a:rPr lang="en-US" sz="1100" dirty="0" err="1">
                <a:solidFill>
                  <a:srgbClr val="0070C0"/>
                </a:solidFill>
              </a:rPr>
              <a:t>hist</a:t>
            </a:r>
            <a:r>
              <a:rPr lang="en-US" sz="11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57679" y="121920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4190" y="362936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57679" y="152399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6020" y="640079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67682" y="3863535"/>
            <a:ext cx="164733" cy="21562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1280" y="761999"/>
            <a:ext cx="141462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parseCommand</a:t>
            </a:r>
            <a:endParaRPr lang="en-US" sz="1100" dirty="0"/>
          </a:p>
          <a:p>
            <a:pPr algn="ctr"/>
            <a:r>
              <a:rPr lang="en-US" sz="1100" dirty="0"/>
              <a:t>(“sort-med-</a:t>
            </a:r>
            <a:r>
              <a:rPr lang="en-US" sz="1100" dirty="0" err="1"/>
              <a:t>hist</a:t>
            </a:r>
            <a:r>
              <a:rPr lang="en-US" sz="1100" dirty="0"/>
              <a:t> …”)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829470" y="354519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VersionedDocX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806289" y="4128128"/>
            <a:ext cx="204338" cy="1358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982197" y="35121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0346691" y="3790000"/>
            <a:ext cx="21001" cy="24297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0256588" y="4034731"/>
            <a:ext cx="210341" cy="17564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5051875" y="335279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6502906" y="1805901"/>
            <a:ext cx="175260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300" dirty="0" err="1">
                <a:solidFill>
                  <a:schemeClr val="bg1"/>
                </a:solidFill>
              </a:rPr>
              <a:t>command:SortMedHist</a:t>
            </a:r>
            <a:endParaRPr lang="en-SG" sz="1300" dirty="0">
              <a:solidFill>
                <a:schemeClr val="bg1"/>
              </a:solidFill>
            </a:endParaRPr>
          </a:p>
          <a:p>
            <a:pPr algn="ctr"/>
            <a:r>
              <a:rPr lang="en-SG" sz="1300" dirty="0">
                <a:solidFill>
                  <a:schemeClr val="bg1"/>
                </a:solidFill>
              </a:rPr>
              <a:t>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8879" y="3886199"/>
            <a:ext cx="56472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60727" y="1135317"/>
            <a:ext cx="1644555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039977" y="3931658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sortMedHist</a:t>
            </a:r>
            <a:r>
              <a:rPr lang="en-US" sz="1200" dirty="0">
                <a:solidFill>
                  <a:srgbClr val="7030A0"/>
                </a:solidFill>
              </a:rPr>
              <a:t>(comparator)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896272" y="3865859"/>
            <a:ext cx="7349" cy="19813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10731" y="4219465"/>
            <a:ext cx="11652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sort(comparator)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10448053" y="4132957"/>
            <a:ext cx="2348859" cy="2566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048670" y="5257802"/>
            <a:ext cx="242078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403017" y="5486399"/>
            <a:ext cx="249325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C465F82D-CD57-374E-9CBE-77D72B3A2461}"/>
              </a:ext>
            </a:extLst>
          </p:cNvPr>
          <p:cNvSpPr/>
          <p:nvPr/>
        </p:nvSpPr>
        <p:spPr>
          <a:xfrm>
            <a:off x="4472082" y="914399"/>
            <a:ext cx="1530427" cy="4312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bg1"/>
                </a:solidFill>
              </a:rPr>
              <a:t>parser:SortMedHist</a:t>
            </a:r>
            <a:endParaRPr lang="en-US" sz="1300" dirty="0">
              <a:solidFill>
                <a:schemeClr val="bg1"/>
              </a:solidFill>
            </a:endParaRPr>
          </a:p>
          <a:p>
            <a:pPr algn="ctr"/>
            <a:r>
              <a:rPr lang="en-US" sz="1300" dirty="0" err="1">
                <a:solidFill>
                  <a:schemeClr val="bg1"/>
                </a:solidFill>
              </a:rPr>
              <a:t>CommandParser</a:t>
            </a:r>
            <a:endParaRPr lang="en-SG" sz="13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33AB43-77A3-8B4C-A5A4-0292163ED53B}"/>
              </a:ext>
            </a:extLst>
          </p:cNvPr>
          <p:cNvCxnSpPr>
            <a:cxnSpLocks/>
          </p:cNvCxnSpPr>
          <p:nvPr/>
        </p:nvCxnSpPr>
        <p:spPr>
          <a:xfrm flipH="1">
            <a:off x="5157879" y="1571405"/>
            <a:ext cx="6886" cy="185759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2F7304-3824-8049-A663-192BCB713F54}"/>
              </a:ext>
            </a:extLst>
          </p:cNvPr>
          <p:cNvSpPr/>
          <p:nvPr/>
        </p:nvSpPr>
        <p:spPr>
          <a:xfrm>
            <a:off x="5088564" y="1781396"/>
            <a:ext cx="161196" cy="13378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065B91-7AA2-D840-AE40-9F10783F30E9}"/>
              </a:ext>
            </a:extLst>
          </p:cNvPr>
          <p:cNvCxnSpPr>
            <a:cxnSpLocks/>
          </p:cNvCxnSpPr>
          <p:nvPr/>
        </p:nvCxnSpPr>
        <p:spPr>
          <a:xfrm>
            <a:off x="3551251" y="1776296"/>
            <a:ext cx="1530428" cy="1351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DDE9204-E657-0545-8ED1-778CF4CA9102}"/>
              </a:ext>
            </a:extLst>
          </p:cNvPr>
          <p:cNvSpPr txBox="1"/>
          <p:nvPr/>
        </p:nvSpPr>
        <p:spPr>
          <a:xfrm>
            <a:off x="3826504" y="1600202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parse(...)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24344B-DC9F-F94A-85AD-AB0EF2C05379}"/>
              </a:ext>
            </a:extLst>
          </p:cNvPr>
          <p:cNvSpPr txBox="1"/>
          <p:nvPr/>
        </p:nvSpPr>
        <p:spPr>
          <a:xfrm>
            <a:off x="7863943" y="3896433"/>
            <a:ext cx="21748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/>
              <a:t>sortFilteredMedHistList</a:t>
            </a:r>
            <a:r>
              <a:rPr lang="en-US" sz="1100" dirty="0"/>
              <a:t>(comparator)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157628-F3E3-BA4C-A5DC-81379526EC2E}"/>
              </a:ext>
            </a:extLst>
          </p:cNvPr>
          <p:cNvSpPr txBox="1"/>
          <p:nvPr/>
        </p:nvSpPr>
        <p:spPr>
          <a:xfrm>
            <a:off x="2056329" y="3130832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command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5B178E-EBAF-FF44-A6DE-F0973FD46C80}"/>
              </a:ext>
            </a:extLst>
          </p:cNvPr>
          <p:cNvSpPr/>
          <p:nvPr/>
        </p:nvSpPr>
        <p:spPr>
          <a:xfrm>
            <a:off x="7351999" y="2285999"/>
            <a:ext cx="168083" cy="3289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D0B5A1-A0B4-BE4D-B8A2-346A0E8DBB84}"/>
              </a:ext>
            </a:extLst>
          </p:cNvPr>
          <p:cNvCxnSpPr>
            <a:cxnSpLocks/>
          </p:cNvCxnSpPr>
          <p:nvPr/>
        </p:nvCxnSpPr>
        <p:spPr>
          <a:xfrm>
            <a:off x="5234082" y="2013812"/>
            <a:ext cx="1268827" cy="21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132A79-AC3C-8647-948A-6F81133D7CA2}"/>
              </a:ext>
            </a:extLst>
          </p:cNvPr>
          <p:cNvCxnSpPr>
            <a:cxnSpLocks/>
          </p:cNvCxnSpPr>
          <p:nvPr/>
        </p:nvCxnSpPr>
        <p:spPr>
          <a:xfrm>
            <a:off x="5249763" y="2614935"/>
            <a:ext cx="2270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8F7BFD-2F7F-AD44-81A8-A135FF21C675}"/>
              </a:ext>
            </a:extLst>
          </p:cNvPr>
          <p:cNvCxnSpPr>
            <a:cxnSpLocks/>
          </p:cNvCxnSpPr>
          <p:nvPr/>
        </p:nvCxnSpPr>
        <p:spPr>
          <a:xfrm>
            <a:off x="3604437" y="3119290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EAAB3B5-0C46-0E49-8A9D-05E4AF469D43}"/>
              </a:ext>
            </a:extLst>
          </p:cNvPr>
          <p:cNvCxnSpPr>
            <a:cxnSpLocks/>
          </p:cNvCxnSpPr>
          <p:nvPr/>
        </p:nvCxnSpPr>
        <p:spPr>
          <a:xfrm>
            <a:off x="1749928" y="3315115"/>
            <a:ext cx="162964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297D28-05AF-BE4A-81BA-26DC7843502E}"/>
              </a:ext>
            </a:extLst>
          </p:cNvPr>
          <p:cNvSpPr txBox="1"/>
          <p:nvPr/>
        </p:nvSpPr>
        <p:spPr>
          <a:xfrm>
            <a:off x="3772790" y="2923790"/>
            <a:ext cx="95532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/>
              <a:t>command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07A63C3-E6E2-0047-9078-7A0A0A471490}"/>
              </a:ext>
            </a:extLst>
          </p:cNvPr>
          <p:cNvCxnSpPr>
            <a:cxnSpLocks/>
          </p:cNvCxnSpPr>
          <p:nvPr/>
        </p:nvCxnSpPr>
        <p:spPr>
          <a:xfrm flipV="1">
            <a:off x="7518574" y="4061215"/>
            <a:ext cx="2704173" cy="2573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62">
            <a:extLst>
              <a:ext uri="{FF2B5EF4-FFF2-40B4-BE49-F238E27FC236}">
                <a16:creationId xmlns:a16="http://schemas.microsoft.com/office/drawing/2014/main" id="{55678731-05B8-9543-8B12-58F3117F7FD5}"/>
              </a:ext>
            </a:extLst>
          </p:cNvPr>
          <p:cNvSpPr/>
          <p:nvPr/>
        </p:nvSpPr>
        <p:spPr>
          <a:xfrm>
            <a:off x="14496470" y="3790000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UniqueMedHistList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F0B2F36-66EF-8D4C-84A9-146B76CE35F7}"/>
              </a:ext>
            </a:extLst>
          </p:cNvPr>
          <p:cNvCxnSpPr>
            <a:cxnSpLocks/>
          </p:cNvCxnSpPr>
          <p:nvPr/>
        </p:nvCxnSpPr>
        <p:spPr>
          <a:xfrm>
            <a:off x="12977922" y="4447652"/>
            <a:ext cx="25140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A38C65-114E-AA4D-84A8-EF3F21BCE466}"/>
              </a:ext>
            </a:extLst>
          </p:cNvPr>
          <p:cNvCxnSpPr>
            <a:cxnSpLocks/>
          </p:cNvCxnSpPr>
          <p:nvPr/>
        </p:nvCxnSpPr>
        <p:spPr>
          <a:xfrm>
            <a:off x="15563270" y="3829316"/>
            <a:ext cx="2001" cy="19124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296EAD-4BAF-C14F-B7A7-6CE6E34244E9}"/>
              </a:ext>
            </a:extLst>
          </p:cNvPr>
          <p:cNvSpPr/>
          <p:nvPr/>
        </p:nvSpPr>
        <p:spPr>
          <a:xfrm>
            <a:off x="15487068" y="4447655"/>
            <a:ext cx="165634" cy="85431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0880820-0FED-EF42-A43F-00119E29A422}"/>
              </a:ext>
            </a:extLst>
          </p:cNvPr>
          <p:cNvCxnSpPr>
            <a:cxnSpLocks/>
          </p:cNvCxnSpPr>
          <p:nvPr/>
        </p:nvCxnSpPr>
        <p:spPr>
          <a:xfrm>
            <a:off x="1770321" y="6019799"/>
            <a:ext cx="559127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B9C5698-CF6B-9642-9CF5-F8460B2E8C7F}"/>
              </a:ext>
            </a:extLst>
          </p:cNvPr>
          <p:cNvSpPr txBox="1"/>
          <p:nvPr/>
        </p:nvSpPr>
        <p:spPr>
          <a:xfrm>
            <a:off x="4018875" y="5791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C6A57F1-0F20-3542-A8DF-9A5C8D4BCB03}"/>
              </a:ext>
            </a:extLst>
          </p:cNvPr>
          <p:cNvSpPr txBox="1"/>
          <p:nvPr/>
        </p:nvSpPr>
        <p:spPr>
          <a:xfrm>
            <a:off x="447100" y="617219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E1C9C5-5352-5E47-99A4-B765190283BA}"/>
              </a:ext>
            </a:extLst>
          </p:cNvPr>
          <p:cNvCxnSpPr>
            <a:cxnSpLocks/>
          </p:cNvCxnSpPr>
          <p:nvPr/>
        </p:nvCxnSpPr>
        <p:spPr>
          <a:xfrm>
            <a:off x="7518574" y="5791199"/>
            <a:ext cx="281527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E86D2F-1C9E-A544-B452-C573924A4BF3}"/>
              </a:ext>
            </a:extLst>
          </p:cNvPr>
          <p:cNvSpPr txBox="1"/>
          <p:nvPr/>
        </p:nvSpPr>
        <p:spPr>
          <a:xfrm>
            <a:off x="7315197" y="63677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945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51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Yiyang</cp:lastModifiedBy>
  <cp:revision>132</cp:revision>
  <cp:lastPrinted>2019-04-14T20:00:19Z</cp:lastPrinted>
  <dcterms:created xsi:type="dcterms:W3CDTF">2016-07-22T14:33:02Z</dcterms:created>
  <dcterms:modified xsi:type="dcterms:W3CDTF">2019-04-14T20:06:20Z</dcterms:modified>
</cp:coreProperties>
</file>