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8288000" cy="18288000"/>
  <p:notesSz cx="6858000" cy="9144000"/>
  <p:defaultTextStyle>
    <a:defPPr>
      <a:defRPr lang="en-US"/>
    </a:defPPr>
    <a:lvl1pPr marL="0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8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4698"/>
  </p:normalViewPr>
  <p:slideViewPr>
    <p:cSldViewPr showGuides="1">
      <p:cViewPr>
        <p:scale>
          <a:sx n="400" d="100"/>
          <a:sy n="400" d="100"/>
        </p:scale>
        <p:origin x="-24808" y="-24384"/>
      </p:cViewPr>
      <p:guideLst>
        <p:guide orient="horz" pos="3968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5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5"/>
            <a:ext cx="15544800" cy="39200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732369"/>
            <a:ext cx="4114800" cy="156040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32369"/>
            <a:ext cx="12039600" cy="156040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5"/>
            <a:ext cx="155448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6"/>
            <a:ext cx="15544800" cy="40004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4267201"/>
            <a:ext cx="807720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4267201"/>
            <a:ext cx="807720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93635"/>
            <a:ext cx="8080376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5799667"/>
            <a:ext cx="8080376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0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0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3"/>
            <a:ext cx="6016626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35"/>
            <a:ext cx="10223500" cy="15608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5"/>
            <a:ext cx="6016626" cy="125095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0"/>
            <a:ext cx="10972800" cy="15113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1"/>
            <a:ext cx="10972800" cy="2146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1"/>
            <a:ext cx="16459200" cy="1206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68"/>
            <a:ext cx="4267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68"/>
            <a:ext cx="5791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68"/>
            <a:ext cx="4267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683248" y="6060798"/>
            <a:ext cx="2657186" cy="605500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704638" y="6063922"/>
            <a:ext cx="5863964" cy="605187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119971" y="644485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847784" y="6808523"/>
            <a:ext cx="0" cy="52310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775776" y="7159217"/>
            <a:ext cx="137325" cy="44993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674013" y="6438907"/>
            <a:ext cx="1219200" cy="35270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DocXParser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287412" y="6808523"/>
            <a:ext cx="0" cy="52310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215405" y="7266715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838907" y="7572597"/>
            <a:ext cx="0" cy="25865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762707" y="75725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541625" y="7162904"/>
            <a:ext cx="123415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23902" y="6942276"/>
            <a:ext cx="17853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execute(“add-appt …”)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372797" y="7413246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19864" y="8456889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345933" y="784860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928177" y="8034505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447800" y="11658166"/>
            <a:ext cx="128987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63313" y="8632219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832600" y="8663001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addAppointment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506184" y="7048201"/>
            <a:ext cx="25251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(“add-appt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01632" y="9733625"/>
            <a:ext cx="10044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commandResult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505162" y="11437537"/>
            <a:ext cx="11358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commandResult</a:t>
            </a:r>
            <a:endParaRPr lang="en-US" sz="1200" dirty="0"/>
          </a:p>
        </p:txBody>
      </p:sp>
      <p:sp>
        <p:nvSpPr>
          <p:cNvPr id="84" name="Rectangle 62"/>
          <p:cNvSpPr/>
          <p:nvPr/>
        </p:nvSpPr>
        <p:spPr>
          <a:xfrm>
            <a:off x="9144000" y="6438907"/>
            <a:ext cx="707007" cy="36961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DocX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225090" y="7825330"/>
            <a:ext cx="25258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addAppointmentCommand</a:t>
            </a:r>
            <a:endParaRPr lang="en-US" sz="1200" dirty="0"/>
          </a:p>
        </p:txBody>
      </p:sp>
      <p:sp>
        <p:nvSpPr>
          <p:cNvPr id="40" name="Rectangle 62"/>
          <p:cNvSpPr/>
          <p:nvPr/>
        </p:nvSpPr>
        <p:spPr>
          <a:xfrm>
            <a:off x="7924800" y="6438907"/>
            <a:ext cx="841636" cy="36961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361527" y="6707859"/>
            <a:ext cx="0" cy="533174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262561" y="8859012"/>
            <a:ext cx="199317" cy="9707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922581" y="8876249"/>
            <a:ext cx="133998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6272802" y="7232867"/>
            <a:ext cx="1179449" cy="31093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:AddAppointmentCommand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928176" y="8632220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927618" y="7266715"/>
            <a:ext cx="228233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928824" y="9937367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933235" y="9829800"/>
            <a:ext cx="1413775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5">
            <a:extLst>
              <a:ext uri="{FF2B5EF4-FFF2-40B4-BE49-F238E27FC236}">
                <a16:creationId xmlns:a16="http://schemas.microsoft.com/office/drawing/2014/main" id="{A557C8B1-344A-7846-AEF4-F06FABA561DC}"/>
              </a:ext>
            </a:extLst>
          </p:cNvPr>
          <p:cNvSpPr/>
          <p:nvPr/>
        </p:nvSpPr>
        <p:spPr>
          <a:xfrm>
            <a:off x="10439401" y="6063922"/>
            <a:ext cx="2941578" cy="6051877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D31278E-5487-9D47-B3C9-A66399AA99DA}"/>
              </a:ext>
            </a:extLst>
          </p:cNvPr>
          <p:cNvCxnSpPr>
            <a:cxnSpLocks/>
          </p:cNvCxnSpPr>
          <p:nvPr/>
        </p:nvCxnSpPr>
        <p:spPr>
          <a:xfrm>
            <a:off x="9533399" y="6781138"/>
            <a:ext cx="0" cy="525846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117FE2-50B0-1940-8059-6387206E67F1}"/>
              </a:ext>
            </a:extLst>
          </p:cNvPr>
          <p:cNvGrpSpPr/>
          <p:nvPr/>
        </p:nvGrpSpPr>
        <p:grpSpPr>
          <a:xfrm>
            <a:off x="7956551" y="8966199"/>
            <a:ext cx="1970639" cy="615233"/>
            <a:chOff x="10346961" y="8173618"/>
            <a:chExt cx="2774767" cy="191828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278097D-E502-D846-BCCF-D75764ADBBD0}"/>
                </a:ext>
              </a:extLst>
            </p:cNvPr>
            <p:cNvGrpSpPr/>
            <p:nvPr/>
          </p:nvGrpSpPr>
          <p:grpSpPr>
            <a:xfrm>
              <a:off x="10346961" y="8333727"/>
              <a:ext cx="2774767" cy="1758178"/>
              <a:chOff x="10346961" y="8333727"/>
              <a:chExt cx="2774767" cy="175817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0A5610-D194-AB45-B573-DBDA5EEE86FB}"/>
                  </a:ext>
                </a:extLst>
              </p:cNvPr>
              <p:cNvSpPr/>
              <p:nvPr/>
            </p:nvSpPr>
            <p:spPr>
              <a:xfrm>
                <a:off x="10346961" y="8333733"/>
                <a:ext cx="2774767" cy="175817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ysClr val="windowText" lastClr="000000"/>
                    </a:solidFill>
                  </a:rPr>
                  <a:t>add appointment to internal appointments list in </a:t>
                </a:r>
                <a:r>
                  <a:rPr lang="en-US" sz="1000" dirty="0" err="1">
                    <a:solidFill>
                      <a:sysClr val="windowText" lastClr="000000"/>
                    </a:solidFill>
                  </a:rPr>
                  <a:t>DocX</a:t>
                </a:r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Snip Single Corner Rectangle 21">
                <a:extLst>
                  <a:ext uri="{FF2B5EF4-FFF2-40B4-BE49-F238E27FC236}">
                    <a16:creationId xmlns:a16="http://schemas.microsoft.com/office/drawing/2014/main" id="{B70FCCFA-E67E-5045-B548-27E0D93D711C}"/>
                  </a:ext>
                </a:extLst>
              </p:cNvPr>
              <p:cNvSpPr/>
              <p:nvPr/>
            </p:nvSpPr>
            <p:spPr>
              <a:xfrm rot="10800000" flipH="1">
                <a:off x="10346961" y="8333727"/>
                <a:ext cx="494710" cy="420672"/>
              </a:xfrm>
              <a:prstGeom prst="snip1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42DF00-D9F3-374D-AA4B-9BB5AA821F9A}"/>
                </a:ext>
              </a:extLst>
            </p:cNvPr>
            <p:cNvSpPr txBox="1"/>
            <p:nvPr/>
          </p:nvSpPr>
          <p:spPr>
            <a:xfrm>
              <a:off x="10405717" y="8173618"/>
              <a:ext cx="490776" cy="767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ref</a:t>
              </a:r>
            </a:p>
          </p:txBody>
        </p:sp>
      </p:grpSp>
      <p:sp>
        <p:nvSpPr>
          <p:cNvPr id="58" name="Rectangle 62">
            <a:extLst>
              <a:ext uri="{FF2B5EF4-FFF2-40B4-BE49-F238E27FC236}">
                <a16:creationId xmlns:a16="http://schemas.microsoft.com/office/drawing/2014/main" id="{560322FE-A895-B04C-AE56-72DF44A82633}"/>
              </a:ext>
            </a:extLst>
          </p:cNvPr>
          <p:cNvSpPr/>
          <p:nvPr/>
        </p:nvSpPr>
        <p:spPr>
          <a:xfrm>
            <a:off x="10648266" y="6438907"/>
            <a:ext cx="875249" cy="3696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:Storage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ACCA342-4B2B-704E-A578-D49F30CA5538}"/>
              </a:ext>
            </a:extLst>
          </p:cNvPr>
          <p:cNvCxnSpPr>
            <a:cxnSpLocks/>
          </p:cNvCxnSpPr>
          <p:nvPr/>
        </p:nvCxnSpPr>
        <p:spPr>
          <a:xfrm>
            <a:off x="11105628" y="6826063"/>
            <a:ext cx="0" cy="51373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44A9E47-C17F-0142-8C24-5E7E8C95F8DB}"/>
              </a:ext>
            </a:extLst>
          </p:cNvPr>
          <p:cNvSpPr txBox="1"/>
          <p:nvPr/>
        </p:nvSpPr>
        <p:spPr>
          <a:xfrm>
            <a:off x="4084824" y="10211339"/>
            <a:ext cx="1077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saveDocX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242C491-345E-4942-B0DE-5C9579CC8AD3}"/>
              </a:ext>
            </a:extLst>
          </p:cNvPr>
          <p:cNvCxnSpPr>
            <a:cxnSpLocks/>
          </p:cNvCxnSpPr>
          <p:nvPr/>
        </p:nvCxnSpPr>
        <p:spPr>
          <a:xfrm>
            <a:off x="2928176" y="10431304"/>
            <a:ext cx="809778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8DD6224-301A-A340-B8A1-FAA42A765091}"/>
              </a:ext>
            </a:extLst>
          </p:cNvPr>
          <p:cNvSpPr/>
          <p:nvPr/>
        </p:nvSpPr>
        <p:spPr>
          <a:xfrm>
            <a:off x="11027735" y="10425276"/>
            <a:ext cx="136995" cy="10153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9A14E4-0475-6746-9D40-1DA947F3FD6F}"/>
              </a:ext>
            </a:extLst>
          </p:cNvPr>
          <p:cNvCxnSpPr>
            <a:cxnSpLocks/>
          </p:cNvCxnSpPr>
          <p:nvPr/>
        </p:nvCxnSpPr>
        <p:spPr>
          <a:xfrm>
            <a:off x="2945071" y="11430000"/>
            <a:ext cx="80687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>
            <a:extLst>
              <a:ext uri="{FF2B5EF4-FFF2-40B4-BE49-F238E27FC236}">
                <a16:creationId xmlns:a16="http://schemas.microsoft.com/office/drawing/2014/main" id="{CF5ABD26-9648-8C4D-96B8-398ED878488A}"/>
              </a:ext>
            </a:extLst>
          </p:cNvPr>
          <p:cNvSpPr/>
          <p:nvPr/>
        </p:nvSpPr>
        <p:spPr>
          <a:xfrm>
            <a:off x="11820972" y="6441992"/>
            <a:ext cx="1375507" cy="3696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DocXStorage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F97C05-F0D4-264B-8982-C2C344054E99}"/>
              </a:ext>
            </a:extLst>
          </p:cNvPr>
          <p:cNvCxnSpPr>
            <a:cxnSpLocks/>
          </p:cNvCxnSpPr>
          <p:nvPr/>
        </p:nvCxnSpPr>
        <p:spPr>
          <a:xfrm>
            <a:off x="12502628" y="6826063"/>
            <a:ext cx="0" cy="51373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1779C96-A190-B548-AFB1-E2247E86DB3D}"/>
              </a:ext>
            </a:extLst>
          </p:cNvPr>
          <p:cNvSpPr txBox="1"/>
          <p:nvPr/>
        </p:nvSpPr>
        <p:spPr>
          <a:xfrm>
            <a:off x="6703099" y="1003247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2839108-E3C5-054B-B2D0-9FE1C4B587F7}"/>
              </a:ext>
            </a:extLst>
          </p:cNvPr>
          <p:cNvCxnSpPr>
            <a:cxnSpLocks/>
          </p:cNvCxnSpPr>
          <p:nvPr/>
        </p:nvCxnSpPr>
        <p:spPr>
          <a:xfrm>
            <a:off x="11174819" y="10549411"/>
            <a:ext cx="12546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BBE98A9-C21A-5841-BE54-BD2C2477DF01}"/>
              </a:ext>
            </a:extLst>
          </p:cNvPr>
          <p:cNvSpPr/>
          <p:nvPr/>
        </p:nvSpPr>
        <p:spPr>
          <a:xfrm>
            <a:off x="12440093" y="10549411"/>
            <a:ext cx="132907" cy="791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E2AC715-E4AD-3240-B302-629E919C741B}"/>
              </a:ext>
            </a:extLst>
          </p:cNvPr>
          <p:cNvCxnSpPr>
            <a:cxnSpLocks/>
          </p:cNvCxnSpPr>
          <p:nvPr/>
        </p:nvCxnSpPr>
        <p:spPr>
          <a:xfrm>
            <a:off x="11176297" y="11340681"/>
            <a:ext cx="126527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BA8EF-F308-BA4F-B9DD-3BBE149C04BE}"/>
              </a:ext>
            </a:extLst>
          </p:cNvPr>
          <p:cNvSpPr/>
          <p:nvPr/>
        </p:nvSpPr>
        <p:spPr>
          <a:xfrm>
            <a:off x="12513330" y="10797027"/>
            <a:ext cx="132859" cy="2718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45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Yong Xin Shen</cp:lastModifiedBy>
  <cp:revision>125</cp:revision>
  <dcterms:created xsi:type="dcterms:W3CDTF">2016-07-22T14:33:02Z</dcterms:created>
  <dcterms:modified xsi:type="dcterms:W3CDTF">2019-04-14T15:13:54Z</dcterms:modified>
</cp:coreProperties>
</file>