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18288000" cy="18288000"/>
  <p:notesSz cx="6858000" cy="9144000"/>
  <p:defaultTextStyle>
    <a:defPPr>
      <a:defRPr lang="en-US"/>
    </a:defPPr>
    <a:lvl1pPr marL="0" algn="l" defTabSz="2090044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1pPr>
    <a:lvl2pPr marL="1045022" algn="l" defTabSz="2090044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2pPr>
    <a:lvl3pPr marL="2090044" algn="l" defTabSz="2090044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3pPr>
    <a:lvl4pPr marL="3135066" algn="l" defTabSz="2090044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4pPr>
    <a:lvl5pPr marL="4180088" algn="l" defTabSz="2090044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5pPr>
    <a:lvl6pPr marL="5225110" algn="l" defTabSz="2090044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6pPr>
    <a:lvl7pPr marL="6270132" algn="l" defTabSz="2090044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7pPr>
    <a:lvl8pPr marL="7315154" algn="l" defTabSz="2090044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8pPr>
    <a:lvl9pPr marL="8360176" algn="l" defTabSz="2090044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8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740"/>
  </p:normalViewPr>
  <p:slideViewPr>
    <p:cSldViewPr showGuides="1">
      <p:cViewPr>
        <p:scale>
          <a:sx n="120" d="100"/>
          <a:sy n="120" d="100"/>
        </p:scale>
        <p:origin x="-1456" y="-4064"/>
      </p:cViewPr>
      <p:guideLst>
        <p:guide orient="horz" pos="3968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1pPr>
    <a:lvl2pPr marL="1045022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2pPr>
    <a:lvl3pPr marL="2090044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3pPr>
    <a:lvl4pPr marL="3135066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4pPr>
    <a:lvl5pPr marL="4180088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5pPr>
    <a:lvl6pPr marL="5225110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6pPr>
    <a:lvl7pPr marL="6270132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7pPr>
    <a:lvl8pPr marL="7315154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8pPr>
    <a:lvl9pPr marL="8360176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681135"/>
            <a:ext cx="15544800" cy="39200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732369"/>
            <a:ext cx="4114800" cy="156040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32369"/>
            <a:ext cx="12039600" cy="156040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11751735"/>
            <a:ext cx="15544800" cy="3632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7751236"/>
            <a:ext cx="15544800" cy="40004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4267201"/>
            <a:ext cx="8077200" cy="120692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4267201"/>
            <a:ext cx="8077200" cy="120692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093635"/>
            <a:ext cx="8080376" cy="17060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5799667"/>
            <a:ext cx="8080376" cy="105367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4093635"/>
            <a:ext cx="8083550" cy="17060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5799667"/>
            <a:ext cx="8083550" cy="105367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28133"/>
            <a:ext cx="6016626" cy="3098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728135"/>
            <a:ext cx="10223500" cy="156083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3826935"/>
            <a:ext cx="6016626" cy="125095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00"/>
            <a:ext cx="10972800" cy="15113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7"/>
            <a:ext cx="10972800" cy="10972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01"/>
            <a:ext cx="10972800" cy="21462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01"/>
            <a:ext cx="16459200" cy="12069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6950268"/>
            <a:ext cx="4267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68"/>
            <a:ext cx="5791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68"/>
            <a:ext cx="4267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5718586" y="7924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6235846" y="8288472"/>
            <a:ext cx="0" cy="223618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6163838" y="8639166"/>
            <a:ext cx="152400" cy="17330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7" name="Actor"/>
          <p:cNvGrpSpPr/>
          <p:nvPr/>
        </p:nvGrpSpPr>
        <p:grpSpPr>
          <a:xfrm>
            <a:off x="4724400" y="7861326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7848600" y="793215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8395416" y="8295824"/>
            <a:ext cx="0" cy="22325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8323408" y="8754018"/>
            <a:ext cx="152376" cy="14774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10591800" y="792846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11138616" y="8292138"/>
            <a:ext cx="0" cy="223618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11066608" y="8858948"/>
            <a:ext cx="142006" cy="4765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5076594" y="8646520"/>
            <a:ext cx="109560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29929" y="8713761"/>
            <a:ext cx="107469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add-appt …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6324600" y="8754017"/>
            <a:ext cx="199880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55863" y="8805912"/>
            <a:ext cx="20261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execute(“add-appt …”)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8478362" y="8858954"/>
            <a:ext cx="258016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458200" y="8893886"/>
            <a:ext cx="2575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addAppointment</a:t>
            </a:r>
            <a:r>
              <a:rPr lang="en-US" sz="1400" dirty="0">
                <a:solidFill>
                  <a:srgbClr val="7030A0"/>
                </a:solidFill>
              </a:rPr>
              <a:t>(appointment)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8475784" y="9335458"/>
            <a:ext cx="257321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6324600" y="10222812"/>
            <a:ext cx="19812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5076594" y="10372260"/>
            <a:ext cx="108724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12192000" y="792846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12738816" y="8253762"/>
            <a:ext cx="0" cy="227456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12672505" y="9594151"/>
            <a:ext cx="124478" cy="4579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3" name="Straight Arrow Connector 62"/>
          <p:cNvCxnSpPr>
            <a:cxnSpLocks/>
            <a:stCxn id="55" idx="2"/>
          </p:cNvCxnSpPr>
          <p:nvPr/>
        </p:nvCxnSpPr>
        <p:spPr>
          <a:xfrm flipH="1" flipV="1">
            <a:off x="8486775" y="10052069"/>
            <a:ext cx="4247969" cy="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686800" y="9636005"/>
            <a:ext cx="24668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saveDocX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ReadOnlyDocX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4886418" y="8427598"/>
            <a:ext cx="0" cy="21007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58" name="Group 57"/>
          <p:cNvGrpSpPr/>
          <p:nvPr/>
        </p:nvGrpSpPr>
        <p:grpSpPr>
          <a:xfrm flipH="1">
            <a:off x="12764360" y="9594150"/>
            <a:ext cx="217349" cy="430885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3051472" y="9439481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AB8DFA2-C3DE-4CDF-82C8-BDE3320A5C3E}"/>
              </a:ext>
            </a:extLst>
          </p:cNvPr>
          <p:cNvCxnSpPr>
            <a:cxnSpLocks/>
          </p:cNvCxnSpPr>
          <p:nvPr/>
        </p:nvCxnSpPr>
        <p:spPr>
          <a:xfrm flipV="1">
            <a:off x="8458200" y="9598133"/>
            <a:ext cx="421005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Macintosh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2018-12-15T14:05:39Z</dcterms:created>
  <dcterms:modified xsi:type="dcterms:W3CDTF">2019-04-14T11:55:11Z</dcterms:modified>
</cp:coreProperties>
</file>