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47"/>
    <p:restoredTop sz="94630"/>
  </p:normalViewPr>
  <p:slideViewPr>
    <p:cSldViewPr showGuides="1">
      <p:cViewPr>
        <p:scale>
          <a:sx n="140" d="100"/>
          <a:sy n="140" d="100"/>
        </p:scale>
        <p:origin x="168" y="-10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79260"/>
            <a:ext cx="8024135" cy="380428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DocXStorage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JsonDocXStorage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DocX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</p:cNvCxnSpPr>
          <p:nvPr/>
        </p:nvCxnSpPr>
        <p:spPr>
          <a:xfrm rot="5400000" flipH="1" flipV="1">
            <a:off x="8214395" y="2992020"/>
            <a:ext cx="33520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731881" y="2477656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3758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JsonAdaptedPatient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7" name="Elbow Connector 122">
            <a:extLst>
              <a:ext uri="{FF2B5EF4-FFF2-40B4-BE49-F238E27FC236}">
                <a16:creationId xmlns:a16="http://schemas.microsoft.com/office/drawing/2014/main" id="{A0E47FAE-1314-1C42-9162-29E1D28DEE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94387" y="2992019"/>
            <a:ext cx="33520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8" name="Rectangle 8">
            <a:extLst>
              <a:ext uri="{FF2B5EF4-FFF2-40B4-BE49-F238E27FC236}">
                <a16:creationId xmlns:a16="http://schemas.microsoft.com/office/drawing/2014/main" id="{73AE9E26-D633-1C49-876C-3855E7ED847A}"/>
              </a:ext>
            </a:extLst>
          </p:cNvPr>
          <p:cNvSpPr/>
          <p:nvPr/>
        </p:nvSpPr>
        <p:spPr>
          <a:xfrm>
            <a:off x="5935087" y="2501405"/>
            <a:ext cx="13758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JsonAdaptedDoctor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7BBC16E5-886A-414D-93EA-437EAF36DD72}"/>
              </a:ext>
            </a:extLst>
          </p:cNvPr>
          <p:cNvSpPr/>
          <p:nvPr/>
        </p:nvSpPr>
        <p:spPr>
          <a:xfrm>
            <a:off x="7701078" y="4708400"/>
            <a:ext cx="13758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</a:t>
            </a:r>
            <a:endParaRPr lang="en-US" sz="103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MedicalHistory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3" name="Elbow Connector 122">
            <a:extLst>
              <a:ext uri="{FF2B5EF4-FFF2-40B4-BE49-F238E27FC236}">
                <a16:creationId xmlns:a16="http://schemas.microsoft.com/office/drawing/2014/main" id="{3EF88496-79B0-E844-B9CB-5BECA79926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94386" y="2339899"/>
            <a:ext cx="33520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5" name="Rectangle 8">
            <a:extLst>
              <a:ext uri="{FF2B5EF4-FFF2-40B4-BE49-F238E27FC236}">
                <a16:creationId xmlns:a16="http://schemas.microsoft.com/office/drawing/2014/main" id="{AB4E4FB1-29D8-AD40-8930-45645C4D7F05}"/>
              </a:ext>
            </a:extLst>
          </p:cNvPr>
          <p:cNvSpPr/>
          <p:nvPr/>
        </p:nvSpPr>
        <p:spPr>
          <a:xfrm>
            <a:off x="5932222" y="1831634"/>
            <a:ext cx="13758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JsonAdaptedSpecialisation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7" name="Elbow Connector 122">
            <a:extLst>
              <a:ext uri="{FF2B5EF4-FFF2-40B4-BE49-F238E27FC236}">
                <a16:creationId xmlns:a16="http://schemas.microsoft.com/office/drawing/2014/main" id="{DE216DD7-027E-D140-B1EC-05EC9A6057DD}"/>
              </a:ext>
            </a:extLst>
          </p:cNvPr>
          <p:cNvCxnSpPr>
            <a:cxnSpLocks/>
            <a:stCxn id="66" idx="2"/>
            <a:endCxn id="51" idx="1"/>
          </p:cNvCxnSpPr>
          <p:nvPr/>
        </p:nvCxnSpPr>
        <p:spPr>
          <a:xfrm rot="16200000" flipH="1">
            <a:off x="6473311" y="3654013"/>
            <a:ext cx="1374610" cy="1080924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63" name="Rectangle 8">
            <a:extLst>
              <a:ext uri="{FF2B5EF4-FFF2-40B4-BE49-F238E27FC236}">
                <a16:creationId xmlns:a16="http://schemas.microsoft.com/office/drawing/2014/main" id="{F4CA7DA7-7848-1343-AB71-B7CEBC1F7D2A}"/>
              </a:ext>
            </a:extLst>
          </p:cNvPr>
          <p:cNvSpPr/>
          <p:nvPr/>
        </p:nvSpPr>
        <p:spPr>
          <a:xfrm>
            <a:off x="7694067" y="3768300"/>
            <a:ext cx="13758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</a:t>
            </a:r>
            <a:endParaRPr lang="en-US" sz="103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30" b="1" dirty="0">
                <a:solidFill>
                  <a:schemeClr val="accent6">
                    <a:lumMod val="75000"/>
                  </a:schemeClr>
                </a:solidFill>
              </a:rPr>
              <a:t>Appointment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4" name="Elbow Connector 122">
            <a:extLst>
              <a:ext uri="{FF2B5EF4-FFF2-40B4-BE49-F238E27FC236}">
                <a16:creationId xmlns:a16="http://schemas.microsoft.com/office/drawing/2014/main" id="{D186CD9F-BE8D-4D46-BE16-3979657D42D0}"/>
              </a:ext>
            </a:extLst>
          </p:cNvPr>
          <p:cNvCxnSpPr>
            <a:cxnSpLocks/>
          </p:cNvCxnSpPr>
          <p:nvPr/>
        </p:nvCxnSpPr>
        <p:spPr>
          <a:xfrm>
            <a:off x="7086600" y="3524211"/>
            <a:ext cx="602286" cy="434656"/>
          </a:xfrm>
          <a:prstGeom prst="bentConnector3">
            <a:avLst>
              <a:gd name="adj1" fmla="val 1417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2812B86C-62C0-3848-8D40-EFA8C27A8369}"/>
              </a:ext>
            </a:extLst>
          </p:cNvPr>
          <p:cNvSpPr/>
          <p:nvPr/>
        </p:nvSpPr>
        <p:spPr>
          <a:xfrm>
            <a:off x="7688886" y="4249821"/>
            <a:ext cx="13758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</a:t>
            </a:r>
            <a:endParaRPr lang="en-US" sz="103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30" b="1" dirty="0">
                <a:solidFill>
                  <a:schemeClr val="accent6">
                    <a:lumMod val="75000"/>
                  </a:schemeClr>
                </a:solidFill>
              </a:rPr>
              <a:t>Prescription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2" name="Elbow Connector 122">
            <a:extLst>
              <a:ext uri="{FF2B5EF4-FFF2-40B4-BE49-F238E27FC236}">
                <a16:creationId xmlns:a16="http://schemas.microsoft.com/office/drawing/2014/main" id="{915171AF-EFC6-5742-910C-9919599EED60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6823555" y="3557870"/>
            <a:ext cx="899776" cy="830886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4" name="Rectangle 8">
            <a:extLst>
              <a:ext uri="{FF2B5EF4-FFF2-40B4-BE49-F238E27FC236}">
                <a16:creationId xmlns:a16="http://schemas.microsoft.com/office/drawing/2014/main" id="{45801ABB-1094-ED42-8C05-C12334D3AC22}"/>
              </a:ext>
            </a:extLst>
          </p:cNvPr>
          <p:cNvSpPr/>
          <p:nvPr/>
        </p:nvSpPr>
        <p:spPr>
          <a:xfrm>
            <a:off x="4265279" y="4122065"/>
            <a:ext cx="1375862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</a:t>
            </a:r>
            <a:endParaRPr lang="en-US" sz="103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PersonIdCounter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B8292E95-970B-9C4F-95CF-FC011346BD03}"/>
              </a:ext>
            </a:extLst>
          </p:cNvPr>
          <p:cNvCxnSpPr>
            <a:cxnSpLocks/>
            <a:endCxn id="84" idx="3"/>
          </p:cNvCxnSpPr>
          <p:nvPr/>
        </p:nvCxnSpPr>
        <p:spPr>
          <a:xfrm rot="5400000">
            <a:off x="5601622" y="3577031"/>
            <a:ext cx="757933" cy="678894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2019-04-14T14:59:17Z</dcterms:modified>
</cp:coreProperties>
</file>