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7556163" cy="7315200"/>
  <p:notesSz cx="6858000" cy="9144000"/>
  <p:defaultTextStyle>
    <a:defPPr>
      <a:defRPr lang="en-US"/>
    </a:defPPr>
    <a:lvl1pPr marL="0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55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8"/>
    <p:restoredTop sz="94573"/>
  </p:normalViewPr>
  <p:slideViewPr>
    <p:cSldViewPr showGuides="1">
      <p:cViewPr>
        <p:scale>
          <a:sx n="72" d="100"/>
          <a:sy n="72" d="100"/>
        </p:scale>
        <p:origin x="176" y="488"/>
      </p:cViewPr>
      <p:guideLst>
        <p:guide orient="horz" pos="1588"/>
        <p:guide pos="5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685800"/>
            <a:ext cx="8226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4213" y="685800"/>
            <a:ext cx="8226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2272456"/>
            <a:ext cx="14922739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425" y="4145280"/>
            <a:ext cx="12289314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218" y="292949"/>
            <a:ext cx="3950137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08" y="292949"/>
            <a:ext cx="11557807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16" y="4700694"/>
            <a:ext cx="14922739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816" y="3100495"/>
            <a:ext cx="14922739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08" y="1706880"/>
            <a:ext cx="7753972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4383" y="1706880"/>
            <a:ext cx="7753972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9" y="1637454"/>
            <a:ext cx="7757021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09" y="2319866"/>
            <a:ext cx="7757021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8288" y="1637454"/>
            <a:ext cx="7760068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8288" y="2319866"/>
            <a:ext cx="7760068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11" y="291253"/>
            <a:ext cx="5775857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972" y="291255"/>
            <a:ext cx="981438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11" y="1530773"/>
            <a:ext cx="5775857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131" y="5120642"/>
            <a:ext cx="10533698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1131" y="653627"/>
            <a:ext cx="10533698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1131" y="5725163"/>
            <a:ext cx="10533698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808" y="292948"/>
            <a:ext cx="1580054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808" y="1706880"/>
            <a:ext cx="15800547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08" y="6780109"/>
            <a:ext cx="40964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356" y="6780109"/>
            <a:ext cx="555945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917" y="6780109"/>
            <a:ext cx="409643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52096" y="152400"/>
            <a:ext cx="8310329" cy="68293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72552" y="152400"/>
            <a:ext cx="8310329" cy="68293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6758" y="328145"/>
            <a:ext cx="1414613" cy="3300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07118" y="679020"/>
            <a:ext cx="0" cy="6178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35114" y="1029714"/>
            <a:ext cx="184081" cy="5394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91763" y="301191"/>
            <a:ext cx="1242916" cy="3609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docXParser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25159" y="679020"/>
            <a:ext cx="0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48958" y="1137209"/>
            <a:ext cx="168130" cy="21966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689072" y="2598724"/>
            <a:ext cx="0" cy="37889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25359" y="129540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5263" y="10333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775822"/>
            <a:ext cx="184469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execute(“sort-med-</a:t>
            </a:r>
            <a:r>
              <a:rPr lang="en-US" sz="1300" dirty="0" err="1">
                <a:solidFill>
                  <a:srgbClr val="0070C0"/>
                </a:solidFill>
              </a:rPr>
              <a:t>hist</a:t>
            </a:r>
            <a:r>
              <a:rPr lang="en-US" sz="13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01359" y="121920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871" y="362936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01359" y="152399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701" y="64007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11363" y="3863535"/>
            <a:ext cx="164733" cy="21562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2124960" y="761999"/>
            <a:ext cx="141462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parseCommand</a:t>
            </a:r>
            <a:endParaRPr lang="en-US" sz="1300" dirty="0"/>
          </a:p>
          <a:p>
            <a:pPr algn="ctr"/>
            <a:r>
              <a:rPr lang="en-US" sz="1300" dirty="0"/>
              <a:t>(“sort-med-</a:t>
            </a:r>
            <a:r>
              <a:rPr lang="en-US" sz="1300" dirty="0" err="1"/>
              <a:t>hist</a:t>
            </a:r>
            <a:r>
              <a:rPr lang="en-US" sz="1300" dirty="0"/>
              <a:t> …”)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2073151" y="354519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VersionedDocX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3049969" y="4128128"/>
            <a:ext cx="204338" cy="1358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0225877" y="35121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590372" y="3790001"/>
            <a:ext cx="21001" cy="24297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00269" y="4034731"/>
            <a:ext cx="210341" cy="1756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295555" y="335279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746585" y="1693666"/>
            <a:ext cx="2270317" cy="57377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command:SortMedHist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SG" sz="1600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72559" y="3886199"/>
            <a:ext cx="56472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04408" y="1135317"/>
            <a:ext cx="1644555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556412" y="3904345"/>
            <a:ext cx="212078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 err="1">
                <a:solidFill>
                  <a:srgbClr val="7030A0"/>
                </a:solidFill>
              </a:rPr>
              <a:t>sortMedHist</a:t>
            </a:r>
            <a:r>
              <a:rPr lang="en-US" sz="1300" dirty="0">
                <a:solidFill>
                  <a:srgbClr val="7030A0"/>
                </a:solidFill>
              </a:rPr>
              <a:t>(comparator)</a:t>
            </a:r>
            <a:endParaRPr lang="en-US" sz="13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3139953" y="3865860"/>
            <a:ext cx="7349" cy="19813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888802" y="4215324"/>
            <a:ext cx="116520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>
                <a:solidFill>
                  <a:srgbClr val="7030A0"/>
                </a:solidFill>
              </a:rPr>
              <a:t>sort(comparator)</a:t>
            </a:r>
            <a:endParaRPr lang="en-US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10691734" y="4132958"/>
            <a:ext cx="2348859" cy="2566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292351" y="5257803"/>
            <a:ext cx="242078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646698" y="5486399"/>
            <a:ext cx="2493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C465F82D-CD57-374E-9CBE-77D72B3A2461}"/>
              </a:ext>
            </a:extLst>
          </p:cNvPr>
          <p:cNvSpPr/>
          <p:nvPr/>
        </p:nvSpPr>
        <p:spPr>
          <a:xfrm>
            <a:off x="4715762" y="742549"/>
            <a:ext cx="2030801" cy="6031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parser:SortMedHist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33AB43-77A3-8B4C-A5A4-0292163ED53B}"/>
              </a:ext>
            </a:extLst>
          </p:cNvPr>
          <p:cNvCxnSpPr>
            <a:cxnSpLocks/>
          </p:cNvCxnSpPr>
          <p:nvPr/>
        </p:nvCxnSpPr>
        <p:spPr>
          <a:xfrm flipH="1">
            <a:off x="5401559" y="1571406"/>
            <a:ext cx="6886" cy="1857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2F7304-3824-8049-A663-192BCB713F54}"/>
              </a:ext>
            </a:extLst>
          </p:cNvPr>
          <p:cNvSpPr/>
          <p:nvPr/>
        </p:nvSpPr>
        <p:spPr>
          <a:xfrm>
            <a:off x="5332244" y="1781396"/>
            <a:ext cx="161196" cy="1337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65B91-7AA2-D840-AE40-9F10783F30E9}"/>
              </a:ext>
            </a:extLst>
          </p:cNvPr>
          <p:cNvCxnSpPr>
            <a:cxnSpLocks/>
          </p:cNvCxnSpPr>
          <p:nvPr/>
        </p:nvCxnSpPr>
        <p:spPr>
          <a:xfrm>
            <a:off x="3794931" y="1776296"/>
            <a:ext cx="1530428" cy="135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DDE9204-E657-0545-8ED1-778CF4CA9102}"/>
              </a:ext>
            </a:extLst>
          </p:cNvPr>
          <p:cNvSpPr txBox="1"/>
          <p:nvPr/>
        </p:nvSpPr>
        <p:spPr>
          <a:xfrm>
            <a:off x="4070185" y="1600203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parse(...)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4344B-DC9F-F94A-85AD-AB0EF2C05379}"/>
              </a:ext>
            </a:extLst>
          </p:cNvPr>
          <p:cNvSpPr txBox="1"/>
          <p:nvPr/>
        </p:nvSpPr>
        <p:spPr>
          <a:xfrm>
            <a:off x="7939881" y="3838545"/>
            <a:ext cx="250132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sortFilteredMedHistList</a:t>
            </a:r>
            <a:r>
              <a:rPr lang="en-US" sz="1300" dirty="0"/>
              <a:t>(comparator)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57628-F3E3-BA4C-A5DC-81379526EC2E}"/>
              </a:ext>
            </a:extLst>
          </p:cNvPr>
          <p:cNvSpPr txBox="1"/>
          <p:nvPr/>
        </p:nvSpPr>
        <p:spPr>
          <a:xfrm>
            <a:off x="2300010" y="3130833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command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5B178E-EBAF-FF44-A6DE-F0973FD46C80}"/>
              </a:ext>
            </a:extLst>
          </p:cNvPr>
          <p:cNvSpPr/>
          <p:nvPr/>
        </p:nvSpPr>
        <p:spPr>
          <a:xfrm>
            <a:off x="7595680" y="2285999"/>
            <a:ext cx="168083" cy="3289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D0B5A1-A0B4-BE4D-B8A2-346A0E8DBB84}"/>
              </a:ext>
            </a:extLst>
          </p:cNvPr>
          <p:cNvCxnSpPr>
            <a:cxnSpLocks/>
          </p:cNvCxnSpPr>
          <p:nvPr/>
        </p:nvCxnSpPr>
        <p:spPr>
          <a:xfrm>
            <a:off x="5477763" y="2013812"/>
            <a:ext cx="1268827" cy="21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132A79-AC3C-8647-948A-6F81133D7CA2}"/>
              </a:ext>
            </a:extLst>
          </p:cNvPr>
          <p:cNvCxnSpPr>
            <a:cxnSpLocks/>
          </p:cNvCxnSpPr>
          <p:nvPr/>
        </p:nvCxnSpPr>
        <p:spPr>
          <a:xfrm>
            <a:off x="5493444" y="2614935"/>
            <a:ext cx="2270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8F7BFD-2F7F-AD44-81A8-A135FF21C675}"/>
              </a:ext>
            </a:extLst>
          </p:cNvPr>
          <p:cNvCxnSpPr>
            <a:cxnSpLocks/>
          </p:cNvCxnSpPr>
          <p:nvPr/>
        </p:nvCxnSpPr>
        <p:spPr>
          <a:xfrm>
            <a:off x="3848118" y="3119290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AAB3B5-0C46-0E49-8A9D-05E4AF469D43}"/>
              </a:ext>
            </a:extLst>
          </p:cNvPr>
          <p:cNvCxnSpPr>
            <a:cxnSpLocks/>
          </p:cNvCxnSpPr>
          <p:nvPr/>
        </p:nvCxnSpPr>
        <p:spPr>
          <a:xfrm>
            <a:off x="1993609" y="3315115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297D28-05AF-BE4A-81BA-26DC7843502E}"/>
              </a:ext>
            </a:extLst>
          </p:cNvPr>
          <p:cNvSpPr txBox="1"/>
          <p:nvPr/>
        </p:nvSpPr>
        <p:spPr>
          <a:xfrm>
            <a:off x="4016471" y="2923791"/>
            <a:ext cx="9553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/>
              <a:t>command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7A63C3-E6E2-0047-9078-7A0A0A471490}"/>
              </a:ext>
            </a:extLst>
          </p:cNvPr>
          <p:cNvCxnSpPr>
            <a:cxnSpLocks/>
          </p:cNvCxnSpPr>
          <p:nvPr/>
        </p:nvCxnSpPr>
        <p:spPr>
          <a:xfrm flipV="1">
            <a:off x="7762255" y="4061215"/>
            <a:ext cx="2704173" cy="257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62">
            <a:extLst>
              <a:ext uri="{FF2B5EF4-FFF2-40B4-BE49-F238E27FC236}">
                <a16:creationId xmlns:a16="http://schemas.microsoft.com/office/drawing/2014/main" id="{55678731-05B8-9543-8B12-58F3117F7FD5}"/>
              </a:ext>
            </a:extLst>
          </p:cNvPr>
          <p:cNvSpPr/>
          <p:nvPr/>
        </p:nvSpPr>
        <p:spPr>
          <a:xfrm>
            <a:off x="14740151" y="379000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UniqueMedHistList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B2F36-66EF-8D4C-84A9-146B76CE35F7}"/>
              </a:ext>
            </a:extLst>
          </p:cNvPr>
          <p:cNvCxnSpPr>
            <a:cxnSpLocks/>
          </p:cNvCxnSpPr>
          <p:nvPr/>
        </p:nvCxnSpPr>
        <p:spPr>
          <a:xfrm>
            <a:off x="13221602" y="4447652"/>
            <a:ext cx="25140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A38C65-114E-AA4D-84A8-EF3F21BCE466}"/>
              </a:ext>
            </a:extLst>
          </p:cNvPr>
          <p:cNvCxnSpPr>
            <a:cxnSpLocks/>
          </p:cNvCxnSpPr>
          <p:nvPr/>
        </p:nvCxnSpPr>
        <p:spPr>
          <a:xfrm>
            <a:off x="15806951" y="3829316"/>
            <a:ext cx="2001" cy="19124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296EAD-4BAF-C14F-B7A7-6CE6E34244E9}"/>
              </a:ext>
            </a:extLst>
          </p:cNvPr>
          <p:cNvSpPr/>
          <p:nvPr/>
        </p:nvSpPr>
        <p:spPr>
          <a:xfrm>
            <a:off x="15730748" y="4447656"/>
            <a:ext cx="165634" cy="8543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0880820-0FED-EF42-A43F-00119E29A422}"/>
              </a:ext>
            </a:extLst>
          </p:cNvPr>
          <p:cNvCxnSpPr>
            <a:cxnSpLocks/>
          </p:cNvCxnSpPr>
          <p:nvPr/>
        </p:nvCxnSpPr>
        <p:spPr>
          <a:xfrm>
            <a:off x="2014001" y="6019799"/>
            <a:ext cx="55912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B9C5698-CF6B-9642-9CF5-F8460B2E8C7F}"/>
              </a:ext>
            </a:extLst>
          </p:cNvPr>
          <p:cNvSpPr txBox="1"/>
          <p:nvPr/>
        </p:nvSpPr>
        <p:spPr>
          <a:xfrm>
            <a:off x="4262555" y="5791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6A57F1-0F20-3542-A8DF-9A5C8D4BCB03}"/>
              </a:ext>
            </a:extLst>
          </p:cNvPr>
          <p:cNvSpPr txBox="1"/>
          <p:nvPr/>
        </p:nvSpPr>
        <p:spPr>
          <a:xfrm>
            <a:off x="690780" y="6172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E1C9C5-5352-5E47-99A4-B765190283BA}"/>
              </a:ext>
            </a:extLst>
          </p:cNvPr>
          <p:cNvCxnSpPr>
            <a:cxnSpLocks/>
          </p:cNvCxnSpPr>
          <p:nvPr/>
        </p:nvCxnSpPr>
        <p:spPr>
          <a:xfrm>
            <a:off x="7762255" y="5791199"/>
            <a:ext cx="281527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E86D2F-1C9E-A544-B452-C573924A4BF3}"/>
              </a:ext>
            </a:extLst>
          </p:cNvPr>
          <p:cNvSpPr txBox="1"/>
          <p:nvPr/>
        </p:nvSpPr>
        <p:spPr>
          <a:xfrm>
            <a:off x="7558877" y="63677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945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Yiyang</cp:lastModifiedBy>
  <cp:revision>134</cp:revision>
  <cp:lastPrinted>2019-04-14T20:00:19Z</cp:lastPrinted>
  <dcterms:created xsi:type="dcterms:W3CDTF">2016-07-22T14:33:02Z</dcterms:created>
  <dcterms:modified xsi:type="dcterms:W3CDTF">2019-04-14T20:28:32Z</dcterms:modified>
</cp:coreProperties>
</file>