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288000" cy="18288000"/>
  <p:notesSz cx="6858000" cy="9144000"/>
  <p:defaultTextStyle>
    <a:defPPr>
      <a:defRPr lang="en-US"/>
    </a:defPPr>
    <a:lvl1pPr marL="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98"/>
  </p:normalViewPr>
  <p:slideViewPr>
    <p:cSldViewPr showGuides="1">
      <p:cViewPr>
        <p:scale>
          <a:sx n="110" d="100"/>
          <a:sy n="110" d="100"/>
        </p:scale>
        <p:origin x="-176" y="-3400"/>
      </p:cViewPr>
      <p:guideLst>
        <p:guide orient="horz" pos="396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683248" y="6060798"/>
            <a:ext cx="2657186" cy="60550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04638" y="6063922"/>
            <a:ext cx="5863964" cy="60518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19971" y="644485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47784" y="6808523"/>
            <a:ext cx="0" cy="52310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75776" y="7159217"/>
            <a:ext cx="137325" cy="4499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674013" y="6438907"/>
            <a:ext cx="1219200" cy="3527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DocXParser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287412" y="6808523"/>
            <a:ext cx="0" cy="52310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215405" y="726671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838907" y="7572597"/>
            <a:ext cx="0" cy="25865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62707" y="7572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41625" y="7162904"/>
            <a:ext cx="1234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3902" y="6942276"/>
            <a:ext cx="17853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execute(“add-appt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72797" y="7413246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9864" y="845688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345933" y="7848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28177" y="803450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447800" y="11658166"/>
            <a:ext cx="128987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63313" y="8632219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832599" y="8641555"/>
            <a:ext cx="14022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addAppointment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56477" y="7048201"/>
            <a:ext cx="25251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(“add-appt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35918" y="9721334"/>
            <a:ext cx="13379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505162" y="11437537"/>
            <a:ext cx="1135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9144000" y="6438907"/>
            <a:ext cx="707007" cy="36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DocX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25090" y="7825330"/>
            <a:ext cx="2525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addAppointmentCommand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7924800" y="6438907"/>
            <a:ext cx="841636" cy="36961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527" y="6707859"/>
            <a:ext cx="0" cy="53317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262561" y="8859012"/>
            <a:ext cx="199317" cy="9707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922581" y="8876249"/>
            <a:ext cx="13399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272802" y="7232867"/>
            <a:ext cx="1179449" cy="3109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:AddAppointmentCommand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28176" y="8632220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927618" y="7266715"/>
            <a:ext cx="22823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28824" y="993736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933235" y="9829800"/>
            <a:ext cx="141377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A557C8B1-344A-7846-AEF4-F06FABA561DC}"/>
              </a:ext>
            </a:extLst>
          </p:cNvPr>
          <p:cNvSpPr/>
          <p:nvPr/>
        </p:nvSpPr>
        <p:spPr>
          <a:xfrm>
            <a:off x="10439401" y="6063922"/>
            <a:ext cx="2941578" cy="6051877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31278E-5487-9D47-B3C9-A66399AA99DA}"/>
              </a:ext>
            </a:extLst>
          </p:cNvPr>
          <p:cNvCxnSpPr>
            <a:cxnSpLocks/>
          </p:cNvCxnSpPr>
          <p:nvPr/>
        </p:nvCxnSpPr>
        <p:spPr>
          <a:xfrm>
            <a:off x="9533399" y="6781138"/>
            <a:ext cx="0" cy="525846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17FE2-50B0-1940-8059-6387206E67F1}"/>
              </a:ext>
            </a:extLst>
          </p:cNvPr>
          <p:cNvGrpSpPr/>
          <p:nvPr/>
        </p:nvGrpSpPr>
        <p:grpSpPr>
          <a:xfrm>
            <a:off x="7956551" y="8966199"/>
            <a:ext cx="1970639" cy="615233"/>
            <a:chOff x="10346961" y="8173618"/>
            <a:chExt cx="2774767" cy="19182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78097D-E502-D846-BCCF-D75764ADBBD0}"/>
                </a:ext>
              </a:extLst>
            </p:cNvPr>
            <p:cNvGrpSpPr/>
            <p:nvPr/>
          </p:nvGrpSpPr>
          <p:grpSpPr>
            <a:xfrm>
              <a:off x="10346961" y="8333727"/>
              <a:ext cx="2774767" cy="1758178"/>
              <a:chOff x="10346961" y="8333727"/>
              <a:chExt cx="2774767" cy="175817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0A5610-D194-AB45-B573-DBDA5EEE86FB}"/>
                  </a:ext>
                </a:extLst>
              </p:cNvPr>
              <p:cNvSpPr/>
              <p:nvPr/>
            </p:nvSpPr>
            <p:spPr>
              <a:xfrm>
                <a:off x="10346961" y="8333733"/>
                <a:ext cx="2774767" cy="175817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ysClr val="windowText" lastClr="000000"/>
                    </a:solidFill>
                  </a:rPr>
                  <a:t>add appointment to internal appointments list in </a:t>
                </a:r>
                <a:r>
                  <a:rPr lang="en-US" sz="1000" dirty="0" err="1">
                    <a:solidFill>
                      <a:sysClr val="windowText" lastClr="000000"/>
                    </a:solidFill>
                  </a:rPr>
                  <a:t>DocX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Snip Single Corner Rectangle 21">
                <a:extLst>
                  <a:ext uri="{FF2B5EF4-FFF2-40B4-BE49-F238E27FC236}">
                    <a16:creationId xmlns:a16="http://schemas.microsoft.com/office/drawing/2014/main" id="{B70FCCFA-E67E-5045-B548-27E0D93D711C}"/>
                  </a:ext>
                </a:extLst>
              </p:cNvPr>
              <p:cNvSpPr/>
              <p:nvPr/>
            </p:nvSpPr>
            <p:spPr>
              <a:xfrm rot="10800000" flipH="1">
                <a:off x="10346961" y="8333727"/>
                <a:ext cx="494710" cy="420672"/>
              </a:xfrm>
              <a:prstGeom prst="snip1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2DF00-D9F3-374D-AA4B-9BB5AA821F9A}"/>
                </a:ext>
              </a:extLst>
            </p:cNvPr>
            <p:cNvSpPr txBox="1"/>
            <p:nvPr/>
          </p:nvSpPr>
          <p:spPr>
            <a:xfrm>
              <a:off x="10405717" y="8173618"/>
              <a:ext cx="490776" cy="767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ref</a:t>
              </a:r>
            </a:p>
          </p:txBody>
        </p:sp>
      </p:grpSp>
      <p:sp>
        <p:nvSpPr>
          <p:cNvPr id="58" name="Rectangle 62">
            <a:extLst>
              <a:ext uri="{FF2B5EF4-FFF2-40B4-BE49-F238E27FC236}">
                <a16:creationId xmlns:a16="http://schemas.microsoft.com/office/drawing/2014/main" id="{560322FE-A895-B04C-AE56-72DF44A82633}"/>
              </a:ext>
            </a:extLst>
          </p:cNvPr>
          <p:cNvSpPr/>
          <p:nvPr/>
        </p:nvSpPr>
        <p:spPr>
          <a:xfrm>
            <a:off x="10648266" y="6438907"/>
            <a:ext cx="875249" cy="3696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CCA342-4B2B-704E-A578-D49F30CA5538}"/>
              </a:ext>
            </a:extLst>
          </p:cNvPr>
          <p:cNvCxnSpPr>
            <a:cxnSpLocks/>
          </p:cNvCxnSpPr>
          <p:nvPr/>
        </p:nvCxnSpPr>
        <p:spPr>
          <a:xfrm>
            <a:off x="11105628" y="6826063"/>
            <a:ext cx="0" cy="51373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4A9E47-C17F-0142-8C24-5E7E8C95F8DB}"/>
              </a:ext>
            </a:extLst>
          </p:cNvPr>
          <p:cNvSpPr txBox="1"/>
          <p:nvPr/>
        </p:nvSpPr>
        <p:spPr>
          <a:xfrm>
            <a:off x="3910045" y="10218588"/>
            <a:ext cx="1077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saveDocX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42C491-345E-4942-B0DE-5C9579CC8AD3}"/>
              </a:ext>
            </a:extLst>
          </p:cNvPr>
          <p:cNvCxnSpPr>
            <a:cxnSpLocks/>
          </p:cNvCxnSpPr>
          <p:nvPr/>
        </p:nvCxnSpPr>
        <p:spPr>
          <a:xfrm>
            <a:off x="2928176" y="10431304"/>
            <a:ext cx="80977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DD6224-301A-A340-B8A1-FAA42A765091}"/>
              </a:ext>
            </a:extLst>
          </p:cNvPr>
          <p:cNvSpPr/>
          <p:nvPr/>
        </p:nvSpPr>
        <p:spPr>
          <a:xfrm>
            <a:off x="11027735" y="10425276"/>
            <a:ext cx="136995" cy="10153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9A14E4-0475-6746-9D40-1DA947F3FD6F}"/>
              </a:ext>
            </a:extLst>
          </p:cNvPr>
          <p:cNvCxnSpPr>
            <a:cxnSpLocks/>
          </p:cNvCxnSpPr>
          <p:nvPr/>
        </p:nvCxnSpPr>
        <p:spPr>
          <a:xfrm>
            <a:off x="2945071" y="11430000"/>
            <a:ext cx="806873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>
            <a:extLst>
              <a:ext uri="{FF2B5EF4-FFF2-40B4-BE49-F238E27FC236}">
                <a16:creationId xmlns:a16="http://schemas.microsoft.com/office/drawing/2014/main" id="{CF5ABD26-9648-8C4D-96B8-398ED878488A}"/>
              </a:ext>
            </a:extLst>
          </p:cNvPr>
          <p:cNvSpPr/>
          <p:nvPr/>
        </p:nvSpPr>
        <p:spPr>
          <a:xfrm>
            <a:off x="11820972" y="6441992"/>
            <a:ext cx="1375507" cy="3696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DocXStorage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F97C05-F0D4-264B-8982-C2C344054E99}"/>
              </a:ext>
            </a:extLst>
          </p:cNvPr>
          <p:cNvCxnSpPr>
            <a:cxnSpLocks/>
          </p:cNvCxnSpPr>
          <p:nvPr/>
        </p:nvCxnSpPr>
        <p:spPr>
          <a:xfrm>
            <a:off x="12502628" y="6826063"/>
            <a:ext cx="0" cy="51373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1779C96-A190-B548-AFB1-E2247E86DB3D}"/>
              </a:ext>
            </a:extLst>
          </p:cNvPr>
          <p:cNvSpPr txBox="1"/>
          <p:nvPr/>
        </p:nvSpPr>
        <p:spPr>
          <a:xfrm>
            <a:off x="6703099" y="1003247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839108-E3C5-054B-B2D0-9FE1C4B587F7}"/>
              </a:ext>
            </a:extLst>
          </p:cNvPr>
          <p:cNvCxnSpPr>
            <a:cxnSpLocks/>
          </p:cNvCxnSpPr>
          <p:nvPr/>
        </p:nvCxnSpPr>
        <p:spPr>
          <a:xfrm>
            <a:off x="11174819" y="10549411"/>
            <a:ext cx="12546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BE98A9-C21A-5841-BE54-BD2C2477DF01}"/>
              </a:ext>
            </a:extLst>
          </p:cNvPr>
          <p:cNvSpPr/>
          <p:nvPr/>
        </p:nvSpPr>
        <p:spPr>
          <a:xfrm>
            <a:off x="12440093" y="10549411"/>
            <a:ext cx="132907" cy="7912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2AC715-E4AD-3240-B302-629E919C741B}"/>
              </a:ext>
            </a:extLst>
          </p:cNvPr>
          <p:cNvCxnSpPr>
            <a:cxnSpLocks/>
          </p:cNvCxnSpPr>
          <p:nvPr/>
        </p:nvCxnSpPr>
        <p:spPr>
          <a:xfrm>
            <a:off x="11176297" y="11340681"/>
            <a:ext cx="12652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BA8EF-F308-BA4F-B9DD-3BBE149C04BE}"/>
              </a:ext>
            </a:extLst>
          </p:cNvPr>
          <p:cNvSpPr/>
          <p:nvPr/>
        </p:nvSpPr>
        <p:spPr>
          <a:xfrm>
            <a:off x="12513330" y="10797027"/>
            <a:ext cx="132859" cy="2718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00A34CD1-1447-964C-8E1B-7BF8F2743C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39398" y="10680466"/>
            <a:ext cx="156923" cy="76200"/>
          </a:xfrm>
          <a:prstGeom prst="curvedConnector4">
            <a:avLst>
              <a:gd name="adj1" fmla="val -30349"/>
              <a:gd name="adj2" fmla="val 3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9AA50031-BA12-BD4A-AEEF-327C0B67E027}"/>
              </a:ext>
            </a:extLst>
          </p:cNvPr>
          <p:cNvCxnSpPr>
            <a:cxnSpLocks/>
          </p:cNvCxnSpPr>
          <p:nvPr/>
        </p:nvCxnSpPr>
        <p:spPr>
          <a:xfrm rot="19860000" flipH="1">
            <a:off x="12529724" y="11096956"/>
            <a:ext cx="156923" cy="76200"/>
          </a:xfrm>
          <a:prstGeom prst="curvedConnector4">
            <a:avLst>
              <a:gd name="adj1" fmla="val -36957"/>
              <a:gd name="adj2" fmla="val 16767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E7C490B-23F4-5548-A215-125B38BD5FCB}"/>
              </a:ext>
            </a:extLst>
          </p:cNvPr>
          <p:cNvSpPr txBox="1"/>
          <p:nvPr/>
        </p:nvSpPr>
        <p:spPr>
          <a:xfrm>
            <a:off x="12290981" y="10395372"/>
            <a:ext cx="1077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saveDocX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47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Xin Shen</cp:lastModifiedBy>
  <cp:revision>128</cp:revision>
  <dcterms:created xsi:type="dcterms:W3CDTF">2016-07-22T14:33:02Z</dcterms:created>
  <dcterms:modified xsi:type="dcterms:W3CDTF">2019-04-14T16:58:26Z</dcterms:modified>
</cp:coreProperties>
</file>