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311" r:id="rId5"/>
    <p:sldId id="2313" r:id="rId6"/>
    <p:sldId id="2312" r:id="rId7"/>
    <p:sldId id="2314" r:id="rId8"/>
    <p:sldId id="231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621B27-437B-E0EF-8C6D-23DDEDC39E52}" name="공덕호" initials="공" userId="S::rhdejrgh15@office.knu.ac.kr::71ce1358-e66d-48ff-a044-821898ec7d3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3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DEDED"/>
    <a:srgbClr val="EAEAEA"/>
    <a:srgbClr val="4472C4"/>
    <a:srgbClr val="0070C0"/>
    <a:srgbClr val="F3D8C1"/>
    <a:srgbClr val="A9D18E"/>
    <a:srgbClr val="62A336"/>
    <a:srgbClr val="75B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9D71-76EB-4DB7-A1A7-74E98A73F41F}" v="233" dt="2023-02-13T12:04:13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5647" autoAdjust="0"/>
  </p:normalViewPr>
  <p:slideViewPr>
    <p:cSldViewPr snapToGrid="0">
      <p:cViewPr varScale="1">
        <p:scale>
          <a:sx n="109" d="100"/>
          <a:sy n="109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f8db50c-2a06-4de9-9233-933c977ed558" providerId="ADAL" clId="{A9AF40B2-077B-4E34-B8F6-8AC9FE45701F}"/>
    <pc:docChg chg="modSld sldOrd">
      <pc:chgData name=" " userId="9f8db50c-2a06-4de9-9233-933c977ed558" providerId="ADAL" clId="{A9AF40B2-077B-4E34-B8F6-8AC9FE45701F}" dt="2023-01-16T23:40:47.612" v="75"/>
      <pc:docMkLst>
        <pc:docMk/>
      </pc:docMkLst>
      <pc:sldChg chg="modSp">
        <pc:chgData name=" " userId="9f8db50c-2a06-4de9-9233-933c977ed558" providerId="ADAL" clId="{A9AF40B2-077B-4E34-B8F6-8AC9FE45701F}" dt="2023-01-16T23:33:38.916" v="74"/>
        <pc:sldMkLst>
          <pc:docMk/>
          <pc:sldMk cId="1969423459" sldId="2250"/>
        </pc:sldMkLst>
        <pc:spChg chg="mod">
          <ac:chgData name=" " userId="9f8db50c-2a06-4de9-9233-933c977ed558" providerId="ADAL" clId="{A9AF40B2-077B-4E34-B8F6-8AC9FE45701F}" dt="2023-01-16T23:33:38.916" v="74"/>
          <ac:spMkLst>
            <pc:docMk/>
            <pc:sldMk cId="1969423459" sldId="2250"/>
            <ac:spMk id="67" creationId="{98024796-9207-429C-B9FA-B6E8B54D3D7F}"/>
          </ac:spMkLst>
        </pc:spChg>
      </pc:sldChg>
      <pc:sldChg chg="modSp">
        <pc:chgData name=" " userId="9f8db50c-2a06-4de9-9233-933c977ed558" providerId="ADAL" clId="{A9AF40B2-077B-4E34-B8F6-8AC9FE45701F}" dt="2023-01-16T23:33:35.893" v="73" actId="20577"/>
        <pc:sldMkLst>
          <pc:docMk/>
          <pc:sldMk cId="2815843786" sldId="2253"/>
        </pc:sldMkLst>
        <pc:spChg chg="mod">
          <ac:chgData name=" " userId="9f8db50c-2a06-4de9-9233-933c977ed558" providerId="ADAL" clId="{A9AF40B2-077B-4E34-B8F6-8AC9FE45701F}" dt="2023-01-16T23:33:35.893" v="73" actId="20577"/>
          <ac:spMkLst>
            <pc:docMk/>
            <pc:sldMk cId="2815843786" sldId="2253"/>
            <ac:spMk id="15" creationId="{A331F9E7-3B9B-41F5-924E-A777F2692C90}"/>
          </ac:spMkLst>
        </pc:spChg>
      </pc:sldChg>
      <pc:sldChg chg="ord">
        <pc:chgData name=" " userId="9f8db50c-2a06-4de9-9233-933c977ed558" providerId="ADAL" clId="{A9AF40B2-077B-4E34-B8F6-8AC9FE45701F}" dt="2023-01-16T23:40:47.612" v="75"/>
        <pc:sldMkLst>
          <pc:docMk/>
          <pc:sldMk cId="2130069036" sldId="2307"/>
        </pc:sldMkLst>
      </pc:sldChg>
      <pc:sldChg chg="modSp addCm modCm">
        <pc:chgData name=" " userId="9f8db50c-2a06-4de9-9233-933c977ed558" providerId="ADAL" clId="{A9AF40B2-077B-4E34-B8F6-8AC9FE45701F}" dt="2023-01-16T23:33:08.671" v="42"/>
        <pc:sldMkLst>
          <pc:docMk/>
          <pc:sldMk cId="2616648482" sldId="2310"/>
        </pc:sldMkLst>
        <pc:spChg chg="mod">
          <ac:chgData name=" " userId="9f8db50c-2a06-4de9-9233-933c977ed558" providerId="ADAL" clId="{A9AF40B2-077B-4E34-B8F6-8AC9FE45701F}" dt="2023-01-16T23:32:36.473" v="41" actId="6549"/>
          <ac:spMkLst>
            <pc:docMk/>
            <pc:sldMk cId="2616648482" sldId="2310"/>
            <ac:spMk id="4" creationId="{FBE38E25-F20F-12A0-11A2-45C77FCFE73A}"/>
          </ac:spMkLst>
        </pc:spChg>
      </pc:sldChg>
    </pc:docChg>
  </pc:docChgLst>
  <pc:docChgLst>
    <pc:chgData name="공덕호" userId="71ce1358-e66d-48ff-a044-821898ec7d32" providerId="ADAL" clId="{5AD39D71-76EB-4DB7-A1A7-74E98A73F41F}"/>
    <pc:docChg chg="undo custSel addSld delSld modSld sldOrd">
      <pc:chgData name="공덕호" userId="71ce1358-e66d-48ff-a044-821898ec7d32" providerId="ADAL" clId="{5AD39D71-76EB-4DB7-A1A7-74E98A73F41F}" dt="2023-02-13T12:04:55.909" v="3113" actId="115"/>
      <pc:docMkLst>
        <pc:docMk/>
      </pc:docMkLst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969423459" sldId="2250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2815843786" sldId="2253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575768027" sldId="2254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370640619" sldId="2257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392189407" sldId="2258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4271763196" sldId="2259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2958727120" sldId="2260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499034310" sldId="2261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3501470239" sldId="2262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70106853" sldId="2263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2558365650" sldId="2264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907035488" sldId="2266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4267523459" sldId="2299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3398324785" sldId="2303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517989382" sldId="2305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907182872" sldId="2306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2130069036" sldId="2307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3036501055" sldId="2308"/>
        </pc:sldMkLst>
      </pc:sldChg>
      <pc:sldChg chg="addSp delSp modSp mod">
        <pc:chgData name="공덕호" userId="71ce1358-e66d-48ff-a044-821898ec7d32" providerId="ADAL" clId="{5AD39D71-76EB-4DB7-A1A7-74E98A73F41F}" dt="2023-02-13T11:50:32.708" v="879" actId="113"/>
        <pc:sldMkLst>
          <pc:docMk/>
          <pc:sldMk cId="2324941275" sldId="2311"/>
        </pc:sldMkLst>
        <pc:spChg chg="add del">
          <ac:chgData name="공덕호" userId="71ce1358-e66d-48ff-a044-821898ec7d32" providerId="ADAL" clId="{5AD39D71-76EB-4DB7-A1A7-74E98A73F41F}" dt="2023-02-13T11:46:42.789" v="52" actId="22"/>
          <ac:spMkLst>
            <pc:docMk/>
            <pc:sldMk cId="2324941275" sldId="2311"/>
            <ac:spMk id="4" creationId="{3AF67672-E918-FEDB-92FB-FD489A763D86}"/>
          </ac:spMkLst>
        </pc:spChg>
        <pc:spChg chg="add mod">
          <ac:chgData name="공덕호" userId="71ce1358-e66d-48ff-a044-821898ec7d32" providerId="ADAL" clId="{5AD39D71-76EB-4DB7-A1A7-74E98A73F41F}" dt="2023-02-13T11:50:32.708" v="879" actId="113"/>
          <ac:spMkLst>
            <pc:docMk/>
            <pc:sldMk cId="2324941275" sldId="2311"/>
            <ac:spMk id="5" creationId="{23134133-829E-2552-13D2-3C561C011BEE}"/>
          </ac:spMkLst>
        </pc:spChg>
        <pc:spChg chg="del mod">
          <ac:chgData name="공덕호" userId="71ce1358-e66d-48ff-a044-821898ec7d32" providerId="ADAL" clId="{5AD39D71-76EB-4DB7-A1A7-74E98A73F41F}" dt="2023-02-13T11:46:46.764" v="53" actId="478"/>
          <ac:spMkLst>
            <pc:docMk/>
            <pc:sldMk cId="2324941275" sldId="2311"/>
            <ac:spMk id="24" creationId="{317E32B5-EC7F-348D-A863-D04D51DE9878}"/>
          </ac:spMkLst>
        </pc:spChg>
        <pc:spChg chg="del">
          <ac:chgData name="공덕호" userId="71ce1358-e66d-48ff-a044-821898ec7d32" providerId="ADAL" clId="{5AD39D71-76EB-4DB7-A1A7-74E98A73F41F}" dt="2023-02-13T11:45:57.947" v="3" actId="478"/>
          <ac:spMkLst>
            <pc:docMk/>
            <pc:sldMk cId="2324941275" sldId="2311"/>
            <ac:spMk id="7309" creationId="{32E737A8-7CE3-5624-E370-6B69EE080B59}"/>
          </ac:spMkLst>
        </pc:spChg>
        <pc:spChg chg="del">
          <ac:chgData name="공덕호" userId="71ce1358-e66d-48ff-a044-821898ec7d32" providerId="ADAL" clId="{5AD39D71-76EB-4DB7-A1A7-74E98A73F41F}" dt="2023-02-13T11:45:57.947" v="3" actId="478"/>
          <ac:spMkLst>
            <pc:docMk/>
            <pc:sldMk cId="2324941275" sldId="2311"/>
            <ac:spMk id="7310" creationId="{FBE9DC11-FF0D-BADF-B4C3-574DDE5D7A66}"/>
          </ac:spMkLst>
        </pc:spChg>
        <pc:grpChg chg="del">
          <ac:chgData name="공덕호" userId="71ce1358-e66d-48ff-a044-821898ec7d32" providerId="ADAL" clId="{5AD39D71-76EB-4DB7-A1A7-74E98A73F41F}" dt="2023-02-13T11:45:56.915" v="2" actId="478"/>
          <ac:grpSpMkLst>
            <pc:docMk/>
            <pc:sldMk cId="2324941275" sldId="2311"/>
            <ac:grpSpMk id="56" creationId="{393334C7-D22C-4DB8-035C-87054E835E22}"/>
          </ac:grpSpMkLst>
        </pc:grpChg>
        <pc:picChg chg="del mod">
          <ac:chgData name="공덕호" userId="71ce1358-e66d-48ff-a044-821898ec7d32" providerId="ADAL" clId="{5AD39D71-76EB-4DB7-A1A7-74E98A73F41F}" dt="2023-02-13T11:45:56.661" v="1" actId="478"/>
          <ac:picMkLst>
            <pc:docMk/>
            <pc:sldMk cId="2324941275" sldId="2311"/>
            <ac:picMk id="7308" creationId="{D53F97C8-E05C-6ABB-7323-ACFED5242225}"/>
          </ac:picMkLst>
        </pc:picChg>
        <pc:cxnChg chg="del">
          <ac:chgData name="공덕호" userId="71ce1358-e66d-48ff-a044-821898ec7d32" providerId="ADAL" clId="{5AD39D71-76EB-4DB7-A1A7-74E98A73F41F}" dt="2023-02-13T11:45:57.947" v="3" actId="478"/>
          <ac:cxnSpMkLst>
            <pc:docMk/>
            <pc:sldMk cId="2324941275" sldId="2311"/>
            <ac:cxnSpMk id="57" creationId="{E43CE655-9D94-E586-911D-C66264622DD2}"/>
          </ac:cxnSpMkLst>
        </pc:cxnChg>
      </pc:sldChg>
      <pc:sldChg chg="addSp delSp modSp add mod ord">
        <pc:chgData name="공덕호" userId="71ce1358-e66d-48ff-a044-821898ec7d32" providerId="ADAL" clId="{5AD39D71-76EB-4DB7-A1A7-74E98A73F41F}" dt="2023-02-13T11:57:31.352" v="1848" actId="1076"/>
        <pc:sldMkLst>
          <pc:docMk/>
          <pc:sldMk cId="2940233981" sldId="2312"/>
        </pc:sldMkLst>
        <pc:spChg chg="del">
          <ac:chgData name="공덕호" userId="71ce1358-e66d-48ff-a044-821898ec7d32" providerId="ADAL" clId="{5AD39D71-76EB-4DB7-A1A7-74E98A73F41F}" dt="2023-02-13T11:50:37.137" v="881" actId="478"/>
          <ac:spMkLst>
            <pc:docMk/>
            <pc:sldMk cId="2940233981" sldId="2312"/>
            <ac:spMk id="5" creationId="{23134133-829E-2552-13D2-3C561C011BEE}"/>
          </ac:spMkLst>
        </pc:spChg>
        <pc:spChg chg="add del mod">
          <ac:chgData name="공덕호" userId="71ce1358-e66d-48ff-a044-821898ec7d32" providerId="ADAL" clId="{5AD39D71-76EB-4DB7-A1A7-74E98A73F41F}" dt="2023-02-13T11:51:48.934" v="888"/>
          <ac:spMkLst>
            <pc:docMk/>
            <pc:sldMk cId="2940233981" sldId="2312"/>
            <ac:spMk id="6" creationId="{F26F5A2C-3E36-B55A-252D-072AA441C087}"/>
          </ac:spMkLst>
        </pc:spChg>
        <pc:spChg chg="add mod">
          <ac:chgData name="공덕호" userId="71ce1358-e66d-48ff-a044-821898ec7d32" providerId="ADAL" clId="{5AD39D71-76EB-4DB7-A1A7-74E98A73F41F}" dt="2023-02-13T11:53:34.953" v="1291" actId="1076"/>
          <ac:spMkLst>
            <pc:docMk/>
            <pc:sldMk cId="2940233981" sldId="2312"/>
            <ac:spMk id="7" creationId="{AB2705E7-366F-477B-8657-A787EE2CBF23}"/>
          </ac:spMkLst>
        </pc:spChg>
        <pc:spChg chg="add del mod">
          <ac:chgData name="공덕호" userId="71ce1358-e66d-48ff-a044-821898ec7d32" providerId="ADAL" clId="{5AD39D71-76EB-4DB7-A1A7-74E98A73F41F}" dt="2023-02-13T11:54:45.298" v="1322" actId="478"/>
          <ac:spMkLst>
            <pc:docMk/>
            <pc:sldMk cId="2940233981" sldId="2312"/>
            <ac:spMk id="10" creationId="{3E6235D5-C2DA-AB85-E576-87E6CA6BA986}"/>
          </ac:spMkLst>
        </pc:spChg>
        <pc:spChg chg="add del mod">
          <ac:chgData name="공덕호" userId="71ce1358-e66d-48ff-a044-821898ec7d32" providerId="ADAL" clId="{5AD39D71-76EB-4DB7-A1A7-74E98A73F41F}" dt="2023-02-13T11:54:44.768" v="1321" actId="478"/>
          <ac:spMkLst>
            <pc:docMk/>
            <pc:sldMk cId="2940233981" sldId="2312"/>
            <ac:spMk id="11" creationId="{4A2DC738-457E-CDCD-80A0-8FADCD83615F}"/>
          </ac:spMkLst>
        </pc:spChg>
        <pc:spChg chg="add del mod">
          <ac:chgData name="공덕호" userId="71ce1358-e66d-48ff-a044-821898ec7d32" providerId="ADAL" clId="{5AD39D71-76EB-4DB7-A1A7-74E98A73F41F}" dt="2023-02-13T11:54:55.321" v="1329"/>
          <ac:spMkLst>
            <pc:docMk/>
            <pc:sldMk cId="2940233981" sldId="2312"/>
            <ac:spMk id="12" creationId="{704A379F-209E-A934-A320-9375006E451B}"/>
          </ac:spMkLst>
        </pc:spChg>
        <pc:spChg chg="add mod">
          <ac:chgData name="공덕호" userId="71ce1358-e66d-48ff-a044-821898ec7d32" providerId="ADAL" clId="{5AD39D71-76EB-4DB7-A1A7-74E98A73F41F}" dt="2023-02-13T11:57:23.687" v="1846" actId="6549"/>
          <ac:spMkLst>
            <pc:docMk/>
            <pc:sldMk cId="2940233981" sldId="2312"/>
            <ac:spMk id="13" creationId="{3778EC02-6102-0C53-182D-532A33AC96A0}"/>
          </ac:spMkLst>
        </pc:spChg>
        <pc:picChg chg="add del mod">
          <ac:chgData name="공덕호" userId="71ce1358-e66d-48ff-a044-821898ec7d32" providerId="ADAL" clId="{5AD39D71-76EB-4DB7-A1A7-74E98A73F41F}" dt="2023-02-13T11:53:36.528" v="1293" actId="478"/>
          <ac:picMkLst>
            <pc:docMk/>
            <pc:sldMk cId="2940233981" sldId="2312"/>
            <ac:picMk id="4" creationId="{43F3D6B5-1876-FB71-36B5-850EC9F095B6}"/>
          </ac:picMkLst>
        </pc:picChg>
        <pc:picChg chg="add mod ord">
          <ac:chgData name="공덕호" userId="71ce1358-e66d-48ff-a044-821898ec7d32" providerId="ADAL" clId="{5AD39D71-76EB-4DB7-A1A7-74E98A73F41F}" dt="2023-02-13T11:57:31.352" v="1848" actId="1076"/>
          <ac:picMkLst>
            <pc:docMk/>
            <pc:sldMk cId="2940233981" sldId="2312"/>
            <ac:picMk id="9" creationId="{59CFEFB9-B805-9AEB-DDCD-5AFC2C2639EF}"/>
          </ac:picMkLst>
        </pc:picChg>
      </pc:sldChg>
      <pc:sldChg chg="add">
        <pc:chgData name="공덕호" userId="71ce1358-e66d-48ff-a044-821898ec7d32" providerId="ADAL" clId="{5AD39D71-76EB-4DB7-A1A7-74E98A73F41F}" dt="2023-02-13T11:53:22.123" v="1267"/>
        <pc:sldMkLst>
          <pc:docMk/>
          <pc:sldMk cId="4215164240" sldId="2313"/>
        </pc:sldMkLst>
      </pc:sldChg>
      <pc:sldChg chg="addSp delSp modSp add mod">
        <pc:chgData name="공덕호" userId="71ce1358-e66d-48ff-a044-821898ec7d32" providerId="ADAL" clId="{5AD39D71-76EB-4DB7-A1A7-74E98A73F41F}" dt="2023-02-13T12:04:55.909" v="3113" actId="115"/>
        <pc:sldMkLst>
          <pc:docMk/>
          <pc:sldMk cId="1173481574" sldId="2314"/>
        </pc:sldMkLst>
        <pc:spChg chg="mod">
          <ac:chgData name="공덕호" userId="71ce1358-e66d-48ff-a044-821898ec7d32" providerId="ADAL" clId="{5AD39D71-76EB-4DB7-A1A7-74E98A73F41F}" dt="2023-02-13T11:57:37.414" v="1852" actId="20577"/>
          <ac:spMkLst>
            <pc:docMk/>
            <pc:sldMk cId="1173481574" sldId="2314"/>
            <ac:spMk id="7" creationId="{AB2705E7-366F-477B-8657-A787EE2CBF23}"/>
          </ac:spMkLst>
        </pc:spChg>
        <pc:spChg chg="mod">
          <ac:chgData name="공덕호" userId="71ce1358-e66d-48ff-a044-821898ec7d32" providerId="ADAL" clId="{5AD39D71-76EB-4DB7-A1A7-74E98A73F41F}" dt="2023-02-13T12:04:55.909" v="3113" actId="115"/>
          <ac:spMkLst>
            <pc:docMk/>
            <pc:sldMk cId="1173481574" sldId="2314"/>
            <ac:spMk id="13" creationId="{3778EC02-6102-0C53-182D-532A33AC96A0}"/>
          </ac:spMkLst>
        </pc:spChg>
        <pc:picChg chg="add mod">
          <ac:chgData name="공덕호" userId="71ce1358-e66d-48ff-a044-821898ec7d32" providerId="ADAL" clId="{5AD39D71-76EB-4DB7-A1A7-74E98A73F41F}" dt="2023-02-13T11:57:54.501" v="1856" actId="1076"/>
          <ac:picMkLst>
            <pc:docMk/>
            <pc:sldMk cId="1173481574" sldId="2314"/>
            <ac:picMk id="4" creationId="{B2A57FEB-2EB2-17C5-7CC7-1A28A162CC0D}"/>
          </ac:picMkLst>
        </pc:picChg>
        <pc:picChg chg="del">
          <ac:chgData name="공덕호" userId="71ce1358-e66d-48ff-a044-821898ec7d32" providerId="ADAL" clId="{5AD39D71-76EB-4DB7-A1A7-74E98A73F41F}" dt="2023-02-13T11:57:39.318" v="1853" actId="478"/>
          <ac:picMkLst>
            <pc:docMk/>
            <pc:sldMk cId="1173481574" sldId="2314"/>
            <ac:picMk id="9" creationId="{59CFEFB9-B805-9AEB-DDCD-5AFC2C2639EF}"/>
          </ac:picMkLst>
        </pc:picChg>
      </pc:sldChg>
      <pc:sldChg chg="addSp delSp modSp add mod">
        <pc:chgData name="공덕호" userId="71ce1358-e66d-48ff-a044-821898ec7d32" providerId="ADAL" clId="{5AD39D71-76EB-4DB7-A1A7-74E98A73F41F}" dt="2023-02-13T12:04:16.398" v="3105" actId="20577"/>
        <pc:sldMkLst>
          <pc:docMk/>
          <pc:sldMk cId="1688116891" sldId="2315"/>
        </pc:sldMkLst>
        <pc:spChg chg="mod">
          <ac:chgData name="공덕호" userId="71ce1358-e66d-48ff-a044-821898ec7d32" providerId="ADAL" clId="{5AD39D71-76EB-4DB7-A1A7-74E98A73F41F}" dt="2023-02-13T12:01:23.580" v="2681"/>
          <ac:spMkLst>
            <pc:docMk/>
            <pc:sldMk cId="1688116891" sldId="2315"/>
            <ac:spMk id="7" creationId="{AB2705E7-366F-477B-8657-A787EE2CBF23}"/>
          </ac:spMkLst>
        </pc:spChg>
        <pc:spChg chg="add mod">
          <ac:chgData name="공덕호" userId="71ce1358-e66d-48ff-a044-821898ec7d32" providerId="ADAL" clId="{5AD39D71-76EB-4DB7-A1A7-74E98A73F41F}" dt="2023-02-13T12:02:29.250" v="2747" actId="1076"/>
          <ac:spMkLst>
            <pc:docMk/>
            <pc:sldMk cId="1688116891" sldId="2315"/>
            <ac:spMk id="11" creationId="{EDBAD780-2096-9559-E96C-C5024EEBAA24}"/>
          </ac:spMkLst>
        </pc:spChg>
        <pc:spChg chg="add mod">
          <ac:chgData name="공덕호" userId="71ce1358-e66d-48ff-a044-821898ec7d32" providerId="ADAL" clId="{5AD39D71-76EB-4DB7-A1A7-74E98A73F41F}" dt="2023-02-13T12:03:05.915" v="2765" actId="1076"/>
          <ac:spMkLst>
            <pc:docMk/>
            <pc:sldMk cId="1688116891" sldId="2315"/>
            <ac:spMk id="12" creationId="{C5C41437-9384-ABEE-58AC-A2E3FBF9850A}"/>
          </ac:spMkLst>
        </pc:spChg>
        <pc:spChg chg="mod">
          <ac:chgData name="공덕호" userId="71ce1358-e66d-48ff-a044-821898ec7d32" providerId="ADAL" clId="{5AD39D71-76EB-4DB7-A1A7-74E98A73F41F}" dt="2023-02-13T12:04:16.398" v="3105" actId="20577"/>
          <ac:spMkLst>
            <pc:docMk/>
            <pc:sldMk cId="1688116891" sldId="2315"/>
            <ac:spMk id="13" creationId="{3778EC02-6102-0C53-182D-532A33AC96A0}"/>
          </ac:spMkLst>
        </pc:spChg>
        <pc:spChg chg="add mod">
          <ac:chgData name="공덕호" userId="71ce1358-e66d-48ff-a044-821898ec7d32" providerId="ADAL" clId="{5AD39D71-76EB-4DB7-A1A7-74E98A73F41F}" dt="2023-02-13T12:02:50.678" v="2761" actId="692"/>
          <ac:spMkLst>
            <pc:docMk/>
            <pc:sldMk cId="1688116891" sldId="2315"/>
            <ac:spMk id="14" creationId="{D89356A1-0D3D-C7FF-22B9-A0E8A1EDA541}"/>
          </ac:spMkLst>
        </pc:spChg>
        <pc:spChg chg="add mod">
          <ac:chgData name="공덕호" userId="71ce1358-e66d-48ff-a044-821898ec7d32" providerId="ADAL" clId="{5AD39D71-76EB-4DB7-A1A7-74E98A73F41F}" dt="2023-02-13T12:03:01.777" v="2764" actId="14100"/>
          <ac:spMkLst>
            <pc:docMk/>
            <pc:sldMk cId="1688116891" sldId="2315"/>
            <ac:spMk id="15" creationId="{B4CD7D97-919B-D901-AB8E-483BB2E6BA8C}"/>
          </ac:spMkLst>
        </pc:spChg>
        <pc:picChg chg="del">
          <ac:chgData name="공덕호" userId="71ce1358-e66d-48ff-a044-821898ec7d32" providerId="ADAL" clId="{5AD39D71-76EB-4DB7-A1A7-74E98A73F41F}" dt="2023-02-13T12:01:23.953" v="2682" actId="478"/>
          <ac:picMkLst>
            <pc:docMk/>
            <pc:sldMk cId="1688116891" sldId="2315"/>
            <ac:picMk id="4" creationId="{B2A57FEB-2EB2-17C5-7CC7-1A28A162CC0D}"/>
          </ac:picMkLst>
        </pc:picChg>
        <pc:picChg chg="add mod">
          <ac:chgData name="공덕호" userId="71ce1358-e66d-48ff-a044-821898ec7d32" providerId="ADAL" clId="{5AD39D71-76EB-4DB7-A1A7-74E98A73F41F}" dt="2023-02-13T12:02:10.338" v="2703" actId="1076"/>
          <ac:picMkLst>
            <pc:docMk/>
            <pc:sldMk cId="1688116891" sldId="2315"/>
            <ac:picMk id="5" creationId="{8B9CC5E5-1700-3743-7FB1-52CAC7348FD3}"/>
          </ac:picMkLst>
        </pc:picChg>
        <pc:picChg chg="add del mod">
          <ac:chgData name="공덕호" userId="71ce1358-e66d-48ff-a044-821898ec7d32" providerId="ADAL" clId="{5AD39D71-76EB-4DB7-A1A7-74E98A73F41F}" dt="2023-02-13T12:01:55.999" v="2691" actId="478"/>
          <ac:picMkLst>
            <pc:docMk/>
            <pc:sldMk cId="1688116891" sldId="2315"/>
            <ac:picMk id="8" creationId="{C2F35AD9-E8FB-0576-DB2E-12FC6ABFFF66}"/>
          </ac:picMkLst>
        </pc:picChg>
        <pc:picChg chg="add mod">
          <ac:chgData name="공덕호" userId="71ce1358-e66d-48ff-a044-821898ec7d32" providerId="ADAL" clId="{5AD39D71-76EB-4DB7-A1A7-74E98A73F41F}" dt="2023-02-13T12:02:13.285" v="2705" actId="1076"/>
          <ac:picMkLst>
            <pc:docMk/>
            <pc:sldMk cId="1688116891" sldId="2315"/>
            <ac:picMk id="10" creationId="{0AA4EB05-54EA-A41D-FB23-6FB27BBCD3E8}"/>
          </ac:picMkLst>
        </pc:picChg>
      </pc:sldChg>
      <pc:sldChg chg="add del">
        <pc:chgData name="공덕호" userId="71ce1358-e66d-48ff-a044-821898ec7d32" providerId="ADAL" clId="{5AD39D71-76EB-4DB7-A1A7-74E98A73F41F}" dt="2023-02-13T12:00:49.285" v="2656" actId="47"/>
        <pc:sldMkLst>
          <pc:docMk/>
          <pc:sldMk cId="2474867784" sldId="2315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2320270003" sldId="2317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948806904" sldId="2318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3828376667" sldId="2319"/>
        </pc:sldMkLst>
      </pc:sldChg>
      <pc:sldChg chg="del">
        <pc:chgData name="공덕호" userId="71ce1358-e66d-48ff-a044-821898ec7d32" providerId="ADAL" clId="{5AD39D71-76EB-4DB7-A1A7-74E98A73F41F}" dt="2023-02-13T11:48:10.280" v="283" actId="47"/>
        <pc:sldMkLst>
          <pc:docMk/>
          <pc:sldMk cId="1332998205" sldId="2320"/>
        </pc:sldMkLst>
      </pc:sldChg>
    </pc:docChg>
  </pc:docChgLst>
  <pc:docChgLst>
    <pc:chgData name=" " userId="9f8db50c-2a06-4de9-9233-933c977ed558" providerId="ADAL" clId="{C2B3AA8C-6202-4A28-9DB5-F4B565206F32}"/>
    <pc:docChg chg="undo custSel addSld delSld modSld sldOrd">
      <pc:chgData name=" " userId="9f8db50c-2a06-4de9-9233-933c977ed558" providerId="ADAL" clId="{C2B3AA8C-6202-4A28-9DB5-F4B565206F32}" dt="2023-01-17T00:59:53.606" v="1276" actId="20577"/>
      <pc:docMkLst>
        <pc:docMk/>
      </pc:docMkLst>
      <pc:sldChg chg="del">
        <pc:chgData name=" " userId="9f8db50c-2a06-4de9-9233-933c977ed558" providerId="ADAL" clId="{C2B3AA8C-6202-4A28-9DB5-F4B565206F32}" dt="2023-01-17T00:50:37.471" v="960" actId="2696"/>
        <pc:sldMkLst>
          <pc:docMk/>
          <pc:sldMk cId="2677407600" sldId="2298"/>
        </pc:sldMkLst>
      </pc:sldChg>
      <pc:sldChg chg="ord">
        <pc:chgData name=" " userId="9f8db50c-2a06-4de9-9233-933c977ed558" providerId="ADAL" clId="{C2B3AA8C-6202-4A28-9DB5-F4B565206F32}" dt="2023-01-17T00:50:39.759" v="961"/>
        <pc:sldMkLst>
          <pc:docMk/>
          <pc:sldMk cId="2130069036" sldId="2307"/>
        </pc:sldMkLst>
      </pc:sldChg>
      <pc:sldChg chg="modSp add del modCm">
        <pc:chgData name=" " userId="9f8db50c-2a06-4de9-9233-933c977ed558" providerId="ADAL" clId="{C2B3AA8C-6202-4A28-9DB5-F4B565206F32}" dt="2023-01-17T00:20:34.989" v="41"/>
        <pc:sldMkLst>
          <pc:docMk/>
          <pc:sldMk cId="2616648482" sldId="2310"/>
        </pc:sldMkLst>
        <pc:spChg chg="mod">
          <ac:chgData name=" " userId="9f8db50c-2a06-4de9-9233-933c977ed558" providerId="ADAL" clId="{C2B3AA8C-6202-4A28-9DB5-F4B565206F32}" dt="2023-01-17T00:20:00.028" v="25"/>
          <ac:spMkLst>
            <pc:docMk/>
            <pc:sldMk cId="2616648482" sldId="2310"/>
            <ac:spMk id="23" creationId="{EED87B3A-FD05-2AEA-45F2-DCECD8C5978A}"/>
          </ac:spMkLst>
        </pc:spChg>
      </pc:sldChg>
      <pc:sldChg chg="modSp">
        <pc:chgData name=" " userId="9f8db50c-2a06-4de9-9233-933c977ed558" providerId="ADAL" clId="{C2B3AA8C-6202-4A28-9DB5-F4B565206F32}" dt="2023-01-17T00:30:02.466" v="72" actId="6549"/>
        <pc:sldMkLst>
          <pc:docMk/>
          <pc:sldMk cId="2320270003" sldId="2317"/>
        </pc:sldMkLst>
        <pc:graphicFrameChg chg="modGraphic">
          <ac:chgData name=" " userId="9f8db50c-2a06-4de9-9233-933c977ed558" providerId="ADAL" clId="{C2B3AA8C-6202-4A28-9DB5-F4B565206F32}" dt="2023-01-17T00:30:02.466" v="72" actId="6549"/>
          <ac:graphicFrameMkLst>
            <pc:docMk/>
            <pc:sldMk cId="2320270003" sldId="2317"/>
            <ac:graphicFrameMk id="11" creationId="{BC3F6B78-6C89-83A0-CE81-33E9E1B4B0E9}"/>
          </ac:graphicFrameMkLst>
        </pc:graphicFrameChg>
      </pc:sldChg>
      <pc:sldChg chg="addSp delSp modSp add">
        <pc:chgData name=" " userId="9f8db50c-2a06-4de9-9233-933c977ed558" providerId="ADAL" clId="{C2B3AA8C-6202-4A28-9DB5-F4B565206F32}" dt="2023-01-17T00:42:24.955" v="803" actId="20577"/>
        <pc:sldMkLst>
          <pc:docMk/>
          <pc:sldMk cId="948806904" sldId="2318"/>
        </pc:sldMkLst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3" creationId="{8842C775-E8A8-4289-B180-77AD91A9677D}"/>
          </ac:spMkLst>
        </pc:spChg>
        <pc:spChg chg="mod">
          <ac:chgData name=" " userId="9f8db50c-2a06-4de9-9233-933c977ed558" providerId="ADAL" clId="{C2B3AA8C-6202-4A28-9DB5-F4B565206F32}" dt="2023-01-17T00:34:01.946" v="213" actId="20577"/>
          <ac:spMkLst>
            <pc:docMk/>
            <pc:sldMk cId="948806904" sldId="2318"/>
            <ac:spMk id="4" creationId="{FBE38E25-F20F-12A0-11A2-45C77FCFE73A}"/>
          </ac:spMkLst>
        </pc:spChg>
        <pc:spChg chg="add mod">
          <ac:chgData name=" " userId="9f8db50c-2a06-4de9-9233-933c977ed558" providerId="ADAL" clId="{C2B3AA8C-6202-4A28-9DB5-F4B565206F32}" dt="2023-01-17T00:42:19.532" v="802" actId="20577"/>
          <ac:spMkLst>
            <pc:docMk/>
            <pc:sldMk cId="948806904" sldId="2318"/>
            <ac:spMk id="6" creationId="{385D4A72-E09B-46E7-9BF5-45EA80CF5E50}"/>
          </ac:spMkLst>
        </pc:spChg>
        <pc:spChg chg="mod">
          <ac:chgData name=" " userId="9f8db50c-2a06-4de9-9233-933c977ed558" providerId="ADAL" clId="{C2B3AA8C-6202-4A28-9DB5-F4B565206F32}" dt="2023-01-17T00:35:09.648" v="267"/>
          <ac:spMkLst>
            <pc:docMk/>
            <pc:sldMk cId="948806904" sldId="2318"/>
            <ac:spMk id="9" creationId="{0C1CA91D-B235-553D-3B7A-AF56DF1074BA}"/>
          </ac:spMkLst>
        </pc:spChg>
        <pc:spChg chg="mod">
          <ac:chgData name=" " userId="9f8db50c-2a06-4de9-9233-933c977ed558" providerId="ADAL" clId="{C2B3AA8C-6202-4A28-9DB5-F4B565206F32}" dt="2023-01-17T00:35:18.011" v="269" actId="6549"/>
          <ac:spMkLst>
            <pc:docMk/>
            <pc:sldMk cId="948806904" sldId="2318"/>
            <ac:spMk id="10" creationId="{FC48D22B-D587-7F8A-DE12-6F979BEFB720}"/>
          </ac:spMkLst>
        </pc:spChg>
        <pc:spChg chg="mod">
          <ac:chgData name=" " userId="9f8db50c-2a06-4de9-9233-933c977ed558" providerId="ADAL" clId="{C2B3AA8C-6202-4A28-9DB5-F4B565206F32}" dt="2023-01-17T00:35:36.230" v="270" actId="1076"/>
          <ac:spMkLst>
            <pc:docMk/>
            <pc:sldMk cId="948806904" sldId="2318"/>
            <ac:spMk id="11" creationId="{6B2C8583-2835-D8FE-5B36-65605530EF30}"/>
          </ac:spMkLst>
        </pc:spChg>
        <pc:spChg chg="mod">
          <ac:chgData name=" " userId="9f8db50c-2a06-4de9-9233-933c977ed558" providerId="ADAL" clId="{C2B3AA8C-6202-4A28-9DB5-F4B565206F32}" dt="2023-01-17T00:30:27.387" v="79" actId="6549"/>
          <ac:spMkLst>
            <pc:docMk/>
            <pc:sldMk cId="948806904" sldId="2318"/>
            <ac:spMk id="12" creationId="{C030BEAB-1FA8-8ABC-C19D-45EC1E853DB5}"/>
          </ac:spMkLst>
        </pc:spChg>
        <pc:spChg chg="mod">
          <ac:chgData name=" " userId="9f8db50c-2a06-4de9-9233-933c977ed558" providerId="ADAL" clId="{C2B3AA8C-6202-4A28-9DB5-F4B565206F32}" dt="2023-01-17T00:20:25.874" v="30"/>
          <ac:spMkLst>
            <pc:docMk/>
            <pc:sldMk cId="948806904" sldId="2318"/>
            <ac:spMk id="23" creationId="{EED87B3A-FD05-2AEA-45F2-DCECD8C5978A}"/>
          </ac:spMkLst>
        </pc:spChg>
        <pc:spChg chg="mod">
          <ac:chgData name=" " userId="9f8db50c-2a06-4de9-9233-933c977ed558" providerId="ADAL" clId="{C2B3AA8C-6202-4A28-9DB5-F4B565206F32}" dt="2023-01-17T00:20:38.355" v="43"/>
          <ac:spMkLst>
            <pc:docMk/>
            <pc:sldMk cId="948806904" sldId="2318"/>
            <ac:spMk id="25" creationId="{189CDF33-9A0D-4FA4-3734-C9EC483419DB}"/>
          </ac:spMkLst>
        </pc:spChg>
        <pc:spChg chg="mod">
          <ac:chgData name=" " userId="9f8db50c-2a06-4de9-9233-933c977ed558" providerId="ADAL" clId="{C2B3AA8C-6202-4A28-9DB5-F4B565206F32}" dt="2023-01-17T00:20:45.504" v="45"/>
          <ac:spMkLst>
            <pc:docMk/>
            <pc:sldMk cId="948806904" sldId="2318"/>
            <ac:spMk id="27" creationId="{268C294F-BE46-FDE5-DA76-C2A0BC5F337D}"/>
          </ac:spMkLst>
        </pc:spChg>
        <pc:spChg chg="mod">
          <ac:chgData name=" " userId="9f8db50c-2a06-4de9-9233-933c977ed558" providerId="ADAL" clId="{C2B3AA8C-6202-4A28-9DB5-F4B565206F32}" dt="2023-01-17T00:20:27.894" v="38"/>
          <ac:spMkLst>
            <pc:docMk/>
            <pc:sldMk cId="948806904" sldId="2318"/>
            <ac:spMk id="30" creationId="{05029205-7179-227A-F60A-E7EEFB0AE161}"/>
          </ac:spMkLst>
        </pc:spChg>
        <pc:spChg chg="mod">
          <ac:chgData name=" " userId="9f8db50c-2a06-4de9-9233-933c977ed558" providerId="ADAL" clId="{C2B3AA8C-6202-4A28-9DB5-F4B565206F32}" dt="2023-01-17T00:20:26.936" v="36"/>
          <ac:spMkLst>
            <pc:docMk/>
            <pc:sldMk cId="948806904" sldId="2318"/>
            <ac:spMk id="33" creationId="{CB81F5B2-CBE6-64D3-F3CC-BC241D6A417F}"/>
          </ac:spMkLst>
        </pc:spChg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34" creationId="{9D131C43-2FF2-11D7-D881-41D1CF08CA33}"/>
          </ac:spMkLst>
        </pc:spChg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39" creationId="{6924C55E-A0F7-7D3B-3DDC-85A446528C5D}"/>
          </ac:spMkLst>
        </pc:spChg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51" creationId="{98A5C1EA-DF23-C6DC-AE55-6AE4034EBD4D}"/>
          </ac:spMkLst>
        </pc:spChg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52" creationId="{EAD2CF3D-124A-9B81-CB42-D40334BCF5C1}"/>
          </ac:spMkLst>
        </pc:spChg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53" creationId="{19EE16FF-5394-B434-E950-EAD8F21BCBC8}"/>
          </ac:spMkLst>
        </pc:spChg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54" creationId="{5B879ECF-DC22-20F7-D71D-1DCE02C52FED}"/>
          </ac:spMkLst>
        </pc:spChg>
        <pc:spChg chg="mod">
          <ac:chgData name=" " userId="9f8db50c-2a06-4de9-9233-933c977ed558" providerId="ADAL" clId="{C2B3AA8C-6202-4A28-9DB5-F4B565206F32}" dt="2023-01-17T00:42:24.955" v="803" actId="20577"/>
          <ac:spMkLst>
            <pc:docMk/>
            <pc:sldMk cId="948806904" sldId="2318"/>
            <ac:spMk id="58" creationId="{B8667C2D-12D7-41DF-9C6F-3599320B9A04}"/>
          </ac:spMkLst>
        </pc:spChg>
        <pc:spChg chg="mod">
          <ac:chgData name=" " userId="9f8db50c-2a06-4de9-9233-933c977ed558" providerId="ADAL" clId="{C2B3AA8C-6202-4A28-9DB5-F4B565206F32}" dt="2023-01-17T00:37:59.982" v="471" actId="20577"/>
          <ac:spMkLst>
            <pc:docMk/>
            <pc:sldMk cId="948806904" sldId="2318"/>
            <ac:spMk id="59" creationId="{F3275F24-E297-4EF7-B5CC-8D2E4A6DC47B}"/>
          </ac:spMkLst>
        </pc:spChg>
        <pc:spChg chg="mod">
          <ac:chgData name=" " userId="9f8db50c-2a06-4de9-9233-933c977ed558" providerId="ADAL" clId="{C2B3AA8C-6202-4A28-9DB5-F4B565206F32}" dt="2023-01-17T00:19:28.831" v="12"/>
          <ac:spMkLst>
            <pc:docMk/>
            <pc:sldMk cId="948806904" sldId="2318"/>
            <ac:spMk id="62" creationId="{0F3314CB-788B-464C-A622-77587B05DA81}"/>
          </ac:spMkLst>
        </pc:spChg>
        <pc:spChg chg="add del mod">
          <ac:chgData name=" " userId="9f8db50c-2a06-4de9-9233-933c977ed558" providerId="ADAL" clId="{C2B3AA8C-6202-4A28-9DB5-F4B565206F32}" dt="2023-01-17T00:42:09.098" v="769" actId="478"/>
          <ac:spMkLst>
            <pc:docMk/>
            <pc:sldMk cId="948806904" sldId="2318"/>
            <ac:spMk id="65" creationId="{E65FD47C-2AD3-47BE-84E7-BFEB929E4E5C}"/>
          </ac:spMkLst>
        </pc:spChg>
        <pc:spChg chg="mod">
          <ac:chgData name=" " userId="9f8db50c-2a06-4de9-9233-933c977ed558" providerId="ADAL" clId="{C2B3AA8C-6202-4A28-9DB5-F4B565206F32}" dt="2023-01-17T00:38:43.157" v="501"/>
          <ac:spMkLst>
            <pc:docMk/>
            <pc:sldMk cId="948806904" sldId="2318"/>
            <ac:spMk id="68" creationId="{3E5210AD-0772-44D8-873E-EB1F1AD1C5FB}"/>
          </ac:spMkLst>
        </pc:spChg>
      </pc:sldChg>
      <pc:sldChg chg="add del">
        <pc:chgData name=" " userId="9f8db50c-2a06-4de9-9233-933c977ed558" providerId="ADAL" clId="{C2B3AA8C-6202-4A28-9DB5-F4B565206F32}" dt="2023-01-17T00:19:59.306" v="23"/>
        <pc:sldMkLst>
          <pc:docMk/>
          <pc:sldMk cId="1971542753" sldId="2319"/>
        </pc:sldMkLst>
      </pc:sldChg>
      <pc:sldChg chg="addSp delSp modSp add ord">
        <pc:chgData name=" " userId="9f8db50c-2a06-4de9-9233-933c977ed558" providerId="ADAL" clId="{C2B3AA8C-6202-4A28-9DB5-F4B565206F32}" dt="2023-01-17T00:59:53.606" v="1276" actId="20577"/>
        <pc:sldMkLst>
          <pc:docMk/>
          <pc:sldMk cId="3828376667" sldId="2319"/>
        </pc:sldMkLst>
        <pc:spChg chg="mod">
          <ac:chgData name=" " userId="9f8db50c-2a06-4de9-9233-933c977ed558" providerId="ADAL" clId="{C2B3AA8C-6202-4A28-9DB5-F4B565206F32}" dt="2023-01-17T00:51:40.843" v="1022" actId="20577"/>
          <ac:spMkLst>
            <pc:docMk/>
            <pc:sldMk cId="3828376667" sldId="2319"/>
            <ac:spMk id="2" creationId="{7509E29A-7F22-4FA4-AFBF-41D678D0B24B}"/>
          </ac:spMkLst>
        </pc:spChg>
        <pc:spChg chg="add mod topLvl">
          <ac:chgData name=" " userId="9f8db50c-2a06-4de9-9233-933c977ed558" providerId="ADAL" clId="{C2B3AA8C-6202-4A28-9DB5-F4B565206F32}" dt="2023-01-17T00:50:06.119" v="928" actId="165"/>
          <ac:spMkLst>
            <pc:docMk/>
            <pc:sldMk cId="3828376667" sldId="2319"/>
            <ac:spMk id="3" creationId="{E79E718A-C5C6-4D0D-A441-5877D535293C}"/>
          </ac:spMkLst>
        </pc:spChg>
        <pc:spChg chg="add mod topLvl">
          <ac:chgData name=" " userId="9f8db50c-2a06-4de9-9233-933c977ed558" providerId="ADAL" clId="{C2B3AA8C-6202-4A28-9DB5-F4B565206F32}" dt="2023-01-17T00:50:06.119" v="928" actId="165"/>
          <ac:spMkLst>
            <pc:docMk/>
            <pc:sldMk cId="3828376667" sldId="2319"/>
            <ac:spMk id="5" creationId="{FBDDC149-3FB9-4CFD-8FD8-B91C53A7C87A}"/>
          </ac:spMkLst>
        </pc:spChg>
        <pc:spChg chg="add mod topLvl">
          <ac:chgData name=" " userId="9f8db50c-2a06-4de9-9233-933c977ed558" providerId="ADAL" clId="{C2B3AA8C-6202-4A28-9DB5-F4B565206F32}" dt="2023-01-17T00:50:06.119" v="928" actId="165"/>
          <ac:spMkLst>
            <pc:docMk/>
            <pc:sldMk cId="3828376667" sldId="2319"/>
            <ac:spMk id="6" creationId="{21C32ADF-1E1C-4854-A6E4-9EB643DA73DB}"/>
          </ac:spMkLst>
        </pc:spChg>
        <pc:spChg chg="add mod topLvl">
          <ac:chgData name=" " userId="9f8db50c-2a06-4de9-9233-933c977ed558" providerId="ADAL" clId="{C2B3AA8C-6202-4A28-9DB5-F4B565206F32}" dt="2023-01-17T00:54:41.366" v="1057"/>
          <ac:spMkLst>
            <pc:docMk/>
            <pc:sldMk cId="3828376667" sldId="2319"/>
            <ac:spMk id="7" creationId="{D26C9FAD-757E-4C9C-A4E5-E70A5B20B1C3}"/>
          </ac:spMkLst>
        </pc:spChg>
        <pc:spChg chg="add del mod">
          <ac:chgData name=" " userId="9f8db50c-2a06-4de9-9233-933c977ed558" providerId="ADAL" clId="{C2B3AA8C-6202-4A28-9DB5-F4B565206F32}" dt="2023-01-17T00:48:55.575" v="890" actId="478"/>
          <ac:spMkLst>
            <pc:docMk/>
            <pc:sldMk cId="3828376667" sldId="2319"/>
            <ac:spMk id="8" creationId="{99FD1388-B661-4A43-9023-51E0C8F18721}"/>
          </ac:spMkLst>
        </pc:spChg>
        <pc:spChg chg="add mod topLvl">
          <ac:chgData name=" " userId="9f8db50c-2a06-4de9-9233-933c977ed558" providerId="ADAL" clId="{C2B3AA8C-6202-4A28-9DB5-F4B565206F32}" dt="2023-01-17T00:50:06.119" v="928" actId="165"/>
          <ac:spMkLst>
            <pc:docMk/>
            <pc:sldMk cId="3828376667" sldId="2319"/>
            <ac:spMk id="9" creationId="{50872A5C-22D0-44B8-99B7-75B92D8F10BC}"/>
          </ac:spMkLst>
        </pc:spChg>
        <pc:spChg chg="add mod topLvl">
          <ac:chgData name=" " userId="9f8db50c-2a06-4de9-9233-933c977ed558" providerId="ADAL" clId="{C2B3AA8C-6202-4A28-9DB5-F4B565206F32}" dt="2023-01-17T00:55:43.217" v="1066" actId="1076"/>
          <ac:spMkLst>
            <pc:docMk/>
            <pc:sldMk cId="3828376667" sldId="2319"/>
            <ac:spMk id="10" creationId="{FD598CE0-FFEA-48C4-A984-F65BFE46E08C}"/>
          </ac:spMkLst>
        </pc:spChg>
        <pc:spChg chg="add mod topLvl">
          <ac:chgData name=" " userId="9f8db50c-2a06-4de9-9233-933c977ed558" providerId="ADAL" clId="{C2B3AA8C-6202-4A28-9DB5-F4B565206F32}" dt="2023-01-17T00:55:43.217" v="1066" actId="1076"/>
          <ac:spMkLst>
            <pc:docMk/>
            <pc:sldMk cId="3828376667" sldId="2319"/>
            <ac:spMk id="11" creationId="{BA4E88D3-9DBF-4815-8524-FB8306F75ABA}"/>
          </ac:spMkLst>
        </pc:spChg>
        <pc:spChg chg="add del mod topLvl">
          <ac:chgData name=" " userId="9f8db50c-2a06-4de9-9233-933c977ed558" providerId="ADAL" clId="{C2B3AA8C-6202-4A28-9DB5-F4B565206F32}" dt="2023-01-17T00:56:28.177" v="1067" actId="478"/>
          <ac:spMkLst>
            <pc:docMk/>
            <pc:sldMk cId="3828376667" sldId="2319"/>
            <ac:spMk id="12" creationId="{A0C596E7-1378-443D-B58A-9B719346AFA9}"/>
          </ac:spMkLst>
        </pc:spChg>
        <pc:spChg chg="add mod topLvl">
          <ac:chgData name=" " userId="9f8db50c-2a06-4de9-9233-933c977ed558" providerId="ADAL" clId="{C2B3AA8C-6202-4A28-9DB5-F4B565206F32}" dt="2023-01-17T00:55:43.217" v="1066" actId="1076"/>
          <ac:spMkLst>
            <pc:docMk/>
            <pc:sldMk cId="3828376667" sldId="2319"/>
            <ac:spMk id="13" creationId="{C222494C-0939-4B76-BB37-64971F8E272E}"/>
          </ac:spMkLst>
        </pc:spChg>
        <pc:spChg chg="add mod topLvl">
          <ac:chgData name=" " userId="9f8db50c-2a06-4de9-9233-933c977ed558" providerId="ADAL" clId="{C2B3AA8C-6202-4A28-9DB5-F4B565206F32}" dt="2023-01-17T00:50:06.119" v="928" actId="165"/>
          <ac:spMkLst>
            <pc:docMk/>
            <pc:sldMk cId="3828376667" sldId="2319"/>
            <ac:spMk id="14" creationId="{F3847885-6AD1-4F82-B740-1A350361D631}"/>
          </ac:spMkLst>
        </pc:spChg>
        <pc:spChg chg="add mod">
          <ac:chgData name=" " userId="9f8db50c-2a06-4de9-9233-933c977ed558" providerId="ADAL" clId="{C2B3AA8C-6202-4A28-9DB5-F4B565206F32}" dt="2023-01-17T00:59:53.606" v="1276" actId="20577"/>
          <ac:spMkLst>
            <pc:docMk/>
            <pc:sldMk cId="3828376667" sldId="2319"/>
            <ac:spMk id="16" creationId="{86B0E4FF-D137-4A9B-A371-F2709BF86113}"/>
          </ac:spMkLst>
        </pc:spChg>
        <pc:spChg chg="add mod">
          <ac:chgData name=" " userId="9f8db50c-2a06-4de9-9233-933c977ed558" providerId="ADAL" clId="{C2B3AA8C-6202-4A28-9DB5-F4B565206F32}" dt="2023-01-17T00:58:29.512" v="1226" actId="1076"/>
          <ac:spMkLst>
            <pc:docMk/>
            <pc:sldMk cId="3828376667" sldId="2319"/>
            <ac:spMk id="21" creationId="{19360F51-AAD3-4D9E-9908-34AEF1EE7910}"/>
          </ac:spMkLst>
        </pc:spChg>
        <pc:spChg chg="add mod">
          <ac:chgData name=" " userId="9f8db50c-2a06-4de9-9233-933c977ed558" providerId="ADAL" clId="{C2B3AA8C-6202-4A28-9DB5-F4B565206F32}" dt="2023-01-17T00:59:37.258" v="1266" actId="2710"/>
          <ac:spMkLst>
            <pc:docMk/>
            <pc:sldMk cId="3828376667" sldId="2319"/>
            <ac:spMk id="25" creationId="{31D848C4-91E8-4E60-BAFF-FCFC300FB2EE}"/>
          </ac:spMkLst>
        </pc:spChg>
        <pc:spChg chg="add mod">
          <ac:chgData name=" " userId="9f8db50c-2a06-4de9-9233-933c977ed558" providerId="ADAL" clId="{C2B3AA8C-6202-4A28-9DB5-F4B565206F32}" dt="2023-01-17T00:57:06.560" v="1095" actId="1076"/>
          <ac:spMkLst>
            <pc:docMk/>
            <pc:sldMk cId="3828376667" sldId="2319"/>
            <ac:spMk id="26" creationId="{9CFD249F-9B40-402A-9816-F5AA78AA9D68}"/>
          </ac:spMkLst>
        </pc:spChg>
        <pc:grpChg chg="add del mod">
          <ac:chgData name=" " userId="9f8db50c-2a06-4de9-9233-933c977ed558" providerId="ADAL" clId="{C2B3AA8C-6202-4A28-9DB5-F4B565206F32}" dt="2023-01-17T00:50:06.119" v="928" actId="165"/>
          <ac:grpSpMkLst>
            <pc:docMk/>
            <pc:sldMk cId="3828376667" sldId="2319"/>
            <ac:grpSpMk id="15" creationId="{E5EA53D4-7320-4698-847F-78F89E52E678}"/>
          </ac:grpSpMkLst>
        </pc:grpChg>
        <pc:grpChg chg="add del mod">
          <ac:chgData name=" " userId="9f8db50c-2a06-4de9-9233-933c977ed558" providerId="ADAL" clId="{C2B3AA8C-6202-4A28-9DB5-F4B565206F32}" dt="2023-01-17T00:59:14.878" v="1228" actId="165"/>
          <ac:grpSpMkLst>
            <pc:docMk/>
            <pc:sldMk cId="3828376667" sldId="2319"/>
            <ac:grpSpMk id="24" creationId="{DD282577-36C4-489D-880B-07DE51E2ECA7}"/>
          </ac:grpSpMkLst>
        </pc:grpChg>
        <pc:cxnChg chg="add mod topLvl">
          <ac:chgData name=" " userId="9f8db50c-2a06-4de9-9233-933c977ed558" providerId="ADAL" clId="{C2B3AA8C-6202-4A28-9DB5-F4B565206F32}" dt="2023-01-17T00:50:06.119" v="928" actId="165"/>
          <ac:cxnSpMkLst>
            <pc:docMk/>
            <pc:sldMk cId="3828376667" sldId="2319"/>
            <ac:cxnSpMk id="4" creationId="{CDFE2D60-BE52-4B0C-A284-068BD18D20D3}"/>
          </ac:cxnSpMkLst>
        </pc:cxnChg>
        <pc:cxnChg chg="add mod">
          <ac:chgData name=" " userId="9f8db50c-2a06-4de9-9233-933c977ed558" providerId="ADAL" clId="{C2B3AA8C-6202-4A28-9DB5-F4B565206F32}" dt="2023-01-17T00:53:30.883" v="1036" actId="1076"/>
          <ac:cxnSpMkLst>
            <pc:docMk/>
            <pc:sldMk cId="3828376667" sldId="2319"/>
            <ac:cxnSpMk id="18" creationId="{8BA1E3B0-D430-4009-AF97-0531F1C51232}"/>
          </ac:cxnSpMkLst>
        </pc:cxnChg>
        <pc:cxnChg chg="add mod">
          <ac:chgData name=" " userId="9f8db50c-2a06-4de9-9233-933c977ed558" providerId="ADAL" clId="{C2B3AA8C-6202-4A28-9DB5-F4B565206F32}" dt="2023-01-17T00:53:30.883" v="1036" actId="1076"/>
          <ac:cxnSpMkLst>
            <pc:docMk/>
            <pc:sldMk cId="3828376667" sldId="2319"/>
            <ac:cxnSpMk id="20" creationId="{58F41A37-1CBC-4EC8-ACD4-1CE1126468EA}"/>
          </ac:cxnSpMkLst>
        </pc:cxnChg>
        <pc:cxnChg chg="add mod topLvl">
          <ac:chgData name=" " userId="9f8db50c-2a06-4de9-9233-933c977ed558" providerId="ADAL" clId="{C2B3AA8C-6202-4A28-9DB5-F4B565206F32}" dt="2023-01-17T00:59:17.728" v="1252" actId="1036"/>
          <ac:cxnSpMkLst>
            <pc:docMk/>
            <pc:sldMk cId="3828376667" sldId="2319"/>
            <ac:cxnSpMk id="22" creationId="{AB760427-FEF2-4945-8B21-898C7B1565B2}"/>
          </ac:cxnSpMkLst>
        </pc:cxnChg>
        <pc:cxnChg chg="add mod topLvl">
          <ac:chgData name=" " userId="9f8db50c-2a06-4de9-9233-933c977ed558" providerId="ADAL" clId="{C2B3AA8C-6202-4A28-9DB5-F4B565206F32}" dt="2023-01-17T00:59:23.838" v="1258" actId="1036"/>
          <ac:cxnSpMkLst>
            <pc:docMk/>
            <pc:sldMk cId="3828376667" sldId="2319"/>
            <ac:cxnSpMk id="23" creationId="{22054A6E-386A-4ADF-8C6B-22751CDEA0A1}"/>
          </ac:cxnSpMkLst>
        </pc:cxnChg>
      </pc:sldChg>
      <pc:sldChg chg="modSp add">
        <pc:chgData name=" " userId="9f8db50c-2a06-4de9-9233-933c977ed558" providerId="ADAL" clId="{C2B3AA8C-6202-4A28-9DB5-F4B565206F32}" dt="2023-01-17T00:55:02.502" v="1063" actId="6549"/>
        <pc:sldMkLst>
          <pc:docMk/>
          <pc:sldMk cId="1332998205" sldId="2320"/>
        </pc:sldMkLst>
        <pc:spChg chg="mod">
          <ac:chgData name=" " userId="9f8db50c-2a06-4de9-9233-933c977ed558" providerId="ADAL" clId="{C2B3AA8C-6202-4A28-9DB5-F4B565206F32}" dt="2023-01-17T00:55:01.257" v="1061" actId="20577"/>
          <ac:spMkLst>
            <pc:docMk/>
            <pc:sldMk cId="1332998205" sldId="2320"/>
            <ac:spMk id="31" creationId="{CA6006BB-43D6-9BA7-2EB9-D9D196C4135A}"/>
          </ac:spMkLst>
        </pc:spChg>
        <pc:spChg chg="mod">
          <ac:chgData name=" " userId="9f8db50c-2a06-4de9-9233-933c977ed558" providerId="ADAL" clId="{C2B3AA8C-6202-4A28-9DB5-F4B565206F32}" dt="2023-01-17T00:55:02.502" v="1063" actId="6549"/>
          <ac:spMkLst>
            <pc:docMk/>
            <pc:sldMk cId="1332998205" sldId="2320"/>
            <ac:spMk id="105" creationId="{B728CCF2-BC83-4C71-6C7F-F054B2701012}"/>
          </ac:spMkLst>
        </pc:spChg>
      </pc:sldChg>
    </pc:docChg>
  </pc:docChgLst>
  <pc:docChgLst>
    <pc:chgData name="공덕호" userId="71ce1358-e66d-48ff-a044-821898ec7d32" providerId="ADAL" clId="{F8AEAE44-D42A-4E2E-B7B9-E07B0A0CE252}"/>
    <pc:docChg chg="undo custSel addSld delSld modSld">
      <pc:chgData name="공덕호" userId="71ce1358-e66d-48ff-a044-821898ec7d32" providerId="ADAL" clId="{F8AEAE44-D42A-4E2E-B7B9-E07B0A0CE252}" dt="2023-01-16T16:22:37.632" v="367" actId="1592"/>
      <pc:docMkLst>
        <pc:docMk/>
      </pc:docMkLst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1969423459" sldId="2250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2815843786" sldId="2253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1575768027" sldId="2254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1370640619" sldId="2257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1392189407" sldId="2258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4271763196" sldId="2259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2958727120" sldId="2260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499034310" sldId="2261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3501470239" sldId="2262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170106853" sldId="2263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2558365650" sldId="2264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1907035488" sldId="2266"/>
        </pc:sldMkLst>
      </pc:sldChg>
      <pc:sldChg chg="addSp delSp modSp add del mod">
        <pc:chgData name="공덕호" userId="71ce1358-e66d-48ff-a044-821898ec7d32" providerId="ADAL" clId="{F8AEAE44-D42A-4E2E-B7B9-E07B0A0CE252}" dt="2023-01-16T16:22:20.225" v="361"/>
        <pc:sldMkLst>
          <pc:docMk/>
          <pc:sldMk cId="2677407600" sldId="2298"/>
        </pc:sldMkLst>
        <pc:spChg chg="add del mod topLvl">
          <ac:chgData name="공덕호" userId="71ce1358-e66d-48ff-a044-821898ec7d32" providerId="ADAL" clId="{F8AEAE44-D42A-4E2E-B7B9-E07B0A0CE252}" dt="2023-01-16T15:41:47.643" v="347" actId="1076"/>
          <ac:spMkLst>
            <pc:docMk/>
            <pc:sldMk cId="2677407600" sldId="2298"/>
            <ac:spMk id="37" creationId="{4CEE2BF4-54DE-442C-A100-C41381D533EE}"/>
          </ac:spMkLst>
        </pc:spChg>
        <pc:spChg chg="add del mod topLvl">
          <ac:chgData name="공덕호" userId="71ce1358-e66d-48ff-a044-821898ec7d32" providerId="ADAL" clId="{F8AEAE44-D42A-4E2E-B7B9-E07B0A0CE252}" dt="2023-01-16T15:41:53.748" v="359" actId="20577"/>
          <ac:spMkLst>
            <pc:docMk/>
            <pc:sldMk cId="2677407600" sldId="2298"/>
            <ac:spMk id="38" creationId="{1EF8F790-ECBA-431B-BA67-9AAF32732DB3}"/>
          </ac:spMkLst>
        </pc:spChg>
        <pc:grpChg chg="del">
          <ac:chgData name="공덕호" userId="71ce1358-e66d-48ff-a044-821898ec7d32" providerId="ADAL" clId="{F8AEAE44-D42A-4E2E-B7B9-E07B0A0CE252}" dt="2023-01-16T15:41:07.088" v="331" actId="165"/>
          <ac:grpSpMkLst>
            <pc:docMk/>
            <pc:sldMk cId="2677407600" sldId="2298"/>
            <ac:grpSpMk id="12" creationId="{99794563-B445-4769-9412-FF87BD135F3A}"/>
          </ac:grpSpMkLst>
        </pc:grpChg>
        <pc:picChg chg="mod">
          <ac:chgData name="공덕호" userId="71ce1358-e66d-48ff-a044-821898ec7d32" providerId="ADAL" clId="{F8AEAE44-D42A-4E2E-B7B9-E07B0A0CE252}" dt="2023-01-16T15:41:47.206" v="346" actId="14100"/>
          <ac:picMkLst>
            <pc:docMk/>
            <pc:sldMk cId="2677407600" sldId="2298"/>
            <ac:picMk id="17" creationId="{67A9879C-6CEE-4DC0-827A-51B4DAB7D9A4}"/>
          </ac:picMkLst>
        </pc:picChg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4267523459" sldId="2299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3398324785" sldId="2303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1517989382" sldId="2305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907182872" sldId="2306"/>
        </pc:sldMkLst>
      </pc:sldChg>
      <pc:sldChg chg="add">
        <pc:chgData name="공덕호" userId="71ce1358-e66d-48ff-a044-821898ec7d32" providerId="ADAL" clId="{F8AEAE44-D42A-4E2E-B7B9-E07B0A0CE252}" dt="2023-01-16T16:22:20.225" v="361"/>
        <pc:sldMkLst>
          <pc:docMk/>
          <pc:sldMk cId="2130069036" sldId="2307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3036501055" sldId="2308"/>
        </pc:sldMkLst>
      </pc:sldChg>
      <pc:sldChg chg="addSp delSp modSp del mod">
        <pc:chgData name="공덕호" userId="71ce1358-e66d-48ff-a044-821898ec7d32" providerId="ADAL" clId="{F8AEAE44-D42A-4E2E-B7B9-E07B0A0CE252}" dt="2023-01-16T16:22:21.814" v="362" actId="2696"/>
        <pc:sldMkLst>
          <pc:docMk/>
          <pc:sldMk cId="721937710" sldId="2310"/>
        </pc:sldMkLst>
        <pc:spChg chg="mod">
          <ac:chgData name="공덕호" userId="71ce1358-e66d-48ff-a044-821898ec7d32" providerId="ADAL" clId="{F8AEAE44-D42A-4E2E-B7B9-E07B0A0CE252}" dt="2023-01-16T15:40:10.837" v="330" actId="554"/>
          <ac:spMkLst>
            <pc:docMk/>
            <pc:sldMk cId="721937710" sldId="2310"/>
            <ac:spMk id="4" creationId="{FBE38E25-F20F-12A0-11A2-45C77FCFE73A}"/>
          </ac:spMkLst>
        </pc:spChg>
        <pc:spChg chg="mod topLvl">
          <ac:chgData name="공덕호" userId="71ce1358-e66d-48ff-a044-821898ec7d32" providerId="ADAL" clId="{F8AEAE44-D42A-4E2E-B7B9-E07B0A0CE252}" dt="2023-01-16T15:35:19.529" v="229" actId="408"/>
          <ac:spMkLst>
            <pc:docMk/>
            <pc:sldMk cId="721937710" sldId="2310"/>
            <ac:spMk id="29" creationId="{4856B605-C591-810C-C2A2-EDA2E611E7EE}"/>
          </ac:spMkLst>
        </pc:spChg>
        <pc:spChg chg="mod topLvl">
          <ac:chgData name="공덕호" userId="71ce1358-e66d-48ff-a044-821898ec7d32" providerId="ADAL" clId="{F8AEAE44-D42A-4E2E-B7B9-E07B0A0CE252}" dt="2023-01-16T15:35:36.152" v="230" actId="12788"/>
          <ac:spMkLst>
            <pc:docMk/>
            <pc:sldMk cId="721937710" sldId="2310"/>
            <ac:spMk id="30" creationId="{05029205-7179-227A-F60A-E7EEFB0AE161}"/>
          </ac:spMkLst>
        </pc:spChg>
        <pc:spChg chg="mod topLvl">
          <ac:chgData name="공덕호" userId="71ce1358-e66d-48ff-a044-821898ec7d32" providerId="ADAL" clId="{F8AEAE44-D42A-4E2E-B7B9-E07B0A0CE252}" dt="2023-01-16T15:35:19.529" v="229" actId="408"/>
          <ac:spMkLst>
            <pc:docMk/>
            <pc:sldMk cId="721937710" sldId="2310"/>
            <ac:spMk id="55" creationId="{5BB04566-3E66-4869-90DB-7D2991A233FE}"/>
          </ac:spMkLst>
        </pc:spChg>
        <pc:spChg chg="mod topLvl">
          <ac:chgData name="공덕호" userId="71ce1358-e66d-48ff-a044-821898ec7d32" providerId="ADAL" clId="{F8AEAE44-D42A-4E2E-B7B9-E07B0A0CE252}" dt="2023-01-16T15:35:19.529" v="229" actId="408"/>
          <ac:spMkLst>
            <pc:docMk/>
            <pc:sldMk cId="721937710" sldId="2310"/>
            <ac:spMk id="56" creationId="{1860C807-358D-4075-A0C9-E5F581C3F847}"/>
          </ac:spMkLst>
        </pc:spChg>
        <pc:spChg chg="mod topLvl">
          <ac:chgData name="공덕호" userId="71ce1358-e66d-48ff-a044-821898ec7d32" providerId="ADAL" clId="{F8AEAE44-D42A-4E2E-B7B9-E07B0A0CE252}" dt="2023-01-16T15:35:19.529" v="229" actId="408"/>
          <ac:spMkLst>
            <pc:docMk/>
            <pc:sldMk cId="721937710" sldId="2310"/>
            <ac:spMk id="57" creationId="{10AAFC8D-C2D5-461A-8E65-2FBF8158986A}"/>
          </ac:spMkLst>
        </pc:spChg>
        <pc:spChg chg="mod">
          <ac:chgData name="공덕호" userId="71ce1358-e66d-48ff-a044-821898ec7d32" providerId="ADAL" clId="{F8AEAE44-D42A-4E2E-B7B9-E07B0A0CE252}" dt="2023-01-16T15:38:19.807" v="307" actId="6549"/>
          <ac:spMkLst>
            <pc:docMk/>
            <pc:sldMk cId="721937710" sldId="2310"/>
            <ac:spMk id="58" creationId="{B8667C2D-12D7-41DF-9C6F-3599320B9A04}"/>
          </ac:spMkLst>
        </pc:spChg>
        <pc:spChg chg="mod">
          <ac:chgData name="공덕호" userId="71ce1358-e66d-48ff-a044-821898ec7d32" providerId="ADAL" clId="{F8AEAE44-D42A-4E2E-B7B9-E07B0A0CE252}" dt="2023-01-16T15:38:46.248" v="315" actId="20577"/>
          <ac:spMkLst>
            <pc:docMk/>
            <pc:sldMk cId="721937710" sldId="2310"/>
            <ac:spMk id="59" creationId="{F3275F24-E297-4EF7-B5CC-8D2E4A6DC47B}"/>
          </ac:spMkLst>
        </pc:spChg>
        <pc:spChg chg="mod">
          <ac:chgData name="공덕호" userId="71ce1358-e66d-48ff-a044-821898ec7d32" providerId="ADAL" clId="{F8AEAE44-D42A-4E2E-B7B9-E07B0A0CE252}" dt="2023-01-16T15:35:19.529" v="229" actId="408"/>
          <ac:spMkLst>
            <pc:docMk/>
            <pc:sldMk cId="721937710" sldId="2310"/>
            <ac:spMk id="60" creationId="{A2E90060-5A9A-4288-93C0-66357EB0B6BF}"/>
          </ac:spMkLst>
        </pc:spChg>
        <pc:spChg chg="ord">
          <ac:chgData name="공덕호" userId="71ce1358-e66d-48ff-a044-821898ec7d32" providerId="ADAL" clId="{F8AEAE44-D42A-4E2E-B7B9-E07B0A0CE252}" dt="2023-01-16T15:35:02.310" v="228" actId="167"/>
          <ac:spMkLst>
            <pc:docMk/>
            <pc:sldMk cId="721937710" sldId="2310"/>
            <ac:spMk id="62" creationId="{0F3314CB-788B-464C-A622-77587B05DA81}"/>
          </ac:spMkLst>
        </pc:spChg>
        <pc:spChg chg="mod">
          <ac:chgData name="공덕호" userId="71ce1358-e66d-48ff-a044-821898ec7d32" providerId="ADAL" clId="{F8AEAE44-D42A-4E2E-B7B9-E07B0A0CE252}" dt="2023-01-16T15:38:53.950" v="323" actId="20577"/>
          <ac:spMkLst>
            <pc:docMk/>
            <pc:sldMk cId="721937710" sldId="2310"/>
            <ac:spMk id="65" creationId="{E65FD47C-2AD3-47BE-84E7-BFEB929E4E5C}"/>
          </ac:spMkLst>
        </pc:spChg>
        <pc:spChg chg="mod">
          <ac:chgData name="공덕호" userId="71ce1358-e66d-48ff-a044-821898ec7d32" providerId="ADAL" clId="{F8AEAE44-D42A-4E2E-B7B9-E07B0A0CE252}" dt="2023-01-16T15:35:36.152" v="230" actId="12788"/>
          <ac:spMkLst>
            <pc:docMk/>
            <pc:sldMk cId="721937710" sldId="2310"/>
            <ac:spMk id="67" creationId="{AF8788B6-0D07-4AA9-8586-DEC388D92599}"/>
          </ac:spMkLst>
        </pc:spChg>
        <pc:spChg chg="add mod">
          <ac:chgData name="공덕호" userId="71ce1358-e66d-48ff-a044-821898ec7d32" providerId="ADAL" clId="{F8AEAE44-D42A-4E2E-B7B9-E07B0A0CE252}" dt="2023-01-16T15:40:10.837" v="330" actId="554"/>
          <ac:spMkLst>
            <pc:docMk/>
            <pc:sldMk cId="721937710" sldId="2310"/>
            <ac:spMk id="68" creationId="{3E5210AD-0772-44D8-873E-EB1F1AD1C5FB}"/>
          </ac:spMkLst>
        </pc:spChg>
        <pc:grpChg chg="mod">
          <ac:chgData name="공덕호" userId="71ce1358-e66d-48ff-a044-821898ec7d32" providerId="ADAL" clId="{F8AEAE44-D42A-4E2E-B7B9-E07B0A0CE252}" dt="2023-01-16T15:35:41.875" v="231" actId="14100"/>
          <ac:grpSpMkLst>
            <pc:docMk/>
            <pc:sldMk cId="721937710" sldId="2310"/>
            <ac:grpSpMk id="14" creationId="{5BFBFC5C-EBB7-E697-43B1-1C0BCDE26FF5}"/>
          </ac:grpSpMkLst>
        </pc:grpChg>
        <pc:grpChg chg="del">
          <ac:chgData name="공덕호" userId="71ce1358-e66d-48ff-a044-821898ec7d32" providerId="ADAL" clId="{F8AEAE44-D42A-4E2E-B7B9-E07B0A0CE252}" dt="2023-01-16T15:34:52.990" v="227" actId="165"/>
          <ac:grpSpMkLst>
            <pc:docMk/>
            <pc:sldMk cId="721937710" sldId="2310"/>
            <ac:grpSpMk id="25" creationId="{C8E9AA26-C774-86F6-C3EA-B5C8287A9D0F}"/>
          </ac:grpSpMkLst>
        </pc:grpChg>
      </pc:sldChg>
      <pc:sldChg chg="add delCm">
        <pc:chgData name="공덕호" userId="71ce1358-e66d-48ff-a044-821898ec7d32" providerId="ADAL" clId="{F8AEAE44-D42A-4E2E-B7B9-E07B0A0CE252}" dt="2023-01-16T16:22:37.632" v="367" actId="1592"/>
        <pc:sldMkLst>
          <pc:docMk/>
          <pc:sldMk cId="2616648482" sldId="2310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2324941275" sldId="2311"/>
        </pc:sldMkLst>
      </pc:sldChg>
      <pc:sldChg chg="del">
        <pc:chgData name="공덕호" userId="71ce1358-e66d-48ff-a044-821898ec7d32" providerId="ADAL" clId="{F8AEAE44-D42A-4E2E-B7B9-E07B0A0CE252}" dt="2023-01-16T16:22:19.695" v="360" actId="47"/>
        <pc:sldMkLst>
          <pc:docMk/>
          <pc:sldMk cId="2407402440" sldId="2315"/>
        </pc:sldMkLst>
      </pc:sldChg>
      <pc:sldChg chg="add del">
        <pc:chgData name="공덕호" userId="71ce1358-e66d-48ff-a044-821898ec7d32" providerId="ADAL" clId="{F8AEAE44-D42A-4E2E-B7B9-E07B0A0CE252}" dt="2023-01-16T16:22:20.225" v="361"/>
        <pc:sldMkLst>
          <pc:docMk/>
          <pc:sldMk cId="2320270003" sldId="2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212C-1895-4895-A712-26A9E7AF25AB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612F-9041-41E5-A254-5D4F226D7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612F-9041-41E5-A254-5D4F226D7A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612F-9041-41E5-A254-5D4F226D7A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0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612F-9041-41E5-A254-5D4F226D7A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9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612F-9041-41E5-A254-5D4F226D7A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8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612F-9041-41E5-A254-5D4F226D7A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6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1F2BAD0C-32C7-EF56-FEFC-0816C9C6EC06}"/>
              </a:ext>
            </a:extLst>
          </p:cNvPr>
          <p:cNvSpPr txBox="1">
            <a:spLocks/>
          </p:cNvSpPr>
          <p:nvPr/>
        </p:nvSpPr>
        <p:spPr>
          <a:xfrm>
            <a:off x="294608" y="304533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1950" indent="-361950">
              <a:buFont typeface="+mj-lt"/>
              <a:buAutoNum type="romanUcPeriod"/>
              <a:tabLst>
                <a:tab pos="2667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</a:rPr>
              <a:t>연구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34133-829E-2552-13D2-3C561C011BEE}"/>
              </a:ext>
            </a:extLst>
          </p:cNvPr>
          <p:cNvSpPr txBox="1"/>
          <p:nvPr/>
        </p:nvSpPr>
        <p:spPr>
          <a:xfrm>
            <a:off x="294608" y="893696"/>
            <a:ext cx="7796871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</a:rPr>
              <a:t>EVSE</a:t>
            </a:r>
            <a:r>
              <a:rPr lang="ko-KR" altLang="en-US" sz="1200" dirty="0">
                <a:latin typeface="맑은 고딕" pitchFamily="50" charset="-127"/>
              </a:rPr>
              <a:t>의 상태 </a:t>
            </a:r>
            <a:r>
              <a:rPr lang="en-US" altLang="ko-KR" sz="1200" dirty="0">
                <a:latin typeface="맑은 고딕" pitchFamily="50" charset="-127"/>
              </a:rPr>
              <a:t>(EV </a:t>
            </a:r>
            <a:r>
              <a:rPr lang="ko-KR" altLang="en-US" sz="1200" dirty="0">
                <a:latin typeface="맑은 고딕" pitchFamily="50" charset="-127"/>
              </a:rPr>
              <a:t>접속 중 </a:t>
            </a:r>
            <a:r>
              <a:rPr lang="en-US" altLang="ko-KR" sz="1200" dirty="0">
                <a:latin typeface="맑은 고딕" pitchFamily="50" charset="-127"/>
              </a:rPr>
              <a:t>vs </a:t>
            </a:r>
            <a:r>
              <a:rPr lang="ko-KR" altLang="en-US" sz="1200" dirty="0">
                <a:latin typeface="맑은 고딕" pitchFamily="50" charset="-127"/>
              </a:rPr>
              <a:t>접속 아님</a:t>
            </a:r>
            <a:r>
              <a:rPr lang="en-US" altLang="ko-KR" sz="1200" dirty="0">
                <a:latin typeface="맑은 고딕" pitchFamily="50" charset="-127"/>
              </a:rPr>
              <a:t>) </a:t>
            </a:r>
            <a:r>
              <a:rPr lang="ko-KR" altLang="en-US" sz="1200" dirty="0">
                <a:latin typeface="맑은 고딕" pitchFamily="50" charset="-127"/>
              </a:rPr>
              <a:t>에 따라 동작하는 실시간 시뮬레이터 개발</a:t>
            </a:r>
            <a:endParaRPr lang="en-US" altLang="ko-KR" sz="12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현재 목표 </a:t>
            </a:r>
            <a:r>
              <a:rPr lang="en-US" altLang="ko-KR" sz="1200" dirty="0">
                <a:latin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</a:rPr>
              <a:t>모듈간 배치 계획하기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이전 회의 결과</a:t>
            </a:r>
            <a:endParaRPr lang="en-US" altLang="ko-KR" sz="1200" dirty="0">
              <a:latin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맑은 고딕" pitchFamily="50" charset="-127"/>
              </a:rPr>
              <a:t>이해 못해서 모델 프레임 워크 관련 설명 듣고 끝남</a:t>
            </a:r>
            <a:endParaRPr lang="en-US" altLang="ko-KR" sz="1200" dirty="0">
              <a:latin typeface="맑은 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매 </a:t>
            </a:r>
            <a:r>
              <a:rPr lang="en-US" altLang="ko-KR" sz="1200" dirty="0">
                <a:latin typeface="맑은 고딕" pitchFamily="50" charset="-127"/>
              </a:rPr>
              <a:t>time </a:t>
            </a:r>
            <a:r>
              <a:rPr lang="ko-KR" altLang="en-US" sz="1200" dirty="0">
                <a:latin typeface="맑은 고딕" pitchFamily="50" charset="-127"/>
              </a:rPr>
              <a:t>마다 </a:t>
            </a:r>
            <a:r>
              <a:rPr lang="en-US" altLang="ko-KR" sz="1200" dirty="0">
                <a:latin typeface="맑은 고딕" pitchFamily="50" charset="-127"/>
              </a:rPr>
              <a:t>EVSE </a:t>
            </a:r>
            <a:r>
              <a:rPr lang="ko-KR" altLang="en-US" sz="1200" dirty="0">
                <a:latin typeface="맑은 고딕" pitchFamily="50" charset="-127"/>
              </a:rPr>
              <a:t>상태를 체크한다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운용 가능한 </a:t>
            </a:r>
            <a:r>
              <a:rPr lang="en-US" altLang="ko-KR" sz="1200" dirty="0">
                <a:latin typeface="맑은 고딕" pitchFamily="50" charset="-127"/>
              </a:rPr>
              <a:t>EVSE</a:t>
            </a:r>
            <a:r>
              <a:rPr lang="ko-KR" altLang="en-US" sz="1200" dirty="0">
                <a:latin typeface="맑은 고딕" pitchFamily="50" charset="-127"/>
              </a:rPr>
              <a:t>가 존재할 경우</a:t>
            </a:r>
            <a:r>
              <a:rPr lang="en-US" altLang="ko-KR" sz="1200" dirty="0">
                <a:latin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</a:rPr>
              <a:t>그 개수만큼 </a:t>
            </a:r>
            <a:r>
              <a:rPr lang="ko-KR" altLang="en-US" sz="1200" b="1" dirty="0">
                <a:latin typeface="맑은 고딕" pitchFamily="50" charset="-127"/>
              </a:rPr>
              <a:t>확률분포를 통해 </a:t>
            </a:r>
            <a:r>
              <a:rPr lang="en-US" altLang="ko-KR" sz="1200" b="1" dirty="0">
                <a:latin typeface="맑은 고딕" pitchFamily="50" charset="-127"/>
              </a:rPr>
              <a:t>EV model</a:t>
            </a:r>
            <a:r>
              <a:rPr lang="ko-KR" altLang="en-US" sz="1200" b="1" dirty="0">
                <a:latin typeface="맑은 고딕" pitchFamily="50" charset="-127"/>
              </a:rPr>
              <a:t>을 생성</a:t>
            </a:r>
            <a:r>
              <a:rPr lang="ko-KR" altLang="en-US" sz="1200" dirty="0">
                <a:latin typeface="맑은 고딕" pitchFamily="50" charset="-127"/>
              </a:rPr>
              <a:t>한다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</a:rPr>
              <a:t>(ex. EVSE 3</a:t>
            </a:r>
            <a:r>
              <a:rPr lang="ko-KR" altLang="en-US" sz="1200" dirty="0">
                <a:latin typeface="맑은 고딕" pitchFamily="50" charset="-127"/>
              </a:rPr>
              <a:t>대 운용 가능 </a:t>
            </a:r>
            <a:r>
              <a:rPr lang="en-US" altLang="ko-KR" sz="1200" dirty="0">
                <a:latin typeface="맑은 고딕" pitchFamily="50" charset="-127"/>
                <a:sym typeface="Wingdings" panose="05000000000000000000" pitchFamily="2" charset="2"/>
              </a:rPr>
              <a:t> 0~3</a:t>
            </a:r>
            <a:r>
              <a:rPr lang="ko-KR" altLang="en-US" sz="1200" dirty="0">
                <a:latin typeface="맑은 고딕" pitchFamily="50" charset="-127"/>
                <a:sym typeface="Wingdings" panose="05000000000000000000" pitchFamily="2" charset="2"/>
              </a:rPr>
              <a:t>대의 </a:t>
            </a:r>
            <a:r>
              <a:rPr lang="en-US" altLang="ko-KR" sz="1200" dirty="0">
                <a:latin typeface="맑은 고딕" pitchFamily="50" charset="-127"/>
                <a:sym typeface="Wingdings" panose="05000000000000000000" pitchFamily="2" charset="2"/>
              </a:rPr>
              <a:t>EV model </a:t>
            </a:r>
            <a:r>
              <a:rPr lang="ko-KR" altLang="en-US" sz="1200" dirty="0">
                <a:latin typeface="맑은 고딕" pitchFamily="50" charset="-127"/>
                <a:sym typeface="Wingdings" panose="05000000000000000000" pitchFamily="2" charset="2"/>
              </a:rPr>
              <a:t>생성</a:t>
            </a:r>
            <a:r>
              <a:rPr lang="en-US" altLang="ko-KR" sz="1200" dirty="0">
                <a:latin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200" dirty="0">
              <a:latin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그 외에는 이전 코딩과 동일</a:t>
            </a:r>
            <a:endParaRPr lang="en-US" altLang="ko-KR" sz="12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1F2BAD0C-32C7-EF56-FEFC-0816C9C6EC06}"/>
              </a:ext>
            </a:extLst>
          </p:cNvPr>
          <p:cNvSpPr txBox="1">
            <a:spLocks/>
          </p:cNvSpPr>
          <p:nvPr/>
        </p:nvSpPr>
        <p:spPr>
          <a:xfrm>
            <a:off x="294608" y="304533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1950" indent="-361950">
              <a:buFont typeface="+mj-lt"/>
              <a:buAutoNum type="romanUcPeriod"/>
              <a:tabLst>
                <a:tab pos="2667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</a:rPr>
              <a:t>연구 목표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3D6B5-1876-FB71-36B5-850EC9F0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3" y="998560"/>
            <a:ext cx="7395882" cy="2505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705E7-366F-477B-8657-A787EE2CBF23}"/>
              </a:ext>
            </a:extLst>
          </p:cNvPr>
          <p:cNvSpPr txBox="1"/>
          <p:nvPr/>
        </p:nvSpPr>
        <p:spPr>
          <a:xfrm>
            <a:off x="443753" y="4543554"/>
            <a:ext cx="841908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크게 </a:t>
            </a:r>
            <a:r>
              <a:rPr lang="en-US" altLang="ko-KR" sz="1200" dirty="0">
                <a:latin typeface="맑은 고딕" pitchFamily="50" charset="-127"/>
              </a:rPr>
              <a:t>3</a:t>
            </a:r>
            <a:r>
              <a:rPr lang="ko-KR" altLang="en-US" sz="1200" dirty="0">
                <a:latin typeface="맑은 고딕" pitchFamily="50" charset="-127"/>
              </a:rPr>
              <a:t>가지로 나눔</a:t>
            </a:r>
            <a:endParaRPr lang="en-US" altLang="ko-KR" sz="1200" dirty="0">
              <a:latin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실제로 파라미터를 </a:t>
            </a:r>
            <a:r>
              <a:rPr lang="ko-KR" altLang="en-US" sz="1200" b="1" u="sng" dirty="0">
                <a:latin typeface="맑은 고딕" pitchFamily="50" charset="-127"/>
              </a:rPr>
              <a:t>직접 설정</a:t>
            </a:r>
            <a:r>
              <a:rPr lang="ko-KR" altLang="en-US" sz="1200" dirty="0">
                <a:latin typeface="맑은 고딕" pitchFamily="50" charset="-127"/>
              </a:rPr>
              <a:t>해줄 수 있는 파트</a:t>
            </a:r>
            <a:endParaRPr lang="en-US" altLang="ko-KR" sz="1200" dirty="0">
              <a:latin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루프 내에서 동작하며 사용자 입장에서 따로 </a:t>
            </a:r>
            <a:r>
              <a:rPr lang="ko-KR" altLang="en-US" sz="1200" b="1" u="sng" dirty="0">
                <a:latin typeface="맑은 고딕" pitchFamily="50" charset="-127"/>
              </a:rPr>
              <a:t>수정할 필요 없는</a:t>
            </a:r>
            <a:r>
              <a:rPr lang="ko-KR" altLang="en-US" sz="1200" dirty="0">
                <a:latin typeface="맑은 고딕" pitchFamily="50" charset="-127"/>
              </a:rPr>
              <a:t> 부분</a:t>
            </a:r>
            <a:endParaRPr lang="en-US" altLang="ko-KR" sz="1200" dirty="0">
              <a:latin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시뮬레이션 결과를 </a:t>
            </a:r>
            <a:r>
              <a:rPr lang="ko-KR" altLang="en-US" sz="1200" b="1" u="sng" dirty="0">
                <a:latin typeface="맑은 고딕" pitchFamily="50" charset="-127"/>
              </a:rPr>
              <a:t>그래프</a:t>
            </a:r>
            <a:r>
              <a:rPr lang="en-US" altLang="ko-KR" sz="1200" b="1" u="sng" dirty="0">
                <a:latin typeface="맑은 고딕" pitchFamily="50" charset="-127"/>
              </a:rPr>
              <a:t>, </a:t>
            </a:r>
            <a:r>
              <a:rPr lang="ko-KR" altLang="en-US" sz="1200" b="1" u="sng" dirty="0">
                <a:latin typeface="맑은 고딕" pitchFamily="50" charset="-127"/>
              </a:rPr>
              <a:t>엑셀 형식으로 저장</a:t>
            </a:r>
            <a:r>
              <a:rPr lang="ko-KR" altLang="en-US" sz="1200" dirty="0">
                <a:latin typeface="맑은 고딕" pitchFamily="50" charset="-127"/>
              </a:rPr>
              <a:t>하는 부분</a:t>
            </a:r>
            <a:endParaRPr lang="en-US" altLang="ko-KR" sz="12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16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CFEFB9-B805-9AEB-DDCD-5AFC2C26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3" y="1212583"/>
            <a:ext cx="6420874" cy="3005894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1F2BAD0C-32C7-EF56-FEFC-0816C9C6EC06}"/>
              </a:ext>
            </a:extLst>
          </p:cNvPr>
          <p:cNvSpPr txBox="1">
            <a:spLocks/>
          </p:cNvSpPr>
          <p:nvPr/>
        </p:nvSpPr>
        <p:spPr>
          <a:xfrm>
            <a:off x="294608" y="304533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1950" indent="-361950">
              <a:buFont typeface="+mj-lt"/>
              <a:buAutoNum type="romanUcPeriod"/>
              <a:tabLst>
                <a:tab pos="2667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</a:rPr>
              <a:t>연구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705E7-366F-477B-8657-A787EE2CBF23}"/>
              </a:ext>
            </a:extLst>
          </p:cNvPr>
          <p:cNvSpPr txBox="1"/>
          <p:nvPr/>
        </p:nvSpPr>
        <p:spPr>
          <a:xfrm>
            <a:off x="542765" y="758558"/>
            <a:ext cx="841908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파라미터 </a:t>
            </a:r>
            <a:r>
              <a:rPr lang="ko-KR" altLang="en-US" sz="1200" dirty="0" err="1">
                <a:latin typeface="맑은 고딕" pitchFamily="50" charset="-127"/>
              </a:rPr>
              <a:t>설정부</a:t>
            </a:r>
            <a:endParaRPr lang="en-US" altLang="ko-KR" sz="1200" dirty="0">
              <a:latin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8EC02-6102-0C53-182D-532A33AC96A0}"/>
              </a:ext>
            </a:extLst>
          </p:cNvPr>
          <p:cNvSpPr txBox="1"/>
          <p:nvPr/>
        </p:nvSpPr>
        <p:spPr>
          <a:xfrm>
            <a:off x="443753" y="4543554"/>
            <a:ext cx="841908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</a:rPr>
              <a:t>EVSE </a:t>
            </a:r>
            <a:r>
              <a:rPr lang="ko-KR" altLang="en-US" sz="1200" dirty="0">
                <a:latin typeface="맑은 고딕" pitchFamily="50" charset="-127"/>
              </a:rPr>
              <a:t>개수 </a:t>
            </a:r>
            <a:r>
              <a:rPr lang="en-US" altLang="ko-KR" sz="1200" dirty="0">
                <a:latin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</a:rPr>
              <a:t>시뮬레이션에 들어가는 총 </a:t>
            </a:r>
            <a:r>
              <a:rPr lang="en-US" altLang="ko-KR" sz="1200" dirty="0">
                <a:latin typeface="맑은 고딕" pitchFamily="50" charset="-127"/>
              </a:rPr>
              <a:t>EVSE </a:t>
            </a:r>
            <a:r>
              <a:rPr lang="ko-KR" altLang="en-US" sz="1200" dirty="0">
                <a:latin typeface="맑은 고딕" pitchFamily="50" charset="-127"/>
              </a:rPr>
              <a:t>개수 설정</a:t>
            </a:r>
            <a:endParaRPr lang="en-US" altLang="ko-KR" sz="12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불확실성</a:t>
            </a:r>
            <a:r>
              <a:rPr lang="en-US" altLang="ko-KR" sz="1200" dirty="0">
                <a:latin typeface="맑은 고딕" pitchFamily="50" charset="-127"/>
              </a:rPr>
              <a:t>_</a:t>
            </a:r>
            <a:r>
              <a:rPr lang="ko-KR" altLang="en-US" sz="1200" dirty="0">
                <a:latin typeface="맑은 고딕" pitchFamily="50" charset="-127"/>
              </a:rPr>
              <a:t>단발성 </a:t>
            </a:r>
            <a:r>
              <a:rPr lang="en-US" altLang="ko-KR" sz="1200" dirty="0">
                <a:latin typeface="맑은 고딕" pitchFamily="50" charset="-127"/>
              </a:rPr>
              <a:t>trigger : </a:t>
            </a:r>
            <a:r>
              <a:rPr lang="ko-KR" altLang="en-US" sz="1200" dirty="0">
                <a:latin typeface="맑은 고딕" pitchFamily="50" charset="-127"/>
              </a:rPr>
              <a:t>시뮬레이션 도중 불확실성 부여 여부</a:t>
            </a:r>
            <a:endParaRPr lang="en-US" altLang="ko-KR" sz="12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불확실성</a:t>
            </a:r>
            <a:r>
              <a:rPr lang="en-US" altLang="ko-KR" sz="1200" dirty="0">
                <a:latin typeface="맑은 고딕" pitchFamily="50" charset="-127"/>
              </a:rPr>
              <a:t>_</a:t>
            </a:r>
            <a:r>
              <a:rPr lang="ko-KR" altLang="en-US" sz="1200" dirty="0">
                <a:latin typeface="맑은 고딕" pitchFamily="50" charset="-127"/>
              </a:rPr>
              <a:t>주기성 </a:t>
            </a:r>
            <a:r>
              <a:rPr lang="en-US" altLang="ko-KR" sz="1200" dirty="0">
                <a:latin typeface="맑은 고딕" pitchFamily="50" charset="-127"/>
              </a:rPr>
              <a:t>trigger : </a:t>
            </a:r>
            <a:r>
              <a:rPr lang="ko-KR" altLang="en-US" sz="1200" dirty="0">
                <a:latin typeface="맑은 고딕" pitchFamily="50" charset="-127"/>
              </a:rPr>
              <a:t>시뮬레이션 도중 불확실성 부여 여부</a:t>
            </a:r>
            <a:endParaRPr lang="en-US" altLang="ko-KR" sz="12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불확실성</a:t>
            </a:r>
            <a:r>
              <a:rPr lang="en-US" altLang="ko-KR" sz="1200" dirty="0">
                <a:latin typeface="맑은 고딕" pitchFamily="50" charset="-127"/>
              </a:rPr>
              <a:t>_</a:t>
            </a:r>
            <a:r>
              <a:rPr lang="ko-KR" altLang="en-US" sz="1200" dirty="0">
                <a:latin typeface="맑은 고딕" pitchFamily="50" charset="-127"/>
              </a:rPr>
              <a:t>주기성 편차</a:t>
            </a:r>
            <a:r>
              <a:rPr lang="en-US" altLang="ko-KR" sz="1200" dirty="0">
                <a:latin typeface="맑은 고딕" pitchFamily="50" charset="-127"/>
              </a:rPr>
              <a:t> : </a:t>
            </a:r>
            <a:r>
              <a:rPr lang="ko-KR" altLang="en-US" sz="1200" dirty="0">
                <a:latin typeface="맑은 고딕" pitchFamily="50" charset="-127"/>
              </a:rPr>
              <a:t>불확실성</a:t>
            </a:r>
            <a:r>
              <a:rPr lang="en-US" altLang="ko-KR" sz="1200" dirty="0">
                <a:latin typeface="맑은 고딕" pitchFamily="50" charset="-127"/>
              </a:rPr>
              <a:t>_</a:t>
            </a:r>
            <a:r>
              <a:rPr lang="ko-KR" altLang="en-US" sz="1200" dirty="0">
                <a:latin typeface="맑은 고딕" pitchFamily="50" charset="-127"/>
              </a:rPr>
              <a:t>주기성 </a:t>
            </a:r>
            <a:r>
              <a:rPr lang="en-US" altLang="ko-KR" sz="1200" dirty="0">
                <a:latin typeface="맑은 고딕" pitchFamily="50" charset="-127"/>
              </a:rPr>
              <a:t>parameter</a:t>
            </a:r>
            <a:r>
              <a:rPr lang="ko-KR" altLang="en-US" sz="1200" dirty="0">
                <a:latin typeface="맑은 고딕" pitchFamily="50" charset="-127"/>
              </a:rPr>
              <a:t> 생성 방식인 확률분포에 대해 편차 크기 설정</a:t>
            </a:r>
            <a:endParaRPr lang="en-US" altLang="ko-KR" sz="12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시뮬레이션 차종 선택 </a:t>
            </a:r>
            <a:r>
              <a:rPr lang="en-US" altLang="ko-KR" sz="1200" dirty="0">
                <a:latin typeface="맑은 고딕" pitchFamily="50" charset="-127"/>
              </a:rPr>
              <a:t>: EV behavior model</a:t>
            </a:r>
            <a:r>
              <a:rPr lang="ko-KR" altLang="en-US" sz="1200" dirty="0">
                <a:latin typeface="맑은 고딕" pitchFamily="50" charset="-127"/>
              </a:rPr>
              <a:t>이 차종별로 나눠지므로 차종 선택 여부 설정</a:t>
            </a:r>
            <a:endParaRPr lang="en-US" altLang="ko-KR" sz="12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23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1F2BAD0C-32C7-EF56-FEFC-0816C9C6EC06}"/>
              </a:ext>
            </a:extLst>
          </p:cNvPr>
          <p:cNvSpPr txBox="1">
            <a:spLocks/>
          </p:cNvSpPr>
          <p:nvPr/>
        </p:nvSpPr>
        <p:spPr>
          <a:xfrm>
            <a:off x="294608" y="304533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1950" indent="-361950">
              <a:buFont typeface="+mj-lt"/>
              <a:buAutoNum type="romanUcPeriod"/>
              <a:tabLst>
                <a:tab pos="2667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</a:rPr>
              <a:t>연구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705E7-366F-477B-8657-A787EE2CBF23}"/>
              </a:ext>
            </a:extLst>
          </p:cNvPr>
          <p:cNvSpPr txBox="1"/>
          <p:nvPr/>
        </p:nvSpPr>
        <p:spPr>
          <a:xfrm>
            <a:off x="542765" y="758558"/>
            <a:ext cx="841908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</a:rPr>
              <a:t>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8EC02-6102-0C53-182D-532A33AC96A0}"/>
              </a:ext>
            </a:extLst>
          </p:cNvPr>
          <p:cNvSpPr txBox="1"/>
          <p:nvPr/>
        </p:nvSpPr>
        <p:spPr>
          <a:xfrm>
            <a:off x="443753" y="4543554"/>
            <a:ext cx="8419086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데이터 업데이트 및 </a:t>
            </a:r>
            <a:r>
              <a:rPr lang="en-US" altLang="ko-KR" sz="1200" dirty="0">
                <a:latin typeface="맑은 고딕" pitchFamily="50" charset="-127"/>
              </a:rPr>
              <a:t>EVSE </a:t>
            </a:r>
            <a:r>
              <a:rPr lang="ko-KR" altLang="en-US" sz="1200" dirty="0">
                <a:latin typeface="맑은 고딕" pitchFamily="50" charset="-127"/>
              </a:rPr>
              <a:t>상태 체크 </a:t>
            </a:r>
            <a:r>
              <a:rPr lang="en-US" altLang="ko-KR" sz="1200" dirty="0">
                <a:latin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</a:rPr>
              <a:t>루프 시작 단계에서 </a:t>
            </a:r>
            <a:r>
              <a:rPr lang="en-US" altLang="ko-KR" sz="1200" b="1" u="sng" dirty="0">
                <a:latin typeface="맑은 고딕" pitchFamily="50" charset="-127"/>
              </a:rPr>
              <a:t>EVSE </a:t>
            </a:r>
            <a:r>
              <a:rPr lang="ko-KR" altLang="en-US" sz="1200" b="1" u="sng" dirty="0">
                <a:latin typeface="맑은 고딕" pitchFamily="50" charset="-127"/>
              </a:rPr>
              <a:t>상태를 체크해 </a:t>
            </a:r>
            <a:r>
              <a:rPr lang="en-US" altLang="ko-KR" sz="1200" b="1" u="sng" dirty="0">
                <a:latin typeface="맑은 고딕" pitchFamily="50" charset="-127"/>
              </a:rPr>
              <a:t>EV </a:t>
            </a:r>
            <a:r>
              <a:rPr lang="ko-KR" altLang="en-US" sz="1200" b="1" u="sng" dirty="0">
                <a:latin typeface="맑은 고딕" pitchFamily="50" charset="-127"/>
              </a:rPr>
              <a:t>모델 발생 여부 확인</a:t>
            </a:r>
            <a:r>
              <a:rPr lang="ko-KR" altLang="en-US" sz="1200" dirty="0">
                <a:latin typeface="맑은 고딕" pitchFamily="50" charset="-127"/>
              </a:rPr>
              <a:t>하기</a:t>
            </a:r>
            <a:endParaRPr lang="en-US" altLang="ko-KR" sz="12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</a:rPr>
              <a:t>EV behavior model : </a:t>
            </a:r>
            <a:r>
              <a:rPr lang="ko-KR" altLang="en-US" sz="1200" dirty="0">
                <a:latin typeface="맑은 고딕" pitchFamily="50" charset="-127"/>
              </a:rPr>
              <a:t>상태 체크 후</a:t>
            </a:r>
            <a:r>
              <a:rPr lang="en-US" altLang="ko-KR" sz="1200" dirty="0">
                <a:latin typeface="맑은 고딕" pitchFamily="50" charset="-127"/>
              </a:rPr>
              <a:t>, </a:t>
            </a:r>
            <a:r>
              <a:rPr lang="en-US" altLang="ko-KR" sz="1200" b="1" u="sng" dirty="0">
                <a:latin typeface="맑은 고딕" pitchFamily="50" charset="-127"/>
              </a:rPr>
              <a:t>EV behavior model </a:t>
            </a:r>
            <a:r>
              <a:rPr lang="ko-KR" altLang="en-US" sz="1200" b="1" u="sng" dirty="0">
                <a:latin typeface="맑은 고딕" pitchFamily="50" charset="-127"/>
              </a:rPr>
              <a:t>생성</a:t>
            </a:r>
            <a:r>
              <a:rPr lang="ko-KR" altLang="en-US" sz="1200" dirty="0">
                <a:latin typeface="맑은 고딕" pitchFamily="50" charset="-127"/>
              </a:rPr>
              <a:t>하기</a:t>
            </a:r>
            <a:r>
              <a:rPr lang="en-US" altLang="ko-KR" sz="1200" dirty="0">
                <a:latin typeface="맑은 고딕" pitchFamily="50" charset="-127"/>
              </a:rPr>
              <a:t>( or not, </a:t>
            </a:r>
            <a:r>
              <a:rPr lang="ko-KR" altLang="en-US" sz="1200" dirty="0">
                <a:latin typeface="맑은 고딕" pitchFamily="50" charset="-127"/>
              </a:rPr>
              <a:t>그대로 패스 </a:t>
            </a:r>
            <a:r>
              <a:rPr lang="en-US" altLang="ko-KR" sz="1200" dirty="0">
                <a:latin typeface="맑은 고딕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</a:rPr>
              <a:t>Python_</a:t>
            </a:r>
            <a:r>
              <a:rPr lang="ko-KR" altLang="en-US" sz="1200" dirty="0">
                <a:latin typeface="맑은 고딕" pitchFamily="50" charset="-127"/>
              </a:rPr>
              <a:t>스케줄링 모듈 </a:t>
            </a:r>
            <a:r>
              <a:rPr lang="en-US" altLang="ko-KR" sz="1200" dirty="0">
                <a:latin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</a:rPr>
              <a:t>더미 상태의 스케줄 생성 </a:t>
            </a:r>
            <a:r>
              <a:rPr lang="en-US" altLang="ko-KR" sz="1200" dirty="0">
                <a:latin typeface="맑은 고딕" pitchFamily="50" charset="-127"/>
              </a:rPr>
              <a:t>( </a:t>
            </a:r>
            <a:r>
              <a:rPr lang="ko-KR" altLang="en-US" sz="1200" dirty="0">
                <a:latin typeface="맑은 고딕" pitchFamily="50" charset="-127"/>
              </a:rPr>
              <a:t>시뮬레이션을 위해 </a:t>
            </a:r>
            <a:r>
              <a:rPr lang="en-US" altLang="ko-KR" sz="1200" dirty="0">
                <a:latin typeface="맑은 고딕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스케줄링 </a:t>
            </a:r>
            <a:r>
              <a:rPr lang="en-US" altLang="ko-KR" sz="1200" dirty="0">
                <a:latin typeface="맑은 고딕" pitchFamily="50" charset="-127"/>
              </a:rPr>
              <a:t>– </a:t>
            </a:r>
            <a:r>
              <a:rPr lang="ko-KR" altLang="en-US" sz="1200" dirty="0">
                <a:latin typeface="맑은 고딕" pitchFamily="50" charset="-127"/>
              </a:rPr>
              <a:t>시간 </a:t>
            </a:r>
            <a:r>
              <a:rPr lang="en-US" altLang="ko-KR" sz="1200" dirty="0">
                <a:latin typeface="맑은 고딕" pitchFamily="50" charset="-127"/>
              </a:rPr>
              <a:t>check : EVSE</a:t>
            </a:r>
            <a:r>
              <a:rPr lang="ko-KR" altLang="en-US" sz="1200" dirty="0">
                <a:latin typeface="맑은 고딕" pitchFamily="50" charset="-127"/>
              </a:rPr>
              <a:t>에 연결된 </a:t>
            </a:r>
            <a:r>
              <a:rPr lang="en-US" altLang="ko-KR" sz="1200" dirty="0">
                <a:latin typeface="맑은 고딕" pitchFamily="50" charset="-127"/>
              </a:rPr>
              <a:t>EV model</a:t>
            </a:r>
            <a:r>
              <a:rPr lang="ko-KR" altLang="en-US" sz="1200" dirty="0">
                <a:latin typeface="맑은 고딕" pitchFamily="50" charset="-127"/>
              </a:rPr>
              <a:t>에 대해 </a:t>
            </a:r>
            <a:r>
              <a:rPr lang="ko-KR" altLang="en-US" sz="1200" b="1" u="sng" dirty="0">
                <a:latin typeface="맑은 고딕" pitchFamily="50" charset="-127"/>
              </a:rPr>
              <a:t>완료 시간이 되었는가 </a:t>
            </a:r>
            <a:r>
              <a:rPr lang="en-US" altLang="ko-KR" sz="1200" b="1" u="sng" dirty="0">
                <a:latin typeface="맑은 고딕" pitchFamily="50" charset="-127"/>
              </a:rPr>
              <a:t>check </a:t>
            </a:r>
            <a:r>
              <a:rPr lang="ko-KR" altLang="en-US" sz="1200" b="1" u="sng" dirty="0">
                <a:latin typeface="맑은 고딕" pitchFamily="50" charset="-127"/>
              </a:rPr>
              <a:t>하기</a:t>
            </a:r>
            <a:endParaRPr lang="en-US" altLang="ko-KR" sz="1200" b="1" u="sng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불확실성 생성</a:t>
            </a:r>
            <a:r>
              <a:rPr lang="en-US" altLang="ko-KR" sz="1200" dirty="0">
                <a:latin typeface="맑은 고딕" pitchFamily="50" charset="-127"/>
              </a:rPr>
              <a:t>-</a:t>
            </a:r>
            <a:r>
              <a:rPr lang="ko-KR" altLang="en-US" sz="1200" dirty="0">
                <a:latin typeface="맑은 고딕" pitchFamily="50" charset="-127"/>
              </a:rPr>
              <a:t>단발성</a:t>
            </a:r>
            <a:r>
              <a:rPr lang="en-US" altLang="ko-KR" sz="1200" dirty="0">
                <a:latin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</a:rPr>
              <a:t>주기성 </a:t>
            </a:r>
            <a:r>
              <a:rPr lang="en-US" altLang="ko-KR" sz="1200" dirty="0">
                <a:latin typeface="맑은 고딕" pitchFamily="50" charset="-127"/>
              </a:rPr>
              <a:t>: </a:t>
            </a:r>
            <a:r>
              <a:rPr lang="ko-KR" altLang="en-US" sz="1200" b="1" u="sng" dirty="0">
                <a:latin typeface="맑은 고딕" pitchFamily="50" charset="-127"/>
              </a:rPr>
              <a:t>불확실성을 생성</a:t>
            </a:r>
            <a:r>
              <a:rPr lang="ko-KR" altLang="en-US" sz="1200" dirty="0">
                <a:latin typeface="맑은 고딕" pitchFamily="50" charset="-127"/>
              </a:rPr>
              <a:t>하여 </a:t>
            </a:r>
            <a:r>
              <a:rPr lang="en-US" altLang="ko-KR" sz="1200" dirty="0">
                <a:latin typeface="맑은 고딕" pitchFamily="50" charset="-127"/>
              </a:rPr>
              <a:t>python </a:t>
            </a:r>
            <a:r>
              <a:rPr lang="ko-KR" altLang="en-US" sz="1200" dirty="0">
                <a:latin typeface="맑은 고딕" pitchFamily="50" charset="-127"/>
              </a:rPr>
              <a:t>모듈에 적용하기</a:t>
            </a:r>
            <a:r>
              <a:rPr lang="en-US" altLang="ko-KR" sz="1200" dirty="0">
                <a:latin typeface="맑은 고딕" pitchFamily="50" charset="-127"/>
              </a:rPr>
              <a:t>. </a:t>
            </a:r>
            <a:br>
              <a:rPr lang="en-US" altLang="ko-KR" sz="1200" dirty="0">
                <a:latin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</a:rPr>
              <a:t>( </a:t>
            </a:r>
            <a:r>
              <a:rPr lang="ko-KR" altLang="en-US" sz="1200" dirty="0">
                <a:latin typeface="맑은 고딕" pitchFamily="50" charset="-127"/>
              </a:rPr>
              <a:t>이 때</a:t>
            </a:r>
            <a:r>
              <a:rPr lang="en-US" altLang="ko-KR" sz="1200" dirty="0">
                <a:latin typeface="맑은 고딕" pitchFamily="50" charset="-127"/>
              </a:rPr>
              <a:t>, behavior model</a:t>
            </a:r>
            <a:r>
              <a:rPr lang="ko-KR" altLang="en-US" sz="1200" dirty="0">
                <a:latin typeface="맑은 고딕" pitchFamily="50" charset="-127"/>
              </a:rPr>
              <a:t>에서 생성된 파라미터가 변경될 수 있음</a:t>
            </a:r>
            <a:r>
              <a:rPr lang="en-US" altLang="ko-KR" sz="1200" dirty="0">
                <a:latin typeface="맑은 고딕" pitchFamily="50" charset="-127"/>
              </a:rPr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57FEB-2EB2-17C5-7CC7-1A28A162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" y="1340095"/>
            <a:ext cx="8502162" cy="24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8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1F2BAD0C-32C7-EF56-FEFC-0816C9C6EC06}"/>
              </a:ext>
            </a:extLst>
          </p:cNvPr>
          <p:cNvSpPr txBox="1">
            <a:spLocks/>
          </p:cNvSpPr>
          <p:nvPr/>
        </p:nvSpPr>
        <p:spPr>
          <a:xfrm>
            <a:off x="294608" y="304533"/>
            <a:ext cx="8915400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1950" indent="-361950">
              <a:buFont typeface="+mj-lt"/>
              <a:buAutoNum type="romanUcPeriod"/>
              <a:tabLst>
                <a:tab pos="2667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</a:rPr>
              <a:t>연구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705E7-366F-477B-8657-A787EE2CBF23}"/>
              </a:ext>
            </a:extLst>
          </p:cNvPr>
          <p:cNvSpPr txBox="1"/>
          <p:nvPr/>
        </p:nvSpPr>
        <p:spPr>
          <a:xfrm>
            <a:off x="542765" y="758558"/>
            <a:ext cx="841908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</a:rPr>
              <a:t>Loop - </a:t>
            </a:r>
            <a:r>
              <a:rPr lang="ko-KR" altLang="en-US" sz="1200" dirty="0">
                <a:latin typeface="맑은 고딕" pitchFamily="50" charset="-127"/>
              </a:rPr>
              <a:t>불확실성</a:t>
            </a:r>
            <a:endParaRPr lang="en-US" altLang="ko-KR" sz="1200" dirty="0">
              <a:latin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8EC02-6102-0C53-182D-532A33AC96A0}"/>
              </a:ext>
            </a:extLst>
          </p:cNvPr>
          <p:cNvSpPr txBox="1"/>
          <p:nvPr/>
        </p:nvSpPr>
        <p:spPr>
          <a:xfrm>
            <a:off x="443753" y="4986287"/>
            <a:ext cx="84190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불확실 </a:t>
            </a:r>
            <a:r>
              <a:rPr lang="en-US" altLang="ko-KR" sz="1200" dirty="0">
                <a:latin typeface="맑은 고딕" pitchFamily="50" charset="-127"/>
              </a:rPr>
              <a:t>Event</a:t>
            </a:r>
            <a:r>
              <a:rPr lang="ko-KR" altLang="en-US" sz="1200" dirty="0">
                <a:latin typeface="맑은 고딕" pitchFamily="50" charset="-127"/>
              </a:rPr>
              <a:t>성 파라미터는 현재 통신 단절 밖에 없음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itchFamily="50" charset="-127"/>
              </a:rPr>
              <a:t>주기성은 </a:t>
            </a:r>
            <a:r>
              <a:rPr lang="en-US" altLang="ko-KR" sz="1200" dirty="0">
                <a:latin typeface="맑은 고딕" pitchFamily="50" charset="-127"/>
              </a:rPr>
              <a:t>plug-in, plug-out, initial SoC</a:t>
            </a:r>
            <a:r>
              <a:rPr lang="ko-KR" altLang="en-US" sz="1200" dirty="0">
                <a:latin typeface="맑은 고딕" pitchFamily="50" charset="-127"/>
              </a:rPr>
              <a:t>의 변동</a:t>
            </a:r>
            <a:r>
              <a:rPr lang="en-US" altLang="ko-KR" sz="1200" dirty="0">
                <a:latin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</a:rPr>
              <a:t>최적 스케줄의 </a:t>
            </a:r>
            <a:r>
              <a:rPr lang="ko-KR" altLang="en-US" sz="1200" dirty="0" err="1">
                <a:latin typeface="맑은 고딕" pitchFamily="50" charset="-127"/>
              </a:rPr>
              <a:t>이행률</a:t>
            </a:r>
            <a:r>
              <a:rPr lang="en-US" altLang="ko-KR" sz="1200" dirty="0">
                <a:latin typeface="맑은 고딕" pitchFamily="50" charset="-127"/>
              </a:rPr>
              <a:t>,</a:t>
            </a:r>
            <a:r>
              <a:rPr lang="ko-KR" altLang="en-US" sz="1200" dirty="0">
                <a:latin typeface="맑은 고딕" pitchFamily="50" charset="-127"/>
              </a:rPr>
              <a:t> 통신 단절에 따른 회복 시간 등이 있다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CC5E5-1700-3743-7FB1-52CAC734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787" y="1012407"/>
            <a:ext cx="5145052" cy="3610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4EB05-54EA-A41D-FB23-6FB27BBCD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2" y="2081479"/>
            <a:ext cx="3502105" cy="776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BAD780-2096-9559-E96C-C5024EEBAA24}"/>
              </a:ext>
            </a:extLst>
          </p:cNvPr>
          <p:cNvSpPr txBox="1"/>
          <p:nvPr/>
        </p:nvSpPr>
        <p:spPr>
          <a:xfrm>
            <a:off x="649272" y="3001426"/>
            <a:ext cx="250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불확실성 </a:t>
            </a:r>
            <a:r>
              <a:rPr lang="en-US" altLang="ko-KR" sz="1050" dirty="0"/>
              <a:t>- </a:t>
            </a:r>
            <a:r>
              <a:rPr lang="ko-KR" altLang="en-US" sz="1050" dirty="0"/>
              <a:t>단발성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41437-9384-ABEE-58AC-A2E3FBF9850A}"/>
              </a:ext>
            </a:extLst>
          </p:cNvPr>
          <p:cNvSpPr txBox="1"/>
          <p:nvPr/>
        </p:nvSpPr>
        <p:spPr>
          <a:xfrm>
            <a:off x="5037409" y="4607901"/>
            <a:ext cx="250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불확실성 </a:t>
            </a:r>
            <a:r>
              <a:rPr lang="en-US" altLang="ko-KR" sz="1050" dirty="0"/>
              <a:t>- </a:t>
            </a:r>
            <a:r>
              <a:rPr lang="ko-KR" altLang="en-US" sz="1050" dirty="0"/>
              <a:t>주기성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356A1-0D3D-C7FF-22B9-A0E8A1EDA541}"/>
              </a:ext>
            </a:extLst>
          </p:cNvPr>
          <p:cNvSpPr/>
          <p:nvPr/>
        </p:nvSpPr>
        <p:spPr>
          <a:xfrm>
            <a:off x="294608" y="1987062"/>
            <a:ext cx="3248692" cy="10143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CD7D97-919B-D901-AB8E-483BB2E6BA8C}"/>
              </a:ext>
            </a:extLst>
          </p:cNvPr>
          <p:cNvSpPr/>
          <p:nvPr/>
        </p:nvSpPr>
        <p:spPr>
          <a:xfrm>
            <a:off x="3662736" y="955081"/>
            <a:ext cx="5145051" cy="35881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1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9534EF-7F60-4377-BDAB-7314A355A855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d1606434-a347-4061-b8f7-b6394e31271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5143</TotalTime>
  <Words>320</Words>
  <Application>Microsoft Office PowerPoint</Application>
  <PresentationFormat>화면 슬라이드 쇼(4:3)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79</cp:revision>
  <dcterms:created xsi:type="dcterms:W3CDTF">2022-06-15T08:44:22Z</dcterms:created>
  <dcterms:modified xsi:type="dcterms:W3CDTF">2023-02-13T12:04:57Z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