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E9F8C-24A1-4ECD-ADD5-65A54695A1F4}" v="30" dt="2022-12-01T13:44:09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공덕호" userId="71ce1358-e66d-48ff-a044-821898ec7d32" providerId="ADAL" clId="{9E557A26-4209-4C1B-93BF-2A79CA9E5ECD}"/>
    <pc:docChg chg="undo custSel addSld modSld">
      <pc:chgData name="공덕호" userId="71ce1358-e66d-48ff-a044-821898ec7d32" providerId="ADAL" clId="{9E557A26-4209-4C1B-93BF-2A79CA9E5ECD}" dt="2022-11-30T13:17:13.967" v="337" actId="478"/>
      <pc:docMkLst>
        <pc:docMk/>
      </pc:docMkLst>
      <pc:sldChg chg="addSp delSp modSp mod">
        <pc:chgData name="공덕호" userId="71ce1358-e66d-48ff-a044-821898ec7d32" providerId="ADAL" clId="{9E557A26-4209-4C1B-93BF-2A79CA9E5ECD}" dt="2022-11-30T13:17:13.967" v="337" actId="478"/>
        <pc:sldMkLst>
          <pc:docMk/>
          <pc:sldMk cId="1573351422" sldId="256"/>
        </pc:sldMkLst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5" creationId="{E21EC589-4178-DCA4-B549-1A7DBE5BBEC2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6" creationId="{3041283B-A0D4-DD9D-2D00-BD6CEE9D98D0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7" creationId="{46A1AD44-168A-7194-0D65-AB1775AA438E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8" creationId="{C5E1E1A5-72DE-2CBE-A7DD-5CAAC18F1E1A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9" creationId="{54F3AE0E-08A5-67E8-C6F4-27CA4DDEC094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10" creationId="{23EEE8A0-1524-BD4A-548B-7E298949F325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11" creationId="{9895CAA7-D268-2C81-6237-EA1734D8E188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12" creationId="{843813E1-7B6B-CF47-857A-C6F52A6D399A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13" creationId="{88A38D54-AC05-D5D1-E218-B0456F76D70A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14" creationId="{D9CC2FFD-BA51-0D4A-F88B-E433EC7C6EC4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15" creationId="{9BE90289-2DCF-AF15-3414-4A6EC38FA22C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16" creationId="{813025FC-FD83-BAAB-8ABE-33553C41DC15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17" creationId="{1DB36114-BD77-37F3-AA33-14C98D7F00E9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18" creationId="{34E7039E-FCB5-E59E-94E0-C57A730D044E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19" creationId="{6E94BD4C-15A2-82EC-3873-49B7820821FA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20" creationId="{152B777D-3D26-DE24-D560-87121088FD39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21" creationId="{CC0F3DCE-E66D-2539-C031-0DAAB8E1F5DF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22" creationId="{C6B9650E-62D6-CEA2-84F6-14B90F34240E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23" creationId="{66029699-2D59-A296-169C-BDA395E1E1A0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25" creationId="{EA34FDA4-5913-376B-F106-EE9CD617E069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26" creationId="{1ACA2A5C-C5D7-3DB2-0DC5-9D7DE28C3D55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27" creationId="{C1E80102-CDDB-3A7B-ABF8-342B60D97E8B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28" creationId="{4F3DB8B2-59E4-DEE0-BFBB-F606A7B78B4B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29" creationId="{97F9ADED-FCBF-BED8-F763-F9EA2F076918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30" creationId="{647A17C6-38DA-E943-B756-D0F5A33E1ECC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31" creationId="{7A5DE6E9-3807-2145-3A16-7EF284535712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32" creationId="{BFD64422-6C67-4262-308E-FB805C9CBDDF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33" creationId="{744442BB-A0F6-8F89-55DC-FCA8E7A27AE1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34" creationId="{D5FD63E8-458D-6FCD-5823-362D4C2CDF45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35" creationId="{B4BCF4AB-6C77-0115-F187-2D04F9E16F27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36" creationId="{F467EC1C-AD79-DD41-D2A2-C13123A8E41F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37" creationId="{881CD102-2C4B-9D86-880D-6134DBA0ED66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38" creationId="{EBC55C4B-E611-00AB-A7F3-F00F5258B517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39" creationId="{B3ACB026-6C62-E7D4-347E-C17F54C0E6BE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40" creationId="{11014AEC-2BD8-731E-1855-3481C70EB2BC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42" creationId="{00746C10-08BA-021B-2E79-5FAFC927846B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44" creationId="{79FC1590-F166-0AEE-AC38-8CA41A185E70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47" creationId="{8A122536-60DA-D5DB-27EC-0A5B2062092E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49" creationId="{63569670-BC19-8416-9EA2-0C692978DB2F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50" creationId="{115CC4F8-0785-6339-70F4-06F2702160F9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51" creationId="{FE19AFC6-4C0D-7113-5214-3FACD7B61497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52" creationId="{98A363C7-D193-D5C5-2779-A789C1931432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53" creationId="{05829898-41D3-DB8F-44A5-71E43B4C34C6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54" creationId="{57758262-4DFC-F5DA-6F67-3C0323DFF515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55" creationId="{7627367C-8CB5-8AF2-3E63-DB79BF35A236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56" creationId="{41FEF0DC-95DD-6E8A-DF9E-D9793BA556E6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57" creationId="{A5D9DF19-25DC-CACA-D587-7728F5C04B19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58" creationId="{DF88863F-FB18-959A-66A3-8DDEA2526610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59" creationId="{6BAF956E-F5C1-B609-0444-71402DE920AD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60" creationId="{46ABCC7B-B5E2-BD2D-5875-73F34AD7A9E4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61" creationId="{F2679821-E8E8-275A-1E27-F954CAABC8FD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62" creationId="{F81CEE4E-A72B-11FE-81ED-73C6288B48A7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63" creationId="{3CCCF2D2-8E29-4C7B-0708-E80BCC8BCF3A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64" creationId="{B7F91ADB-6ABA-812B-307B-51AA91D5653E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66" creationId="{C09A3EF2-E7A7-D0EE-E6FA-AF16A01B2D21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67" creationId="{8181CC5F-DE12-8768-F265-7BE738C91395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68" creationId="{EC3A1E00-6483-B765-EFFD-F601CECA031E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69" creationId="{88213594-96A6-3016-9EDA-99F02EA2C7A5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70" creationId="{A4539A2B-A72A-F9FD-E8DA-1770BCD51411}"/>
          </ac:spMkLst>
        </pc:spChg>
        <pc:spChg chg="mod topLvl">
          <ac:chgData name="공덕호" userId="71ce1358-e66d-48ff-a044-821898ec7d32" providerId="ADAL" clId="{9E557A26-4209-4C1B-93BF-2A79CA9E5ECD}" dt="2022-11-17T16:31:24.582" v="72" actId="165"/>
          <ac:spMkLst>
            <pc:docMk/>
            <pc:sldMk cId="1573351422" sldId="256"/>
            <ac:spMk id="72" creationId="{5572362E-78FE-5320-B0E4-05270656918B}"/>
          </ac:spMkLst>
        </pc:spChg>
        <pc:spChg chg="add del mod">
          <ac:chgData name="공덕호" userId="71ce1358-e66d-48ff-a044-821898ec7d32" providerId="ADAL" clId="{9E557A26-4209-4C1B-93BF-2A79CA9E5ECD}" dt="2022-11-30T13:17:07.892" v="332" actId="478"/>
          <ac:spMkLst>
            <pc:docMk/>
            <pc:sldMk cId="1573351422" sldId="256"/>
            <ac:spMk id="81" creationId="{CA146E32-9598-6840-8968-8FF3020373A3}"/>
          </ac:spMkLst>
        </pc:spChg>
        <pc:spChg chg="add del mod">
          <ac:chgData name="공덕호" userId="71ce1358-e66d-48ff-a044-821898ec7d32" providerId="ADAL" clId="{9E557A26-4209-4C1B-93BF-2A79CA9E5ECD}" dt="2022-11-30T13:17:12.908" v="336" actId="478"/>
          <ac:spMkLst>
            <pc:docMk/>
            <pc:sldMk cId="1573351422" sldId="256"/>
            <ac:spMk id="82" creationId="{839D04A3-9885-5912-2D2D-E13BD499E78E}"/>
          </ac:spMkLst>
        </pc:spChg>
        <pc:spChg chg="add del mod">
          <ac:chgData name="공덕호" userId="71ce1358-e66d-48ff-a044-821898ec7d32" providerId="ADAL" clId="{9E557A26-4209-4C1B-93BF-2A79CA9E5ECD}" dt="2022-11-30T13:17:13.967" v="337" actId="478"/>
          <ac:spMkLst>
            <pc:docMk/>
            <pc:sldMk cId="1573351422" sldId="256"/>
            <ac:spMk id="83" creationId="{09D8583B-C9C6-8151-5307-B693BD742549}"/>
          </ac:spMkLst>
        </pc:spChg>
        <pc:spChg chg="add mod">
          <ac:chgData name="공덕호" userId="71ce1358-e66d-48ff-a044-821898ec7d32" providerId="ADAL" clId="{9E557A26-4209-4C1B-93BF-2A79CA9E5ECD}" dt="2022-11-17T16:02:59.493" v="6" actId="164"/>
          <ac:spMkLst>
            <pc:docMk/>
            <pc:sldMk cId="1573351422" sldId="256"/>
            <ac:spMk id="85" creationId="{54AC7596-DC2B-2A19-2F01-DC0815E055A1}"/>
          </ac:spMkLst>
        </pc:spChg>
        <pc:spChg chg="add mod">
          <ac:chgData name="공덕호" userId="71ce1358-e66d-48ff-a044-821898ec7d32" providerId="ADAL" clId="{9E557A26-4209-4C1B-93BF-2A79CA9E5ECD}" dt="2022-11-17T16:02:59.493" v="6" actId="164"/>
          <ac:spMkLst>
            <pc:docMk/>
            <pc:sldMk cId="1573351422" sldId="256"/>
            <ac:spMk id="86" creationId="{94B5A4A8-722A-95CA-7F80-92CB9F89384B}"/>
          </ac:spMkLst>
        </pc:spChg>
        <pc:spChg chg="mod">
          <ac:chgData name="공덕호" userId="71ce1358-e66d-48ff-a044-821898ec7d32" providerId="ADAL" clId="{9E557A26-4209-4C1B-93BF-2A79CA9E5ECD}" dt="2022-11-17T16:37:03.028" v="160"/>
          <ac:spMkLst>
            <pc:docMk/>
            <pc:sldMk cId="1573351422" sldId="256"/>
            <ac:spMk id="89" creationId="{4641B9DC-0533-9A17-A00C-26BCED8F2DC0}"/>
          </ac:spMkLst>
        </pc:spChg>
        <pc:spChg chg="mod">
          <ac:chgData name="공덕호" userId="71ce1358-e66d-48ff-a044-821898ec7d32" providerId="ADAL" clId="{9E557A26-4209-4C1B-93BF-2A79CA9E5ECD}" dt="2022-11-17T16:37:03.028" v="160"/>
          <ac:spMkLst>
            <pc:docMk/>
            <pc:sldMk cId="1573351422" sldId="256"/>
            <ac:spMk id="90" creationId="{149DB13E-B9E0-6546-6D1F-8FA48C7A0E93}"/>
          </ac:spMkLst>
        </pc:spChg>
        <pc:spChg chg="mod">
          <ac:chgData name="공덕호" userId="71ce1358-e66d-48ff-a044-821898ec7d32" providerId="ADAL" clId="{9E557A26-4209-4C1B-93BF-2A79CA9E5ECD}" dt="2022-11-17T16:37:03.028" v="160"/>
          <ac:spMkLst>
            <pc:docMk/>
            <pc:sldMk cId="1573351422" sldId="256"/>
            <ac:spMk id="91" creationId="{F436436E-BE0E-346B-6504-40E1FEBB8A25}"/>
          </ac:spMkLst>
        </pc:spChg>
        <pc:spChg chg="mod">
          <ac:chgData name="공덕호" userId="71ce1358-e66d-48ff-a044-821898ec7d32" providerId="ADAL" clId="{9E557A26-4209-4C1B-93BF-2A79CA9E5ECD}" dt="2022-11-17T16:37:03.028" v="160"/>
          <ac:spMkLst>
            <pc:docMk/>
            <pc:sldMk cId="1573351422" sldId="256"/>
            <ac:spMk id="92" creationId="{A61CE344-6AE1-C3F9-D599-70DA9923B18F}"/>
          </ac:spMkLst>
        </pc:spChg>
        <pc:spChg chg="mod">
          <ac:chgData name="공덕호" userId="71ce1358-e66d-48ff-a044-821898ec7d32" providerId="ADAL" clId="{9E557A26-4209-4C1B-93BF-2A79CA9E5ECD}" dt="2022-11-17T16:37:03.028" v="160"/>
          <ac:spMkLst>
            <pc:docMk/>
            <pc:sldMk cId="1573351422" sldId="256"/>
            <ac:spMk id="93" creationId="{FE839BFF-100A-65C1-810E-873DCA3DC359}"/>
          </ac:spMkLst>
        </pc:spChg>
        <pc:spChg chg="mod">
          <ac:chgData name="공덕호" userId="71ce1358-e66d-48ff-a044-821898ec7d32" providerId="ADAL" clId="{9E557A26-4209-4C1B-93BF-2A79CA9E5ECD}" dt="2022-11-17T16:37:03.028" v="160"/>
          <ac:spMkLst>
            <pc:docMk/>
            <pc:sldMk cId="1573351422" sldId="256"/>
            <ac:spMk id="94" creationId="{FDA45676-5566-DC4F-3915-756286E61299}"/>
          </ac:spMkLst>
        </pc:spChg>
        <pc:spChg chg="mod">
          <ac:chgData name="공덕호" userId="71ce1358-e66d-48ff-a044-821898ec7d32" providerId="ADAL" clId="{9E557A26-4209-4C1B-93BF-2A79CA9E5ECD}" dt="2022-11-17T16:37:03.028" v="160"/>
          <ac:spMkLst>
            <pc:docMk/>
            <pc:sldMk cId="1573351422" sldId="256"/>
            <ac:spMk id="95" creationId="{F8C82350-3E6D-396E-685E-433BF9CB85C0}"/>
          </ac:spMkLst>
        </pc:spChg>
        <pc:spChg chg="mod">
          <ac:chgData name="공덕호" userId="71ce1358-e66d-48ff-a044-821898ec7d32" providerId="ADAL" clId="{9E557A26-4209-4C1B-93BF-2A79CA9E5ECD}" dt="2022-11-17T16:37:03.028" v="160"/>
          <ac:spMkLst>
            <pc:docMk/>
            <pc:sldMk cId="1573351422" sldId="256"/>
            <ac:spMk id="96" creationId="{6AB6E213-0571-CA80-C442-CD28296A2D17}"/>
          </ac:spMkLst>
        </pc:spChg>
        <pc:spChg chg="mod">
          <ac:chgData name="공덕호" userId="71ce1358-e66d-48ff-a044-821898ec7d32" providerId="ADAL" clId="{9E557A26-4209-4C1B-93BF-2A79CA9E5ECD}" dt="2022-11-17T16:37:03.028" v="160"/>
          <ac:spMkLst>
            <pc:docMk/>
            <pc:sldMk cId="1573351422" sldId="256"/>
            <ac:spMk id="97" creationId="{9B7DC13B-3E57-D5FA-7ADA-04DA033D9F26}"/>
          </ac:spMkLst>
        </pc:spChg>
        <pc:spChg chg="mod">
          <ac:chgData name="공덕호" userId="71ce1358-e66d-48ff-a044-821898ec7d32" providerId="ADAL" clId="{9E557A26-4209-4C1B-93BF-2A79CA9E5ECD}" dt="2022-11-17T16:37:03.028" v="160"/>
          <ac:spMkLst>
            <pc:docMk/>
            <pc:sldMk cId="1573351422" sldId="256"/>
            <ac:spMk id="98" creationId="{44A9B92E-F76A-119E-7045-3EF641E18BDA}"/>
          </ac:spMkLst>
        </pc:spChg>
        <pc:spChg chg="mod">
          <ac:chgData name="공덕호" userId="71ce1358-e66d-48ff-a044-821898ec7d32" providerId="ADAL" clId="{9E557A26-4209-4C1B-93BF-2A79CA9E5ECD}" dt="2022-11-17T16:37:03.028" v="160"/>
          <ac:spMkLst>
            <pc:docMk/>
            <pc:sldMk cId="1573351422" sldId="256"/>
            <ac:spMk id="99" creationId="{B38BA61D-6B99-33B9-BE42-2DEAC0F79CCA}"/>
          </ac:spMkLst>
        </pc:spChg>
        <pc:spChg chg="mod">
          <ac:chgData name="공덕호" userId="71ce1358-e66d-48ff-a044-821898ec7d32" providerId="ADAL" clId="{9E557A26-4209-4C1B-93BF-2A79CA9E5ECD}" dt="2022-11-17T16:37:03.028" v="160"/>
          <ac:spMkLst>
            <pc:docMk/>
            <pc:sldMk cId="1573351422" sldId="256"/>
            <ac:spMk id="100" creationId="{CA18F16D-0E88-12D3-DC5A-27AE0DE210C0}"/>
          </ac:spMkLst>
        </pc:spChg>
        <pc:spChg chg="mod">
          <ac:chgData name="공덕호" userId="71ce1358-e66d-48ff-a044-821898ec7d32" providerId="ADAL" clId="{9E557A26-4209-4C1B-93BF-2A79CA9E5ECD}" dt="2022-11-17T16:37:03.028" v="160"/>
          <ac:spMkLst>
            <pc:docMk/>
            <pc:sldMk cId="1573351422" sldId="256"/>
            <ac:spMk id="101" creationId="{567E6DFB-40AE-E436-5FF4-25651CE672FA}"/>
          </ac:spMkLst>
        </pc:spChg>
        <pc:spChg chg="mod">
          <ac:chgData name="공덕호" userId="71ce1358-e66d-48ff-a044-821898ec7d32" providerId="ADAL" clId="{9E557A26-4209-4C1B-93BF-2A79CA9E5ECD}" dt="2022-11-17T16:37:03.028" v="160"/>
          <ac:spMkLst>
            <pc:docMk/>
            <pc:sldMk cId="1573351422" sldId="256"/>
            <ac:spMk id="102" creationId="{B6B41F90-7165-7644-B7BE-739A588D64EC}"/>
          </ac:spMkLst>
        </pc:spChg>
        <pc:grpChg chg="del mod">
          <ac:chgData name="공덕호" userId="71ce1358-e66d-48ff-a044-821898ec7d32" providerId="ADAL" clId="{9E557A26-4209-4C1B-93BF-2A79CA9E5ECD}" dt="2022-11-17T16:31:24.582" v="72" actId="165"/>
          <ac:grpSpMkLst>
            <pc:docMk/>
            <pc:sldMk cId="1573351422" sldId="256"/>
            <ac:grpSpMk id="4" creationId="{B99836F1-E2BE-10B4-8620-07C352640B92}"/>
          </ac:grpSpMkLst>
        </pc:grpChg>
        <pc:grpChg chg="add del mod">
          <ac:chgData name="공덕호" userId="71ce1358-e66d-48ff-a044-821898ec7d32" providerId="ADAL" clId="{9E557A26-4209-4C1B-93BF-2A79CA9E5ECD}" dt="2022-11-17T16:03:01.261" v="8" actId="478"/>
          <ac:grpSpMkLst>
            <pc:docMk/>
            <pc:sldMk cId="1573351422" sldId="256"/>
            <ac:grpSpMk id="75" creationId="{8F3564AD-EA2D-C43D-A1BC-D6CB307A794B}"/>
          </ac:grpSpMkLst>
        </pc:grpChg>
        <pc:grpChg chg="add mod">
          <ac:chgData name="공덕호" userId="71ce1358-e66d-48ff-a044-821898ec7d32" providerId="ADAL" clId="{9E557A26-4209-4C1B-93BF-2A79CA9E5ECD}" dt="2022-11-17T16:03:02.239" v="9" actId="1076"/>
          <ac:grpSpMkLst>
            <pc:docMk/>
            <pc:sldMk cId="1573351422" sldId="256"/>
            <ac:grpSpMk id="87" creationId="{8E602D42-3324-24A1-9C3F-08F4E51A73E9}"/>
          </ac:grpSpMkLst>
        </pc:grpChg>
        <pc:grpChg chg="add mod">
          <ac:chgData name="공덕호" userId="71ce1358-e66d-48ff-a044-821898ec7d32" providerId="ADAL" clId="{9E557A26-4209-4C1B-93BF-2A79CA9E5ECD}" dt="2022-11-17T16:37:05.101" v="161" actId="1076"/>
          <ac:grpSpMkLst>
            <pc:docMk/>
            <pc:sldMk cId="1573351422" sldId="256"/>
            <ac:grpSpMk id="88" creationId="{C346E923-5B16-15C2-DF71-D7E1626390B5}"/>
          </ac:grpSpMkLst>
        </pc:grpChg>
        <pc:picChg chg="add mod">
          <ac:chgData name="공덕호" userId="71ce1358-e66d-48ff-a044-821898ec7d32" providerId="ADAL" clId="{9E557A26-4209-4C1B-93BF-2A79CA9E5ECD}" dt="2022-11-17T16:00:12.321" v="3" actId="164"/>
          <ac:picMkLst>
            <pc:docMk/>
            <pc:sldMk cId="1573351422" sldId="256"/>
            <ac:picMk id="2" creationId="{0739D0A4-FC1E-7079-6E7E-2D0780293CEB}"/>
          </ac:picMkLst>
        </pc:picChg>
        <pc:picChg chg="add mod ord">
          <ac:chgData name="공덕호" userId="71ce1358-e66d-48ff-a044-821898ec7d32" providerId="ADAL" clId="{9E557A26-4209-4C1B-93BF-2A79CA9E5ECD}" dt="2022-11-30T13:16:35.441" v="329" actId="1076"/>
          <ac:picMkLst>
            <pc:docMk/>
            <pc:sldMk cId="1573351422" sldId="256"/>
            <ac:picMk id="3" creationId="{26582E97-A253-D9F4-9D99-95283C12A89B}"/>
          </ac:picMkLst>
        </pc:picChg>
        <pc:picChg chg="add del mod">
          <ac:chgData name="공덕호" userId="71ce1358-e66d-48ff-a044-821898ec7d32" providerId="ADAL" clId="{9E557A26-4209-4C1B-93BF-2A79CA9E5ECD}" dt="2022-11-30T13:16:19.055" v="321" actId="478"/>
          <ac:picMkLst>
            <pc:docMk/>
            <pc:sldMk cId="1573351422" sldId="256"/>
            <ac:picMk id="76" creationId="{687DBCD9-E967-BA42-D65C-ED5081385C52}"/>
          </ac:picMkLst>
        </pc:picChg>
        <pc:picChg chg="mod">
          <ac:chgData name="공덕호" userId="71ce1358-e66d-48ff-a044-821898ec7d32" providerId="ADAL" clId="{9E557A26-4209-4C1B-93BF-2A79CA9E5ECD}" dt="2022-11-17T16:37:03.028" v="160"/>
          <ac:picMkLst>
            <pc:docMk/>
            <pc:sldMk cId="1573351422" sldId="256"/>
            <ac:picMk id="103" creationId="{CAE1775B-30BE-98E8-A4E0-737A7961C8ED}"/>
          </ac:picMkLst>
        </pc:picChg>
        <pc:picChg chg="mod">
          <ac:chgData name="공덕호" userId="71ce1358-e66d-48ff-a044-821898ec7d32" providerId="ADAL" clId="{9E557A26-4209-4C1B-93BF-2A79CA9E5ECD}" dt="2022-11-17T16:37:03.028" v="160"/>
          <ac:picMkLst>
            <pc:docMk/>
            <pc:sldMk cId="1573351422" sldId="256"/>
            <ac:picMk id="104" creationId="{4D5B22FF-1BC5-F30E-C7F3-FF4728254C8E}"/>
          </ac:picMkLst>
        </pc:picChg>
        <pc:picChg chg="mod">
          <ac:chgData name="공덕호" userId="71ce1358-e66d-48ff-a044-821898ec7d32" providerId="ADAL" clId="{9E557A26-4209-4C1B-93BF-2A79CA9E5ECD}" dt="2022-11-17T16:37:03.028" v="160"/>
          <ac:picMkLst>
            <pc:docMk/>
            <pc:sldMk cId="1573351422" sldId="256"/>
            <ac:picMk id="105" creationId="{4B13AD0F-1BCE-0DD0-C82E-DA0CEC041EA7}"/>
          </ac:picMkLst>
        </pc:picChg>
        <pc:cxnChg chg="add mod">
          <ac:chgData name="공덕호" userId="71ce1358-e66d-48ff-a044-821898ec7d32" providerId="ADAL" clId="{9E557A26-4209-4C1B-93BF-2A79CA9E5ECD}" dt="2022-11-17T16:00:12.321" v="3" actId="164"/>
          <ac:cxnSpMkLst>
            <pc:docMk/>
            <pc:sldMk cId="1573351422" sldId="256"/>
            <ac:cxnSpMk id="3" creationId="{E6F81BB5-CD0A-7246-C18D-A9F581DB9D49}"/>
          </ac:cxnSpMkLst>
        </pc:cxnChg>
        <pc:cxnChg chg="mod topLvl">
          <ac:chgData name="공덕호" userId="71ce1358-e66d-48ff-a044-821898ec7d32" providerId="ADAL" clId="{9E557A26-4209-4C1B-93BF-2A79CA9E5ECD}" dt="2022-11-17T16:31:24.582" v="72" actId="165"/>
          <ac:cxnSpMkLst>
            <pc:docMk/>
            <pc:sldMk cId="1573351422" sldId="256"/>
            <ac:cxnSpMk id="24" creationId="{4F28F2B6-0617-3C91-9B5B-229EC7928D3C}"/>
          </ac:cxnSpMkLst>
        </pc:cxnChg>
        <pc:cxnChg chg="mod topLvl">
          <ac:chgData name="공덕호" userId="71ce1358-e66d-48ff-a044-821898ec7d32" providerId="ADAL" clId="{9E557A26-4209-4C1B-93BF-2A79CA9E5ECD}" dt="2022-11-17T16:31:24.582" v="72" actId="165"/>
          <ac:cxnSpMkLst>
            <pc:docMk/>
            <pc:sldMk cId="1573351422" sldId="256"/>
            <ac:cxnSpMk id="41" creationId="{80B1CB0A-32B6-6712-C550-02D1FF77927B}"/>
          </ac:cxnSpMkLst>
        </pc:cxnChg>
        <pc:cxnChg chg="mod topLvl">
          <ac:chgData name="공덕호" userId="71ce1358-e66d-48ff-a044-821898ec7d32" providerId="ADAL" clId="{9E557A26-4209-4C1B-93BF-2A79CA9E5ECD}" dt="2022-11-17T16:31:24.582" v="72" actId="165"/>
          <ac:cxnSpMkLst>
            <pc:docMk/>
            <pc:sldMk cId="1573351422" sldId="256"/>
            <ac:cxnSpMk id="43" creationId="{AC3084C6-2DD9-C294-70B9-D701959F24DF}"/>
          </ac:cxnSpMkLst>
        </pc:cxnChg>
        <pc:cxnChg chg="mod topLvl">
          <ac:chgData name="공덕호" userId="71ce1358-e66d-48ff-a044-821898ec7d32" providerId="ADAL" clId="{9E557A26-4209-4C1B-93BF-2A79CA9E5ECD}" dt="2022-11-17T16:31:24.582" v="72" actId="165"/>
          <ac:cxnSpMkLst>
            <pc:docMk/>
            <pc:sldMk cId="1573351422" sldId="256"/>
            <ac:cxnSpMk id="45" creationId="{6521D4C4-E05D-B7B0-4711-5D1842083274}"/>
          </ac:cxnSpMkLst>
        </pc:cxnChg>
        <pc:cxnChg chg="mod topLvl">
          <ac:chgData name="공덕호" userId="71ce1358-e66d-48ff-a044-821898ec7d32" providerId="ADAL" clId="{9E557A26-4209-4C1B-93BF-2A79CA9E5ECD}" dt="2022-11-17T16:31:24.582" v="72" actId="165"/>
          <ac:cxnSpMkLst>
            <pc:docMk/>
            <pc:sldMk cId="1573351422" sldId="256"/>
            <ac:cxnSpMk id="46" creationId="{BF814ACE-7FF2-019C-E209-2E123BE2B2B3}"/>
          </ac:cxnSpMkLst>
        </pc:cxnChg>
        <pc:cxnChg chg="mod topLvl">
          <ac:chgData name="공덕호" userId="71ce1358-e66d-48ff-a044-821898ec7d32" providerId="ADAL" clId="{9E557A26-4209-4C1B-93BF-2A79CA9E5ECD}" dt="2022-11-17T16:31:24.582" v="72" actId="165"/>
          <ac:cxnSpMkLst>
            <pc:docMk/>
            <pc:sldMk cId="1573351422" sldId="256"/>
            <ac:cxnSpMk id="48" creationId="{7D2FAD6E-6DB5-AAFE-5790-4734B3DFB7AE}"/>
          </ac:cxnSpMkLst>
        </pc:cxnChg>
        <pc:cxnChg chg="mod topLvl">
          <ac:chgData name="공덕호" userId="71ce1358-e66d-48ff-a044-821898ec7d32" providerId="ADAL" clId="{9E557A26-4209-4C1B-93BF-2A79CA9E5ECD}" dt="2022-11-17T16:31:24.582" v="72" actId="165"/>
          <ac:cxnSpMkLst>
            <pc:docMk/>
            <pc:sldMk cId="1573351422" sldId="256"/>
            <ac:cxnSpMk id="65" creationId="{4EA1A458-33F9-1F0F-1687-7CD6B9F73E8A}"/>
          </ac:cxnSpMkLst>
        </pc:cxnChg>
        <pc:cxnChg chg="mod topLvl">
          <ac:chgData name="공덕호" userId="71ce1358-e66d-48ff-a044-821898ec7d32" providerId="ADAL" clId="{9E557A26-4209-4C1B-93BF-2A79CA9E5ECD}" dt="2022-11-17T16:31:24.582" v="72" actId="165"/>
          <ac:cxnSpMkLst>
            <pc:docMk/>
            <pc:sldMk cId="1573351422" sldId="256"/>
            <ac:cxnSpMk id="71" creationId="{40FBE710-8308-D44C-5C12-C0344BE691EA}"/>
          </ac:cxnSpMkLst>
        </pc:cxnChg>
        <pc:cxnChg chg="add mod">
          <ac:chgData name="공덕호" userId="71ce1358-e66d-48ff-a044-821898ec7d32" providerId="ADAL" clId="{9E557A26-4209-4C1B-93BF-2A79CA9E5ECD}" dt="2022-11-17T16:00:12.321" v="3" actId="164"/>
          <ac:cxnSpMkLst>
            <pc:docMk/>
            <pc:sldMk cId="1573351422" sldId="256"/>
            <ac:cxnSpMk id="73" creationId="{848B11F4-DD9B-CFA4-A86A-8620DE1EF034}"/>
          </ac:cxnSpMkLst>
        </pc:cxnChg>
        <pc:cxnChg chg="add mod">
          <ac:chgData name="공덕호" userId="71ce1358-e66d-48ff-a044-821898ec7d32" providerId="ADAL" clId="{9E557A26-4209-4C1B-93BF-2A79CA9E5ECD}" dt="2022-11-17T16:00:12.321" v="3" actId="164"/>
          <ac:cxnSpMkLst>
            <pc:docMk/>
            <pc:sldMk cId="1573351422" sldId="256"/>
            <ac:cxnSpMk id="74" creationId="{FCE1C3AA-1EA3-F6E8-3C8D-FEB3CAB3E4A2}"/>
          </ac:cxnSpMkLst>
        </pc:cxnChg>
        <pc:cxnChg chg="add mod">
          <ac:chgData name="공덕호" userId="71ce1358-e66d-48ff-a044-821898ec7d32" providerId="ADAL" clId="{9E557A26-4209-4C1B-93BF-2A79CA9E5ECD}" dt="2022-11-17T16:02:59.493" v="6" actId="164"/>
          <ac:cxnSpMkLst>
            <pc:docMk/>
            <pc:sldMk cId="1573351422" sldId="256"/>
            <ac:cxnSpMk id="77" creationId="{F1F7EAE1-38CB-D5AD-B025-F46C6A642E91}"/>
          </ac:cxnSpMkLst>
        </pc:cxnChg>
        <pc:cxnChg chg="add del mod">
          <ac:chgData name="공덕호" userId="71ce1358-e66d-48ff-a044-821898ec7d32" providerId="ADAL" clId="{9E557A26-4209-4C1B-93BF-2A79CA9E5ECD}" dt="2022-11-30T13:17:11.495" v="335" actId="478"/>
          <ac:cxnSpMkLst>
            <pc:docMk/>
            <pc:sldMk cId="1573351422" sldId="256"/>
            <ac:cxnSpMk id="78" creationId="{E74CE356-3E47-1CF0-00B9-5F8259955F55}"/>
          </ac:cxnSpMkLst>
        </pc:cxnChg>
        <pc:cxnChg chg="add del mod">
          <ac:chgData name="공덕호" userId="71ce1358-e66d-48ff-a044-821898ec7d32" providerId="ADAL" clId="{9E557A26-4209-4C1B-93BF-2A79CA9E5ECD}" dt="2022-11-30T13:17:10.259" v="334" actId="478"/>
          <ac:cxnSpMkLst>
            <pc:docMk/>
            <pc:sldMk cId="1573351422" sldId="256"/>
            <ac:cxnSpMk id="79" creationId="{640ED2C4-D372-D566-092C-851E5FF3D0B7}"/>
          </ac:cxnSpMkLst>
        </pc:cxnChg>
        <pc:cxnChg chg="add del mod">
          <ac:chgData name="공덕호" userId="71ce1358-e66d-48ff-a044-821898ec7d32" providerId="ADAL" clId="{9E557A26-4209-4C1B-93BF-2A79CA9E5ECD}" dt="2022-11-30T13:17:09.188" v="333" actId="478"/>
          <ac:cxnSpMkLst>
            <pc:docMk/>
            <pc:sldMk cId="1573351422" sldId="256"/>
            <ac:cxnSpMk id="80" creationId="{22C8737C-B9C1-E809-E2A8-9BDA134249DB}"/>
          </ac:cxnSpMkLst>
        </pc:cxnChg>
        <pc:cxnChg chg="add mod">
          <ac:chgData name="공덕호" userId="71ce1358-e66d-48ff-a044-821898ec7d32" providerId="ADAL" clId="{9E557A26-4209-4C1B-93BF-2A79CA9E5ECD}" dt="2022-11-17T16:02:59.493" v="6" actId="164"/>
          <ac:cxnSpMkLst>
            <pc:docMk/>
            <pc:sldMk cId="1573351422" sldId="256"/>
            <ac:cxnSpMk id="84" creationId="{F92E22E4-2819-7D1C-F191-22A1B9855FF3}"/>
          </ac:cxnSpMkLst>
        </pc:cxnChg>
      </pc:sldChg>
      <pc:sldChg chg="addSp delSp modSp new mod">
        <pc:chgData name="공덕호" userId="71ce1358-e66d-48ff-a044-821898ec7d32" providerId="ADAL" clId="{9E557A26-4209-4C1B-93BF-2A79CA9E5ECD}" dt="2022-11-30T12:47:16.626" v="316" actId="14100"/>
        <pc:sldMkLst>
          <pc:docMk/>
          <pc:sldMk cId="68789695" sldId="257"/>
        </pc:sldMkLst>
        <pc:spChg chg="del">
          <ac:chgData name="공덕호" userId="71ce1358-e66d-48ff-a044-821898ec7d32" providerId="ADAL" clId="{9E557A26-4209-4C1B-93BF-2A79CA9E5ECD}" dt="2022-11-17T16:18:54.320" v="54" actId="478"/>
          <ac:spMkLst>
            <pc:docMk/>
            <pc:sldMk cId="68789695" sldId="257"/>
            <ac:spMk id="2" creationId="{12B51B05-F868-696F-DC69-D86F562541E1}"/>
          </ac:spMkLst>
        </pc:spChg>
        <pc:spChg chg="del">
          <ac:chgData name="공덕호" userId="71ce1358-e66d-48ff-a044-821898ec7d32" providerId="ADAL" clId="{9E557A26-4209-4C1B-93BF-2A79CA9E5ECD}" dt="2022-11-17T16:18:55.178" v="55" actId="478"/>
          <ac:spMkLst>
            <pc:docMk/>
            <pc:sldMk cId="68789695" sldId="257"/>
            <ac:spMk id="3" creationId="{024A8F9D-0B57-6390-DD02-91F736476B9A}"/>
          </ac:spMkLst>
        </pc:spChg>
        <pc:spChg chg="add del mod">
          <ac:chgData name="공덕호" userId="71ce1358-e66d-48ff-a044-821898ec7d32" providerId="ADAL" clId="{9E557A26-4209-4C1B-93BF-2A79CA9E5ECD}" dt="2022-11-30T12:46:15.622" v="287" actId="1076"/>
          <ac:spMkLst>
            <pc:docMk/>
            <pc:sldMk cId="68789695" sldId="257"/>
            <ac:spMk id="3" creationId="{6D92C553-2F0A-2B91-A723-5CDA41755A26}"/>
          </ac:spMkLst>
        </pc:spChg>
        <pc:spChg chg="mod">
          <ac:chgData name="공덕호" userId="71ce1358-e66d-48ff-a044-821898ec7d32" providerId="ADAL" clId="{9E557A26-4209-4C1B-93BF-2A79CA9E5ECD}" dt="2022-11-30T12:46:15.270" v="286" actId="14100"/>
          <ac:spMkLst>
            <pc:docMk/>
            <pc:sldMk cId="68789695" sldId="257"/>
            <ac:spMk id="7" creationId="{D8A3A2B3-7C3A-D1CE-FBFA-78240B57E89D}"/>
          </ac:spMkLst>
        </pc:spChg>
        <pc:spChg chg="mod">
          <ac:chgData name="공덕호" userId="71ce1358-e66d-48ff-a044-821898ec7d32" providerId="ADAL" clId="{9E557A26-4209-4C1B-93BF-2A79CA9E5ECD}" dt="2022-11-17T16:18:56.304" v="56"/>
          <ac:spMkLst>
            <pc:docMk/>
            <pc:sldMk cId="68789695" sldId="257"/>
            <ac:spMk id="8" creationId="{59BB385D-6815-B030-F991-D9F5C5399071}"/>
          </ac:spMkLst>
        </pc:spChg>
        <pc:spChg chg="mod">
          <ac:chgData name="공덕호" userId="71ce1358-e66d-48ff-a044-821898ec7d32" providerId="ADAL" clId="{9E557A26-4209-4C1B-93BF-2A79CA9E5ECD}" dt="2022-11-17T16:19:04.472" v="57"/>
          <ac:spMkLst>
            <pc:docMk/>
            <pc:sldMk cId="68789695" sldId="257"/>
            <ac:spMk id="12" creationId="{95DE4906-D921-EB82-C097-302EEF6444FC}"/>
          </ac:spMkLst>
        </pc:spChg>
        <pc:spChg chg="mod">
          <ac:chgData name="공덕호" userId="71ce1358-e66d-48ff-a044-821898ec7d32" providerId="ADAL" clId="{9E557A26-4209-4C1B-93BF-2A79CA9E5ECD}" dt="2022-11-17T16:19:12.368" v="61" actId="1037"/>
          <ac:spMkLst>
            <pc:docMk/>
            <pc:sldMk cId="68789695" sldId="257"/>
            <ac:spMk id="13" creationId="{61C8C2F2-83F3-F6AA-1B12-CEC91B608FE2}"/>
          </ac:spMkLst>
        </pc:spChg>
        <pc:grpChg chg="add mod">
          <ac:chgData name="공덕호" userId="71ce1358-e66d-48ff-a044-821898ec7d32" providerId="ADAL" clId="{9E557A26-4209-4C1B-93BF-2A79CA9E5ECD}" dt="2022-11-30T12:42:49.100" v="163" actId="1076"/>
          <ac:grpSpMkLst>
            <pc:docMk/>
            <pc:sldMk cId="68789695" sldId="257"/>
            <ac:grpSpMk id="6" creationId="{6D5CE847-07B3-4704-819B-8078A63D612A}"/>
          </ac:grpSpMkLst>
        </pc:grpChg>
        <pc:grpChg chg="add mod">
          <ac:chgData name="공덕호" userId="71ce1358-e66d-48ff-a044-821898ec7d32" providerId="ADAL" clId="{9E557A26-4209-4C1B-93BF-2A79CA9E5ECD}" dt="2022-11-17T16:19:06.890" v="58" actId="1076"/>
          <ac:grpSpMkLst>
            <pc:docMk/>
            <pc:sldMk cId="68789695" sldId="257"/>
            <ac:grpSpMk id="11" creationId="{40065F86-42A3-11D1-6EC8-3A0FB5A9E5D8}"/>
          </ac:grpSpMkLst>
        </pc:grpChg>
        <pc:graphicFrameChg chg="add del mod">
          <ac:chgData name="공덕호" userId="71ce1358-e66d-48ff-a044-821898ec7d32" providerId="ADAL" clId="{9E557A26-4209-4C1B-93BF-2A79CA9E5ECD}" dt="2022-11-30T12:46:17.388" v="292" actId="478"/>
          <ac:graphicFrameMkLst>
            <pc:docMk/>
            <pc:sldMk cId="68789695" sldId="257"/>
            <ac:graphicFrameMk id="4" creationId="{9EDD0FF7-F6E4-E43F-04CD-AE3610D51E82}"/>
          </ac:graphicFrameMkLst>
        </pc:graphicFrameChg>
        <pc:graphicFrameChg chg="add mod modGraphic">
          <ac:chgData name="공덕호" userId="71ce1358-e66d-48ff-a044-821898ec7d32" providerId="ADAL" clId="{9E557A26-4209-4C1B-93BF-2A79CA9E5ECD}" dt="2022-11-30T12:47:16.626" v="316" actId="14100"/>
          <ac:graphicFrameMkLst>
            <pc:docMk/>
            <pc:sldMk cId="68789695" sldId="257"/>
            <ac:graphicFrameMk id="5" creationId="{4A9EC763-741A-0318-22F0-943E7435ABEF}"/>
          </ac:graphicFrameMkLst>
        </pc:graphicFrameChg>
        <pc:graphicFrameChg chg="add mod modGraphic">
          <ac:chgData name="공덕호" userId="71ce1358-e66d-48ff-a044-821898ec7d32" providerId="ADAL" clId="{9E557A26-4209-4C1B-93BF-2A79CA9E5ECD}" dt="2022-11-30T12:43:37.629" v="188" actId="1076"/>
          <ac:graphicFrameMkLst>
            <pc:docMk/>
            <pc:sldMk cId="68789695" sldId="257"/>
            <ac:graphicFrameMk id="9" creationId="{4D0B8A41-A557-194B-D518-2E7BC8BBD0D6}"/>
          </ac:graphicFrameMkLst>
        </pc:graphicFrameChg>
        <pc:graphicFrameChg chg="add del mod modGraphic">
          <ac:chgData name="공덕호" userId="71ce1358-e66d-48ff-a044-821898ec7d32" providerId="ADAL" clId="{9E557A26-4209-4C1B-93BF-2A79CA9E5ECD}" dt="2022-11-30T12:43:15.433" v="164" actId="478"/>
          <ac:graphicFrameMkLst>
            <pc:docMk/>
            <pc:sldMk cId="68789695" sldId="257"/>
            <ac:graphicFrameMk id="10" creationId="{00AFF340-D386-F682-36E2-61E88136F7B8}"/>
          </ac:graphicFrameMkLst>
        </pc:graphicFrameChg>
        <pc:graphicFrameChg chg="add mod modGraphic">
          <ac:chgData name="공덕호" userId="71ce1358-e66d-48ff-a044-821898ec7d32" providerId="ADAL" clId="{9E557A26-4209-4C1B-93BF-2A79CA9E5ECD}" dt="2022-11-30T12:43:55.759" v="221" actId="1076"/>
          <ac:graphicFrameMkLst>
            <pc:docMk/>
            <pc:sldMk cId="68789695" sldId="257"/>
            <ac:graphicFrameMk id="14" creationId="{489BE9A2-8A70-4BF4-BD25-959E3A8C1905}"/>
          </ac:graphicFrameMkLst>
        </pc:graphicFrameChg>
        <pc:graphicFrameChg chg="add mod modGraphic">
          <ac:chgData name="공덕호" userId="71ce1358-e66d-48ff-a044-821898ec7d32" providerId="ADAL" clId="{9E557A26-4209-4C1B-93BF-2A79CA9E5ECD}" dt="2022-11-30T12:46:13.819" v="280" actId="571"/>
          <ac:graphicFrameMkLst>
            <pc:docMk/>
            <pc:sldMk cId="68789695" sldId="257"/>
            <ac:graphicFrameMk id="15" creationId="{C2B9376A-3D18-F916-01BE-A3E14B08D7BC}"/>
          </ac:graphicFrameMkLst>
        </pc:graphicFrameChg>
      </pc:sldChg>
      <pc:sldChg chg="addSp delSp modSp new mod">
        <pc:chgData name="공덕호" userId="71ce1358-e66d-48ff-a044-821898ec7d32" providerId="ADAL" clId="{9E557A26-4209-4C1B-93BF-2A79CA9E5ECD}" dt="2022-11-17T16:37:01.829" v="159" actId="21"/>
        <pc:sldMkLst>
          <pc:docMk/>
          <pc:sldMk cId="1570751430" sldId="258"/>
        </pc:sldMkLst>
        <pc:spChg chg="del">
          <ac:chgData name="공덕호" userId="71ce1358-e66d-48ff-a044-821898ec7d32" providerId="ADAL" clId="{9E557A26-4209-4C1B-93BF-2A79CA9E5ECD}" dt="2022-11-17T16:31:33.693" v="74" actId="478"/>
          <ac:spMkLst>
            <pc:docMk/>
            <pc:sldMk cId="1570751430" sldId="258"/>
            <ac:spMk id="2" creationId="{5037DC0B-02E3-A977-53F2-E418D1ADB372}"/>
          </ac:spMkLst>
        </pc:spChg>
        <pc:spChg chg="del">
          <ac:chgData name="공덕호" userId="71ce1358-e66d-48ff-a044-821898ec7d32" providerId="ADAL" clId="{9E557A26-4209-4C1B-93BF-2A79CA9E5ECD}" dt="2022-11-17T16:31:34.109" v="75" actId="478"/>
          <ac:spMkLst>
            <pc:docMk/>
            <pc:sldMk cId="1570751430" sldId="258"/>
            <ac:spMk id="3" creationId="{3403C376-C9DB-A9DE-4655-74180561CDB5}"/>
          </ac:spMkLst>
        </pc:spChg>
        <pc:spChg chg="add mod">
          <ac:chgData name="공덕호" userId="71ce1358-e66d-48ff-a044-821898ec7d32" providerId="ADAL" clId="{9E557A26-4209-4C1B-93BF-2A79CA9E5ECD}" dt="2022-11-17T16:37:00.703" v="158" actId="164"/>
          <ac:spMkLst>
            <pc:docMk/>
            <pc:sldMk cId="1570751430" sldId="258"/>
            <ac:spMk id="4" creationId="{2A262011-804D-DF94-D272-825A356D0CB4}"/>
          </ac:spMkLst>
        </pc:spChg>
        <pc:spChg chg="add mod">
          <ac:chgData name="공덕호" userId="71ce1358-e66d-48ff-a044-821898ec7d32" providerId="ADAL" clId="{9E557A26-4209-4C1B-93BF-2A79CA9E5ECD}" dt="2022-11-17T16:37:00.703" v="158" actId="164"/>
          <ac:spMkLst>
            <pc:docMk/>
            <pc:sldMk cId="1570751430" sldId="258"/>
            <ac:spMk id="5" creationId="{AF66C8AB-03B4-6C0B-2F5B-8319EDBB4068}"/>
          </ac:spMkLst>
        </pc:spChg>
        <pc:spChg chg="add mod">
          <ac:chgData name="공덕호" userId="71ce1358-e66d-48ff-a044-821898ec7d32" providerId="ADAL" clId="{9E557A26-4209-4C1B-93BF-2A79CA9E5ECD}" dt="2022-11-17T16:37:00.703" v="158" actId="164"/>
          <ac:spMkLst>
            <pc:docMk/>
            <pc:sldMk cId="1570751430" sldId="258"/>
            <ac:spMk id="6" creationId="{507A828E-6F80-9560-C53C-A01D6F5C40C0}"/>
          </ac:spMkLst>
        </pc:spChg>
        <pc:spChg chg="add mod">
          <ac:chgData name="공덕호" userId="71ce1358-e66d-48ff-a044-821898ec7d32" providerId="ADAL" clId="{9E557A26-4209-4C1B-93BF-2A79CA9E5ECD}" dt="2022-11-17T16:37:00.703" v="158" actId="164"/>
          <ac:spMkLst>
            <pc:docMk/>
            <pc:sldMk cId="1570751430" sldId="258"/>
            <ac:spMk id="7" creationId="{D1E046E4-4710-5A2A-3DB1-AE6B90E69334}"/>
          </ac:spMkLst>
        </pc:spChg>
        <pc:spChg chg="add mod">
          <ac:chgData name="공덕호" userId="71ce1358-e66d-48ff-a044-821898ec7d32" providerId="ADAL" clId="{9E557A26-4209-4C1B-93BF-2A79CA9E5ECD}" dt="2022-11-17T16:37:00.703" v="158" actId="164"/>
          <ac:spMkLst>
            <pc:docMk/>
            <pc:sldMk cId="1570751430" sldId="258"/>
            <ac:spMk id="8" creationId="{966FDF42-DA6D-C283-AAE7-505F921AD31F}"/>
          </ac:spMkLst>
        </pc:spChg>
        <pc:spChg chg="add mod">
          <ac:chgData name="공덕호" userId="71ce1358-e66d-48ff-a044-821898ec7d32" providerId="ADAL" clId="{9E557A26-4209-4C1B-93BF-2A79CA9E5ECD}" dt="2022-11-17T16:37:00.703" v="158" actId="164"/>
          <ac:spMkLst>
            <pc:docMk/>
            <pc:sldMk cId="1570751430" sldId="258"/>
            <ac:spMk id="9" creationId="{71B6D82D-5F8E-8AA0-1D50-595851F2FA66}"/>
          </ac:spMkLst>
        </pc:spChg>
        <pc:spChg chg="add mod">
          <ac:chgData name="공덕호" userId="71ce1358-e66d-48ff-a044-821898ec7d32" providerId="ADAL" clId="{9E557A26-4209-4C1B-93BF-2A79CA9E5ECD}" dt="2022-11-17T16:37:00.703" v="158" actId="164"/>
          <ac:spMkLst>
            <pc:docMk/>
            <pc:sldMk cId="1570751430" sldId="258"/>
            <ac:spMk id="10" creationId="{9708880C-FC79-3CB4-F3A3-1C799336BD42}"/>
          </ac:spMkLst>
        </pc:spChg>
        <pc:spChg chg="add mod">
          <ac:chgData name="공덕호" userId="71ce1358-e66d-48ff-a044-821898ec7d32" providerId="ADAL" clId="{9E557A26-4209-4C1B-93BF-2A79CA9E5ECD}" dt="2022-11-17T16:37:00.703" v="158" actId="164"/>
          <ac:spMkLst>
            <pc:docMk/>
            <pc:sldMk cId="1570751430" sldId="258"/>
            <ac:spMk id="11" creationId="{C082FC0B-19E2-1FA1-7A84-EED8804C84C8}"/>
          </ac:spMkLst>
        </pc:spChg>
        <pc:spChg chg="add mod">
          <ac:chgData name="공덕호" userId="71ce1358-e66d-48ff-a044-821898ec7d32" providerId="ADAL" clId="{9E557A26-4209-4C1B-93BF-2A79CA9E5ECD}" dt="2022-11-17T16:37:00.703" v="158" actId="164"/>
          <ac:spMkLst>
            <pc:docMk/>
            <pc:sldMk cId="1570751430" sldId="258"/>
            <ac:spMk id="12" creationId="{72785471-DE2B-A060-DA07-909FE58E92F3}"/>
          </ac:spMkLst>
        </pc:spChg>
        <pc:spChg chg="add mod">
          <ac:chgData name="공덕호" userId="71ce1358-e66d-48ff-a044-821898ec7d32" providerId="ADAL" clId="{9E557A26-4209-4C1B-93BF-2A79CA9E5ECD}" dt="2022-11-17T16:37:00.703" v="158" actId="164"/>
          <ac:spMkLst>
            <pc:docMk/>
            <pc:sldMk cId="1570751430" sldId="258"/>
            <ac:spMk id="13" creationId="{A4401D75-2908-9D21-3F31-04DE3CEA2017}"/>
          </ac:spMkLst>
        </pc:spChg>
        <pc:spChg chg="add mod">
          <ac:chgData name="공덕호" userId="71ce1358-e66d-48ff-a044-821898ec7d32" providerId="ADAL" clId="{9E557A26-4209-4C1B-93BF-2A79CA9E5ECD}" dt="2022-11-17T16:37:00.703" v="158" actId="164"/>
          <ac:spMkLst>
            <pc:docMk/>
            <pc:sldMk cId="1570751430" sldId="258"/>
            <ac:spMk id="14" creationId="{0933E2ED-9B1B-7141-F7A5-1D5DC4458523}"/>
          </ac:spMkLst>
        </pc:spChg>
        <pc:spChg chg="add mod">
          <ac:chgData name="공덕호" userId="71ce1358-e66d-48ff-a044-821898ec7d32" providerId="ADAL" clId="{9E557A26-4209-4C1B-93BF-2A79CA9E5ECD}" dt="2022-11-17T16:37:00.703" v="158" actId="164"/>
          <ac:spMkLst>
            <pc:docMk/>
            <pc:sldMk cId="1570751430" sldId="258"/>
            <ac:spMk id="15" creationId="{502CEE60-E458-FBBD-5887-9A6083514370}"/>
          </ac:spMkLst>
        </pc:spChg>
        <pc:spChg chg="add mod">
          <ac:chgData name="공덕호" userId="71ce1358-e66d-48ff-a044-821898ec7d32" providerId="ADAL" clId="{9E557A26-4209-4C1B-93BF-2A79CA9E5ECD}" dt="2022-11-17T16:37:00.703" v="158" actId="164"/>
          <ac:spMkLst>
            <pc:docMk/>
            <pc:sldMk cId="1570751430" sldId="258"/>
            <ac:spMk id="16" creationId="{39163FD2-491F-AEF7-0BEB-5744B52AE940}"/>
          </ac:spMkLst>
        </pc:spChg>
        <pc:spChg chg="add mod">
          <ac:chgData name="공덕호" userId="71ce1358-e66d-48ff-a044-821898ec7d32" providerId="ADAL" clId="{9E557A26-4209-4C1B-93BF-2A79CA9E5ECD}" dt="2022-11-17T16:37:00.703" v="158" actId="164"/>
          <ac:spMkLst>
            <pc:docMk/>
            <pc:sldMk cId="1570751430" sldId="258"/>
            <ac:spMk id="17" creationId="{FF2CDC83-5630-3C07-09B1-C26B26E532E6}"/>
          </ac:spMkLst>
        </pc:spChg>
        <pc:spChg chg="add mod">
          <ac:chgData name="공덕호" userId="71ce1358-e66d-48ff-a044-821898ec7d32" providerId="ADAL" clId="{9E557A26-4209-4C1B-93BF-2A79CA9E5ECD}" dt="2022-11-17T16:35:28.500" v="145" actId="1076"/>
          <ac:spMkLst>
            <pc:docMk/>
            <pc:sldMk cId="1570751430" sldId="258"/>
            <ac:spMk id="18" creationId="{B472B57C-68AA-8E64-DA59-E62E6938DE86}"/>
          </ac:spMkLst>
        </pc:spChg>
        <pc:grpChg chg="add del mod">
          <ac:chgData name="공덕호" userId="71ce1358-e66d-48ff-a044-821898ec7d32" providerId="ADAL" clId="{9E557A26-4209-4C1B-93BF-2A79CA9E5ECD}" dt="2022-11-17T16:37:01.829" v="159" actId="21"/>
          <ac:grpSpMkLst>
            <pc:docMk/>
            <pc:sldMk cId="1570751430" sldId="258"/>
            <ac:grpSpMk id="24" creationId="{A2BF0D19-F05E-1AA2-CEC7-B8ED0300EA9B}"/>
          </ac:grpSpMkLst>
        </pc:grpChg>
        <pc:picChg chg="add del mod">
          <ac:chgData name="공덕호" userId="71ce1358-e66d-48ff-a044-821898ec7d32" providerId="ADAL" clId="{9E557A26-4209-4C1B-93BF-2A79CA9E5ECD}" dt="2022-11-17T16:36:29.273" v="153" actId="478"/>
          <ac:picMkLst>
            <pc:docMk/>
            <pc:sldMk cId="1570751430" sldId="258"/>
            <ac:picMk id="19" creationId="{63904810-0C45-46A7-34FE-504289762407}"/>
          </ac:picMkLst>
        </pc:picChg>
        <pc:picChg chg="add del mod">
          <ac:chgData name="공덕호" userId="71ce1358-e66d-48ff-a044-821898ec7d32" providerId="ADAL" clId="{9E557A26-4209-4C1B-93BF-2A79CA9E5ECD}" dt="2022-11-17T16:35:29.320" v="146" actId="478"/>
          <ac:picMkLst>
            <pc:docMk/>
            <pc:sldMk cId="1570751430" sldId="258"/>
            <ac:picMk id="20" creationId="{2E200597-1E02-4C9B-8430-1EC3FBEACA2C}"/>
          </ac:picMkLst>
        </pc:picChg>
        <pc:picChg chg="add mod">
          <ac:chgData name="공덕호" userId="71ce1358-e66d-48ff-a044-821898ec7d32" providerId="ADAL" clId="{9E557A26-4209-4C1B-93BF-2A79CA9E5ECD}" dt="2022-11-17T16:37:00.703" v="158" actId="164"/>
          <ac:picMkLst>
            <pc:docMk/>
            <pc:sldMk cId="1570751430" sldId="258"/>
            <ac:picMk id="21" creationId="{0FD89CA2-9725-9DCF-7C8F-3554584A5F15}"/>
          </ac:picMkLst>
        </pc:picChg>
        <pc:picChg chg="add mod">
          <ac:chgData name="공덕호" userId="71ce1358-e66d-48ff-a044-821898ec7d32" providerId="ADAL" clId="{9E557A26-4209-4C1B-93BF-2A79CA9E5ECD}" dt="2022-11-17T16:37:00.703" v="158" actId="164"/>
          <ac:picMkLst>
            <pc:docMk/>
            <pc:sldMk cId="1570751430" sldId="258"/>
            <ac:picMk id="22" creationId="{790DDE3F-CA5A-5C70-0001-3BACD5D1A84B}"/>
          </ac:picMkLst>
        </pc:picChg>
        <pc:picChg chg="add mod">
          <ac:chgData name="공덕호" userId="71ce1358-e66d-48ff-a044-821898ec7d32" providerId="ADAL" clId="{9E557A26-4209-4C1B-93BF-2A79CA9E5ECD}" dt="2022-11-17T16:37:00.703" v="158" actId="164"/>
          <ac:picMkLst>
            <pc:docMk/>
            <pc:sldMk cId="1570751430" sldId="258"/>
            <ac:picMk id="23" creationId="{4EF8ED86-FB71-819F-2B19-20F5D311D895}"/>
          </ac:picMkLst>
        </pc:picChg>
      </pc:sldChg>
    </pc:docChg>
  </pc:docChgLst>
  <pc:docChgLst>
    <pc:chgData name="공덕호" userId="71ce1358-e66d-48ff-a044-821898ec7d32" providerId="ADAL" clId="{4CAE9F8C-24A1-4ECD-ADD5-65A54695A1F4}"/>
    <pc:docChg chg="undo custSel addSld modSld">
      <pc:chgData name="공덕호" userId="71ce1358-e66d-48ff-a044-821898ec7d32" providerId="ADAL" clId="{4CAE9F8C-24A1-4ECD-ADD5-65A54695A1F4}" dt="2022-12-01T13:44:19.201" v="395" actId="1076"/>
      <pc:docMkLst>
        <pc:docMk/>
      </pc:docMkLst>
      <pc:sldChg chg="addSp modSp mod">
        <pc:chgData name="공덕호" userId="71ce1358-e66d-48ff-a044-821898ec7d32" providerId="ADAL" clId="{4CAE9F8C-24A1-4ECD-ADD5-65A54695A1F4}" dt="2022-11-22T07:38:05.638" v="81" actId="20577"/>
        <pc:sldMkLst>
          <pc:docMk/>
          <pc:sldMk cId="68789695" sldId="257"/>
        </pc:sldMkLst>
        <pc:spChg chg="add mod">
          <ac:chgData name="공덕호" userId="71ce1358-e66d-48ff-a044-821898ec7d32" providerId="ADAL" clId="{4CAE9F8C-24A1-4ECD-ADD5-65A54695A1F4}" dt="2022-11-22T07:35:01.985" v="66" actId="20577"/>
          <ac:spMkLst>
            <pc:docMk/>
            <pc:sldMk cId="68789695" sldId="257"/>
            <ac:spMk id="2" creationId="{A1AFA8D7-7BC5-B460-23A3-2A3BCAFBA6D7}"/>
          </ac:spMkLst>
        </pc:spChg>
        <pc:spChg chg="add mod">
          <ac:chgData name="공덕호" userId="71ce1358-e66d-48ff-a044-821898ec7d32" providerId="ADAL" clId="{4CAE9F8C-24A1-4ECD-ADD5-65A54695A1F4}" dt="2022-11-22T07:34:57.305" v="59" actId="20577"/>
          <ac:spMkLst>
            <pc:docMk/>
            <pc:sldMk cId="68789695" sldId="257"/>
            <ac:spMk id="3" creationId="{6D92C553-2F0A-2B91-A723-5CDA41755A26}"/>
          </ac:spMkLst>
        </pc:spChg>
        <pc:spChg chg="mod">
          <ac:chgData name="공덕호" userId="71ce1358-e66d-48ff-a044-821898ec7d32" providerId="ADAL" clId="{4CAE9F8C-24A1-4ECD-ADD5-65A54695A1F4}" dt="2022-11-22T07:29:52.849" v="1" actId="14100"/>
          <ac:spMkLst>
            <pc:docMk/>
            <pc:sldMk cId="68789695" sldId="257"/>
            <ac:spMk id="7" creationId="{D8A3A2B3-7C3A-D1CE-FBFA-78240B57E89D}"/>
          </ac:spMkLst>
        </pc:spChg>
        <pc:graphicFrameChg chg="modGraphic">
          <ac:chgData name="공덕호" userId="71ce1358-e66d-48ff-a044-821898ec7d32" providerId="ADAL" clId="{4CAE9F8C-24A1-4ECD-ADD5-65A54695A1F4}" dt="2022-11-22T07:29:49.152" v="0" actId="2165"/>
          <ac:graphicFrameMkLst>
            <pc:docMk/>
            <pc:sldMk cId="68789695" sldId="257"/>
            <ac:graphicFrameMk id="5" creationId="{4A9EC763-741A-0318-22F0-943E7435ABEF}"/>
          </ac:graphicFrameMkLst>
        </pc:graphicFrameChg>
        <pc:graphicFrameChg chg="modGraphic">
          <ac:chgData name="공덕호" userId="71ce1358-e66d-48ff-a044-821898ec7d32" providerId="ADAL" clId="{4CAE9F8C-24A1-4ECD-ADD5-65A54695A1F4}" dt="2022-11-22T07:38:05.638" v="81" actId="20577"/>
          <ac:graphicFrameMkLst>
            <pc:docMk/>
            <pc:sldMk cId="68789695" sldId="257"/>
            <ac:graphicFrameMk id="10" creationId="{00AFF340-D386-F682-36E2-61E88136F7B8}"/>
          </ac:graphicFrameMkLst>
        </pc:graphicFrameChg>
      </pc:sldChg>
      <pc:sldChg chg="addSp delSp modSp mod">
        <pc:chgData name="공덕호" userId="71ce1358-e66d-48ff-a044-821898ec7d32" providerId="ADAL" clId="{4CAE9F8C-24A1-4ECD-ADD5-65A54695A1F4}" dt="2022-12-01T13:37:41.436" v="338" actId="167"/>
        <pc:sldMkLst>
          <pc:docMk/>
          <pc:sldMk cId="1570751430" sldId="258"/>
        </pc:sldMkLst>
        <pc:spChg chg="del">
          <ac:chgData name="공덕호" userId="71ce1358-e66d-48ff-a044-821898ec7d32" providerId="ADAL" clId="{4CAE9F8C-24A1-4ECD-ADD5-65A54695A1F4}" dt="2022-12-01T08:38:03.445" v="82" actId="478"/>
          <ac:spMkLst>
            <pc:docMk/>
            <pc:sldMk cId="1570751430" sldId="258"/>
            <ac:spMk id="18" creationId="{B472B57C-68AA-8E64-DA59-E62E6938DE86}"/>
          </ac:spMkLst>
        </pc:spChg>
        <pc:spChg chg="add mod">
          <ac:chgData name="공덕호" userId="71ce1358-e66d-48ff-a044-821898ec7d32" providerId="ADAL" clId="{4CAE9F8C-24A1-4ECD-ADD5-65A54695A1F4}" dt="2022-12-01T13:34:33.915" v="260" actId="403"/>
          <ac:spMkLst>
            <pc:docMk/>
            <pc:sldMk cId="1570751430" sldId="258"/>
            <ac:spMk id="25" creationId="{3052FFC4-B5AA-81B6-45B3-7264C74D8D7B}"/>
          </ac:spMkLst>
        </pc:spChg>
        <pc:spChg chg="add del mod">
          <ac:chgData name="공덕호" userId="71ce1358-e66d-48ff-a044-821898ec7d32" providerId="ADAL" clId="{4CAE9F8C-24A1-4ECD-ADD5-65A54695A1F4}" dt="2022-12-01T13:34:25.137" v="250" actId="478"/>
          <ac:spMkLst>
            <pc:docMk/>
            <pc:sldMk cId="1570751430" sldId="258"/>
            <ac:spMk id="26" creationId="{B38F3A38-040D-3843-4C2C-F248AB5B17EF}"/>
          </ac:spMkLst>
        </pc:spChg>
        <pc:spChg chg="add mod">
          <ac:chgData name="공덕호" userId="71ce1358-e66d-48ff-a044-821898ec7d32" providerId="ADAL" clId="{4CAE9F8C-24A1-4ECD-ADD5-65A54695A1F4}" dt="2022-12-01T13:34:48.338" v="270" actId="1076"/>
          <ac:spMkLst>
            <pc:docMk/>
            <pc:sldMk cId="1570751430" sldId="258"/>
            <ac:spMk id="27" creationId="{736484B8-BD76-19B6-6DBD-27593CB9F139}"/>
          </ac:spMkLst>
        </pc:spChg>
        <pc:picChg chg="add del mod">
          <ac:chgData name="공덕호" userId="71ce1358-e66d-48ff-a044-821898ec7d32" providerId="ADAL" clId="{4CAE9F8C-24A1-4ECD-ADD5-65A54695A1F4}" dt="2022-12-01T08:47:44.094" v="98" actId="478"/>
          <ac:picMkLst>
            <pc:docMk/>
            <pc:sldMk cId="1570751430" sldId="258"/>
            <ac:picMk id="2" creationId="{94B92C00-56BE-7132-F887-46141D160963}"/>
          </ac:picMkLst>
        </pc:picChg>
        <pc:picChg chg="add del mod">
          <ac:chgData name="공덕호" userId="71ce1358-e66d-48ff-a044-821898ec7d32" providerId="ADAL" clId="{4CAE9F8C-24A1-4ECD-ADD5-65A54695A1F4}" dt="2022-12-01T08:47:44.094" v="98" actId="478"/>
          <ac:picMkLst>
            <pc:docMk/>
            <pc:sldMk cId="1570751430" sldId="258"/>
            <ac:picMk id="3" creationId="{5BF46D67-C4DD-91D4-9D81-E5402AC91810}"/>
          </ac:picMkLst>
        </pc:picChg>
        <pc:picChg chg="add del mod">
          <ac:chgData name="공덕호" userId="71ce1358-e66d-48ff-a044-821898ec7d32" providerId="ADAL" clId="{4CAE9F8C-24A1-4ECD-ADD5-65A54695A1F4}" dt="2022-12-01T13:32:49.334" v="189" actId="478"/>
          <ac:picMkLst>
            <pc:docMk/>
            <pc:sldMk cId="1570751430" sldId="258"/>
            <ac:picMk id="3" creationId="{7CB42983-9BB3-7355-3B21-91FD6D3EF417}"/>
          </ac:picMkLst>
        </pc:picChg>
        <pc:picChg chg="add del mod">
          <ac:chgData name="공덕호" userId="71ce1358-e66d-48ff-a044-821898ec7d32" providerId="ADAL" clId="{4CAE9F8C-24A1-4ECD-ADD5-65A54695A1F4}" dt="2022-12-01T08:47:44.094" v="98" actId="478"/>
          <ac:picMkLst>
            <pc:docMk/>
            <pc:sldMk cId="1570751430" sldId="258"/>
            <ac:picMk id="4" creationId="{B7B0E508-9289-31A3-8DBE-2FDE57931914}"/>
          </ac:picMkLst>
        </pc:picChg>
        <pc:picChg chg="add del mod">
          <ac:chgData name="공덕호" userId="71ce1358-e66d-48ff-a044-821898ec7d32" providerId="ADAL" clId="{4CAE9F8C-24A1-4ECD-ADD5-65A54695A1F4}" dt="2022-12-01T08:49:08.179" v="110" actId="478"/>
          <ac:picMkLst>
            <pc:docMk/>
            <pc:sldMk cId="1570751430" sldId="258"/>
            <ac:picMk id="5" creationId="{330311BC-7993-67B9-3DEE-67CE7A851367}"/>
          </ac:picMkLst>
        </pc:picChg>
        <pc:picChg chg="add del mod">
          <ac:chgData name="공덕호" userId="71ce1358-e66d-48ff-a044-821898ec7d32" providerId="ADAL" clId="{4CAE9F8C-24A1-4ECD-ADD5-65A54695A1F4}" dt="2022-12-01T13:32:53.387" v="191" actId="478"/>
          <ac:picMkLst>
            <pc:docMk/>
            <pc:sldMk cId="1570751430" sldId="258"/>
            <ac:picMk id="5" creationId="{EC779BD4-A8F6-90A4-1635-C58E4F424314}"/>
          </ac:picMkLst>
        </pc:picChg>
        <pc:picChg chg="add del mod">
          <ac:chgData name="공덕호" userId="71ce1358-e66d-48ff-a044-821898ec7d32" providerId="ADAL" clId="{4CAE9F8C-24A1-4ECD-ADD5-65A54695A1F4}" dt="2022-12-01T08:49:08.179" v="110" actId="478"/>
          <ac:picMkLst>
            <pc:docMk/>
            <pc:sldMk cId="1570751430" sldId="258"/>
            <ac:picMk id="6" creationId="{0B70EF24-72F8-1E2C-9E66-AE80CFE384BC}"/>
          </ac:picMkLst>
        </pc:picChg>
        <pc:picChg chg="add del mod">
          <ac:chgData name="공덕호" userId="71ce1358-e66d-48ff-a044-821898ec7d32" providerId="ADAL" clId="{4CAE9F8C-24A1-4ECD-ADD5-65A54695A1F4}" dt="2022-12-01T08:49:08.179" v="110" actId="478"/>
          <ac:picMkLst>
            <pc:docMk/>
            <pc:sldMk cId="1570751430" sldId="258"/>
            <ac:picMk id="7" creationId="{32E05055-721E-DCA7-2FE0-51E571BBCA2F}"/>
          </ac:picMkLst>
        </pc:picChg>
        <pc:picChg chg="add del mod">
          <ac:chgData name="공덕호" userId="71ce1358-e66d-48ff-a044-821898ec7d32" providerId="ADAL" clId="{4CAE9F8C-24A1-4ECD-ADD5-65A54695A1F4}" dt="2022-12-01T13:32:49.334" v="189" actId="478"/>
          <ac:picMkLst>
            <pc:docMk/>
            <pc:sldMk cId="1570751430" sldId="258"/>
            <ac:picMk id="7" creationId="{83B3376A-94F8-9EBF-6591-380D32787A3A}"/>
          </ac:picMkLst>
        </pc:picChg>
        <pc:picChg chg="add del mod">
          <ac:chgData name="공덕호" userId="71ce1358-e66d-48ff-a044-821898ec7d32" providerId="ADAL" clId="{4CAE9F8C-24A1-4ECD-ADD5-65A54695A1F4}" dt="2022-12-01T13:32:49.334" v="189" actId="478"/>
          <ac:picMkLst>
            <pc:docMk/>
            <pc:sldMk cId="1570751430" sldId="258"/>
            <ac:picMk id="8" creationId="{C3B7070E-4283-093D-8862-473B589AECF7}"/>
          </ac:picMkLst>
        </pc:picChg>
        <pc:picChg chg="add del mod">
          <ac:chgData name="공덕호" userId="71ce1358-e66d-48ff-a044-821898ec7d32" providerId="ADAL" clId="{4CAE9F8C-24A1-4ECD-ADD5-65A54695A1F4}" dt="2022-12-01T13:32:49.334" v="189" actId="478"/>
          <ac:picMkLst>
            <pc:docMk/>
            <pc:sldMk cId="1570751430" sldId="258"/>
            <ac:picMk id="9" creationId="{68DEB8EE-3C69-6FF4-389B-8BFC179A840A}"/>
          </ac:picMkLst>
        </pc:picChg>
        <pc:picChg chg="add del mod">
          <ac:chgData name="공덕호" userId="71ce1358-e66d-48ff-a044-821898ec7d32" providerId="ADAL" clId="{4CAE9F8C-24A1-4ECD-ADD5-65A54695A1F4}" dt="2022-12-01T13:32:49.334" v="189" actId="478"/>
          <ac:picMkLst>
            <pc:docMk/>
            <pc:sldMk cId="1570751430" sldId="258"/>
            <ac:picMk id="11" creationId="{A670AE9C-F9B2-AC2B-B1B3-D5187B7B1273}"/>
          </ac:picMkLst>
        </pc:picChg>
        <pc:picChg chg="add del mod">
          <ac:chgData name="공덕호" userId="71ce1358-e66d-48ff-a044-821898ec7d32" providerId="ADAL" clId="{4CAE9F8C-24A1-4ECD-ADD5-65A54695A1F4}" dt="2022-12-01T13:35:30.869" v="271" actId="478"/>
          <ac:picMkLst>
            <pc:docMk/>
            <pc:sldMk cId="1570751430" sldId="258"/>
            <ac:picMk id="12" creationId="{53D6C788-EF45-403E-4FEC-38DD8AFB48A7}"/>
          </ac:picMkLst>
        </pc:picChg>
        <pc:picChg chg="add del mod">
          <ac:chgData name="공덕호" userId="71ce1358-e66d-48ff-a044-821898ec7d32" providerId="ADAL" clId="{4CAE9F8C-24A1-4ECD-ADD5-65A54695A1F4}" dt="2022-12-01T13:32:49.334" v="189" actId="478"/>
          <ac:picMkLst>
            <pc:docMk/>
            <pc:sldMk cId="1570751430" sldId="258"/>
            <ac:picMk id="13" creationId="{08407384-5FCE-EEBE-625D-0F0F2409CB9E}"/>
          </ac:picMkLst>
        </pc:picChg>
        <pc:picChg chg="add del mod">
          <ac:chgData name="공덕호" userId="71ce1358-e66d-48ff-a044-821898ec7d32" providerId="ADAL" clId="{4CAE9F8C-24A1-4ECD-ADD5-65A54695A1F4}" dt="2022-12-01T13:35:31.192" v="272" actId="478"/>
          <ac:picMkLst>
            <pc:docMk/>
            <pc:sldMk cId="1570751430" sldId="258"/>
            <ac:picMk id="15" creationId="{EDFB4327-8FD4-A029-3C2D-B4DB67A676D2}"/>
          </ac:picMkLst>
        </pc:picChg>
        <pc:picChg chg="add del mod">
          <ac:chgData name="공덕호" userId="71ce1358-e66d-48ff-a044-821898ec7d32" providerId="ADAL" clId="{4CAE9F8C-24A1-4ECD-ADD5-65A54695A1F4}" dt="2022-12-01T13:35:31.514" v="273" actId="478"/>
          <ac:picMkLst>
            <pc:docMk/>
            <pc:sldMk cId="1570751430" sldId="258"/>
            <ac:picMk id="17" creationId="{84526CFB-6DC0-60B2-EEDF-281337D0E079}"/>
          </ac:picMkLst>
        </pc:picChg>
        <pc:picChg chg="add del mod">
          <ac:chgData name="공덕호" userId="71ce1358-e66d-48ff-a044-821898ec7d32" providerId="ADAL" clId="{4CAE9F8C-24A1-4ECD-ADD5-65A54695A1F4}" dt="2022-12-01T13:36:48.249" v="304" actId="478"/>
          <ac:picMkLst>
            <pc:docMk/>
            <pc:sldMk cId="1570751430" sldId="258"/>
            <ac:picMk id="29" creationId="{7CC59AF4-1984-E0EA-168A-875EFDF0E3E6}"/>
          </ac:picMkLst>
        </pc:picChg>
        <pc:picChg chg="add del mod">
          <ac:chgData name="공덕호" userId="71ce1358-e66d-48ff-a044-821898ec7d32" providerId="ADAL" clId="{4CAE9F8C-24A1-4ECD-ADD5-65A54695A1F4}" dt="2022-12-01T13:36:48.596" v="305" actId="478"/>
          <ac:picMkLst>
            <pc:docMk/>
            <pc:sldMk cId="1570751430" sldId="258"/>
            <ac:picMk id="31" creationId="{1749EFF1-BA74-AC86-EA7A-788E45BD46BF}"/>
          </ac:picMkLst>
        </pc:picChg>
        <pc:picChg chg="add del mod">
          <ac:chgData name="공덕호" userId="71ce1358-e66d-48ff-a044-821898ec7d32" providerId="ADAL" clId="{4CAE9F8C-24A1-4ECD-ADD5-65A54695A1F4}" dt="2022-12-01T13:36:48.986" v="306" actId="478"/>
          <ac:picMkLst>
            <pc:docMk/>
            <pc:sldMk cId="1570751430" sldId="258"/>
            <ac:picMk id="33" creationId="{D160E10C-C2B3-62A4-31F0-DDF61254932B}"/>
          </ac:picMkLst>
        </pc:picChg>
        <pc:picChg chg="add mod ord">
          <ac:chgData name="공덕호" userId="71ce1358-e66d-48ff-a044-821898ec7d32" providerId="ADAL" clId="{4CAE9F8C-24A1-4ECD-ADD5-65A54695A1F4}" dt="2022-12-01T13:37:41.436" v="338" actId="167"/>
          <ac:picMkLst>
            <pc:docMk/>
            <pc:sldMk cId="1570751430" sldId="258"/>
            <ac:picMk id="35" creationId="{4E80E4F5-C5C2-BD3C-A2C6-77338D222E64}"/>
          </ac:picMkLst>
        </pc:picChg>
        <pc:picChg chg="add mod ord">
          <ac:chgData name="공덕호" userId="71ce1358-e66d-48ff-a044-821898ec7d32" providerId="ADAL" clId="{4CAE9F8C-24A1-4ECD-ADD5-65A54695A1F4}" dt="2022-12-01T13:37:41.436" v="338" actId="167"/>
          <ac:picMkLst>
            <pc:docMk/>
            <pc:sldMk cId="1570751430" sldId="258"/>
            <ac:picMk id="37" creationId="{51C80BDB-F90D-CD8D-CA4D-4E84B2233735}"/>
          </ac:picMkLst>
        </pc:picChg>
        <pc:picChg chg="add mod ord">
          <ac:chgData name="공덕호" userId="71ce1358-e66d-48ff-a044-821898ec7d32" providerId="ADAL" clId="{4CAE9F8C-24A1-4ECD-ADD5-65A54695A1F4}" dt="2022-12-01T13:37:41.436" v="338" actId="167"/>
          <ac:picMkLst>
            <pc:docMk/>
            <pc:sldMk cId="1570751430" sldId="258"/>
            <ac:picMk id="39" creationId="{7BC4D655-2D43-19B7-158F-AFFDCFCDA756}"/>
          </ac:picMkLst>
        </pc:picChg>
        <pc:cxnChg chg="add mod">
          <ac:chgData name="공덕호" userId="71ce1358-e66d-48ff-a044-821898ec7d32" providerId="ADAL" clId="{4CAE9F8C-24A1-4ECD-ADD5-65A54695A1F4}" dt="2022-12-01T13:34:36.673" v="264" actId="692"/>
          <ac:cxnSpMkLst>
            <pc:docMk/>
            <pc:sldMk cId="1570751430" sldId="258"/>
            <ac:cxnSpMk id="19" creationId="{AC00C164-26C2-6569-A418-35F3F6E6DF06}"/>
          </ac:cxnSpMkLst>
        </pc:cxnChg>
        <pc:cxnChg chg="add mod">
          <ac:chgData name="공덕호" userId="71ce1358-e66d-48ff-a044-821898ec7d32" providerId="ADAL" clId="{4CAE9F8C-24A1-4ECD-ADD5-65A54695A1F4}" dt="2022-12-01T13:34:40.596" v="268" actId="692"/>
          <ac:cxnSpMkLst>
            <pc:docMk/>
            <pc:sldMk cId="1570751430" sldId="258"/>
            <ac:cxnSpMk id="22" creationId="{5102A0F7-91E3-C3C6-079C-18248F8F3690}"/>
          </ac:cxnSpMkLst>
        </pc:cxnChg>
      </pc:sldChg>
      <pc:sldChg chg="addSp delSp modSp new mod">
        <pc:chgData name="공덕호" userId="71ce1358-e66d-48ff-a044-821898ec7d32" providerId="ADAL" clId="{4CAE9F8C-24A1-4ECD-ADD5-65A54695A1F4}" dt="2022-12-01T13:41:17.497" v="387" actId="14100"/>
        <pc:sldMkLst>
          <pc:docMk/>
          <pc:sldMk cId="1521003332" sldId="259"/>
        </pc:sldMkLst>
        <pc:spChg chg="del">
          <ac:chgData name="공덕호" userId="71ce1358-e66d-48ff-a044-821898ec7d32" providerId="ADAL" clId="{4CAE9F8C-24A1-4ECD-ADD5-65A54695A1F4}" dt="2022-12-01T13:39:21.529" v="340" actId="478"/>
          <ac:spMkLst>
            <pc:docMk/>
            <pc:sldMk cId="1521003332" sldId="259"/>
            <ac:spMk id="2" creationId="{E77FC6BF-CAE9-4D1B-7E9C-61CE037DA6A8}"/>
          </ac:spMkLst>
        </pc:spChg>
        <pc:spChg chg="del">
          <ac:chgData name="공덕호" userId="71ce1358-e66d-48ff-a044-821898ec7d32" providerId="ADAL" clId="{4CAE9F8C-24A1-4ECD-ADD5-65A54695A1F4}" dt="2022-12-01T13:39:21.529" v="340" actId="478"/>
          <ac:spMkLst>
            <pc:docMk/>
            <pc:sldMk cId="1521003332" sldId="259"/>
            <ac:spMk id="3" creationId="{7A7CC9ED-426A-67AF-8AA4-01DCB8C76968}"/>
          </ac:spMkLst>
        </pc:spChg>
        <pc:spChg chg="add mod">
          <ac:chgData name="공덕호" userId="71ce1358-e66d-48ff-a044-821898ec7d32" providerId="ADAL" clId="{4CAE9F8C-24A1-4ECD-ADD5-65A54695A1F4}" dt="2022-12-01T13:41:09.217" v="386" actId="1076"/>
          <ac:spMkLst>
            <pc:docMk/>
            <pc:sldMk cId="1521003332" sldId="259"/>
            <ac:spMk id="14" creationId="{BBBCD579-1533-8DC4-63AC-5CA2017CA89C}"/>
          </ac:spMkLst>
        </pc:spChg>
        <pc:spChg chg="add mod">
          <ac:chgData name="공덕호" userId="71ce1358-e66d-48ff-a044-821898ec7d32" providerId="ADAL" clId="{4CAE9F8C-24A1-4ECD-ADD5-65A54695A1F4}" dt="2022-12-01T13:40:56.833" v="361" actId="1076"/>
          <ac:spMkLst>
            <pc:docMk/>
            <pc:sldMk cId="1521003332" sldId="259"/>
            <ac:spMk id="15" creationId="{AC1011C3-0D5B-1840-B934-52CB8A48B69C}"/>
          </ac:spMkLst>
        </pc:spChg>
        <pc:picChg chg="add del mod">
          <ac:chgData name="공덕호" userId="71ce1358-e66d-48ff-a044-821898ec7d32" providerId="ADAL" clId="{4CAE9F8C-24A1-4ECD-ADD5-65A54695A1F4}" dt="2022-12-01T13:40:23.284" v="347" actId="478"/>
          <ac:picMkLst>
            <pc:docMk/>
            <pc:sldMk cId="1521003332" sldId="259"/>
            <ac:picMk id="5" creationId="{EA9E75B1-C9F2-398B-FAE1-08DA8E1C11DA}"/>
          </ac:picMkLst>
        </pc:picChg>
        <pc:picChg chg="add del mod">
          <ac:chgData name="공덕호" userId="71ce1358-e66d-48ff-a044-821898ec7d32" providerId="ADAL" clId="{4CAE9F8C-24A1-4ECD-ADD5-65A54695A1F4}" dt="2022-12-01T13:40:23.284" v="347" actId="478"/>
          <ac:picMkLst>
            <pc:docMk/>
            <pc:sldMk cId="1521003332" sldId="259"/>
            <ac:picMk id="7" creationId="{A77C4C2D-046C-CC90-D11E-3A49DC057DE6}"/>
          </ac:picMkLst>
        </pc:picChg>
        <pc:picChg chg="add mod">
          <ac:chgData name="공덕호" userId="71ce1358-e66d-48ff-a044-821898ec7d32" providerId="ADAL" clId="{4CAE9F8C-24A1-4ECD-ADD5-65A54695A1F4}" dt="2022-12-01T13:40:46.947" v="359" actId="1037"/>
          <ac:picMkLst>
            <pc:docMk/>
            <pc:sldMk cId="1521003332" sldId="259"/>
            <ac:picMk id="9" creationId="{595C54A4-E451-F3B1-6C4A-388D2C32CB33}"/>
          </ac:picMkLst>
        </pc:picChg>
        <pc:picChg chg="add mod">
          <ac:chgData name="공덕호" userId="71ce1358-e66d-48ff-a044-821898ec7d32" providerId="ADAL" clId="{4CAE9F8C-24A1-4ECD-ADD5-65A54695A1F4}" dt="2022-12-01T13:40:40.801" v="352" actId="1076"/>
          <ac:picMkLst>
            <pc:docMk/>
            <pc:sldMk cId="1521003332" sldId="259"/>
            <ac:picMk id="11" creationId="{F7F8B857-2475-BA9D-5A94-FBCBFBCD9CA4}"/>
          </ac:picMkLst>
        </pc:picChg>
        <pc:cxnChg chg="add mod">
          <ac:chgData name="공덕호" userId="71ce1358-e66d-48ff-a044-821898ec7d32" providerId="ADAL" clId="{4CAE9F8C-24A1-4ECD-ADD5-65A54695A1F4}" dt="2022-12-01T13:41:17.497" v="387" actId="14100"/>
          <ac:cxnSpMkLst>
            <pc:docMk/>
            <pc:sldMk cId="1521003332" sldId="259"/>
            <ac:cxnSpMk id="12" creationId="{92C9B65F-AEFE-219C-1084-EC10D3752738}"/>
          </ac:cxnSpMkLst>
        </pc:cxnChg>
        <pc:cxnChg chg="add mod">
          <ac:chgData name="공덕호" userId="71ce1358-e66d-48ff-a044-821898ec7d32" providerId="ADAL" clId="{4CAE9F8C-24A1-4ECD-ADD5-65A54695A1F4}" dt="2022-12-01T13:40:56.833" v="361" actId="1076"/>
          <ac:cxnSpMkLst>
            <pc:docMk/>
            <pc:sldMk cId="1521003332" sldId="259"/>
            <ac:cxnSpMk id="13" creationId="{C274A271-41F0-3CF5-64E4-A6E3955E959E}"/>
          </ac:cxnSpMkLst>
        </pc:cxnChg>
      </pc:sldChg>
      <pc:sldChg chg="addSp delSp modSp new mod">
        <pc:chgData name="공덕호" userId="71ce1358-e66d-48ff-a044-821898ec7d32" providerId="ADAL" clId="{4CAE9F8C-24A1-4ECD-ADD5-65A54695A1F4}" dt="2022-12-01T13:44:19.201" v="395" actId="1076"/>
        <pc:sldMkLst>
          <pc:docMk/>
          <pc:sldMk cId="622997487" sldId="260"/>
        </pc:sldMkLst>
        <pc:spChg chg="del">
          <ac:chgData name="공덕호" userId="71ce1358-e66d-48ff-a044-821898ec7d32" providerId="ADAL" clId="{4CAE9F8C-24A1-4ECD-ADD5-65A54695A1F4}" dt="2022-12-01T13:43:53.197" v="389" actId="478"/>
          <ac:spMkLst>
            <pc:docMk/>
            <pc:sldMk cId="622997487" sldId="260"/>
            <ac:spMk id="2" creationId="{1E019985-ABFB-A64A-EE90-81057639E8F9}"/>
          </ac:spMkLst>
        </pc:spChg>
        <pc:spChg chg="del">
          <ac:chgData name="공덕호" userId="71ce1358-e66d-48ff-a044-821898ec7d32" providerId="ADAL" clId="{4CAE9F8C-24A1-4ECD-ADD5-65A54695A1F4}" dt="2022-12-01T13:43:53.197" v="389" actId="478"/>
          <ac:spMkLst>
            <pc:docMk/>
            <pc:sldMk cId="622997487" sldId="260"/>
            <ac:spMk id="3" creationId="{E69C8415-51D3-327E-9553-62055BF66E76}"/>
          </ac:spMkLst>
        </pc:spChg>
        <pc:picChg chg="add mod">
          <ac:chgData name="공덕호" userId="71ce1358-e66d-48ff-a044-821898ec7d32" providerId="ADAL" clId="{4CAE9F8C-24A1-4ECD-ADD5-65A54695A1F4}" dt="2022-12-01T13:44:19.201" v="395" actId="1076"/>
          <ac:picMkLst>
            <pc:docMk/>
            <pc:sldMk cId="622997487" sldId="260"/>
            <ac:picMk id="5" creationId="{252C76A4-0AFB-F1DF-3819-DF009FD710FC}"/>
          </ac:picMkLst>
        </pc:picChg>
        <pc:picChg chg="add mod">
          <ac:chgData name="공덕호" userId="71ce1358-e66d-48ff-a044-821898ec7d32" providerId="ADAL" clId="{4CAE9F8C-24A1-4ECD-ADD5-65A54695A1F4}" dt="2022-12-01T13:44:17.313" v="394" actId="1076"/>
          <ac:picMkLst>
            <pc:docMk/>
            <pc:sldMk cId="622997487" sldId="260"/>
            <ac:picMk id="7" creationId="{0D7D23CF-4771-983E-0AD2-A818015A6F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C2F0A-ACAC-D49C-6180-1C35D6D4A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318785-9DE9-FFB5-F322-AB82F4E03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9C358-BA74-9798-3FCC-A9D17264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ADD5-F290-4BC1-B062-E81847804B9A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3A185-4DBE-3F29-D0AA-DB6FDAE5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8FFA9-82A9-CAA8-0AC1-A9EF9189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2CC-D73C-4B20-A2DE-ED005997D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8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A90CC-5DD1-9786-1C39-352A211B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94413-B0B4-BD62-F451-23CE0F6B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E61EA0-F092-AEC9-1A10-DDC6DC73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ADD5-F290-4BC1-B062-E81847804B9A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5628E-CB4A-A0D3-C31C-B89735AD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6497A-C055-45A1-5393-DFEC7FBF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2CC-D73C-4B20-A2DE-ED005997D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34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0CD597-4645-7C23-97D9-473759A3F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1CBB7-EF05-E05E-90B8-588BFE0BB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3F9DC-5940-AD37-4FB3-CE9D777D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ADD5-F290-4BC1-B062-E81847804B9A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A82C7-9C91-F6EE-F775-A856AC7E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AC340-3362-8871-6F88-933CF439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2CC-D73C-4B20-A2DE-ED005997D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5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91396-337E-0696-0B73-D08A3546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252EB-2BB4-288E-7BE6-3D8A3BB96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C8A6D-F912-0F0A-893D-0FC104FF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ADD5-F290-4BC1-B062-E81847804B9A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61938-A900-D531-77E7-3213F49E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6FE1D-F3B4-39E7-4391-C9791E23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2CC-D73C-4B20-A2DE-ED005997D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7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8A6D-0DAE-C7FC-2BC0-61F1604D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0412F-3F17-5C35-48CD-D0157F9FD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4A6B1-19F0-E660-557D-2C23B3AA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ADD5-F290-4BC1-B062-E81847804B9A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45303-1442-A407-7A60-AD9807F6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01F6D-F1DA-B8E0-AAEA-BF3408F1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2CC-D73C-4B20-A2DE-ED005997D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8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65C31-5375-7620-1A52-9AD38B392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7DA44-94C5-7BF9-7627-11B1A5393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924470-BF22-07E3-6356-E486A9C4A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839848-8BDF-6354-0CA9-344D4A30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ADD5-F290-4BC1-B062-E81847804B9A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49E87-2556-B60A-02B1-291F18C4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79034-FE2E-9916-8842-A163019A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2CC-D73C-4B20-A2DE-ED005997D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0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16E49-AB50-E4B3-F7B7-E41833E2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B42CB-81B8-7471-6DCE-424861606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E48588-1932-9D5D-945C-494279C2E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2B5CE-7DF6-326F-125B-C65F89CA9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D72F48-EA22-7D50-94A7-E3A6CE75E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D5B142-50B4-118D-1AE0-74E6AA17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ADD5-F290-4BC1-B062-E81847804B9A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CBEFAC-0CCE-66E4-7178-B3A2DB9B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C4969B-3D7D-2287-CAA5-49C4A8CA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2CC-D73C-4B20-A2DE-ED005997D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5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BE25B-3150-6B5B-5D0A-00748396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7693F4-51F8-6307-DE09-9F424635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ADD5-F290-4BC1-B062-E81847804B9A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F1BA99-98F2-65CD-68EB-914986A1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15C555-5CD1-C4F3-8BEB-938A53BB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2CC-D73C-4B20-A2DE-ED005997D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53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32FFF2-7401-8EDA-A8F7-D8B5A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ADD5-F290-4BC1-B062-E81847804B9A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12AD9E-F8F8-6B9A-2731-837FB6EB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D4625E-7B55-1AED-7E71-34CAB895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2CC-D73C-4B20-A2DE-ED005997D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2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A8DC7-8CD6-B9A0-DC19-798289E7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0FF0B-74EA-C95F-9AD3-F79880A42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655331-F8C2-9382-F47C-FE02F5DE2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083123-AE13-2E3B-F83F-337EAD95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ADD5-F290-4BC1-B062-E81847804B9A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651B3-FDB8-0B15-9103-B9586FD5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9F39E4-050F-6063-DE6B-3B6FC66B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2CC-D73C-4B20-A2DE-ED005997D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6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EFA6B-93C2-50B6-4F9E-7F77717E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FC52E0-32AA-5F41-4A2F-297B32952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B6EA57-E44C-00FE-A637-9F0D7234E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4F3045-DCC0-78D6-7D8F-95581457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ADD5-F290-4BC1-B062-E81847804B9A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700E69-583D-D59A-717D-2396515B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54D99-7612-585A-95D5-C20A6F47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2CC-D73C-4B20-A2DE-ED005997D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0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AE6286-ACA5-74B4-56D0-637BA732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91CEC0-C992-F4BA-6B2A-82B7B4D18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64F94-E6DF-8CC8-04C5-B7E8E0B73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EADD5-F290-4BC1-B062-E81847804B9A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7AE95-238F-4123-E4D3-130C7702C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E4F61E-4C40-3962-B223-4232DA832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E2CC-D73C-4B20-A2DE-ED005997D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89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582E97-A253-D9F4-9D99-95283C12A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422" y="1395726"/>
            <a:ext cx="1799572" cy="14262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21EC589-4178-DCA4-B549-1A7DBE5BBEC2}"/>
              </a:ext>
            </a:extLst>
          </p:cNvPr>
          <p:cNvSpPr/>
          <p:nvPr/>
        </p:nvSpPr>
        <p:spPr>
          <a:xfrm>
            <a:off x="952160" y="1028295"/>
            <a:ext cx="212696" cy="192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41283B-A0D4-DD9D-2D00-BD6CEE9D98D0}"/>
              </a:ext>
            </a:extLst>
          </p:cNvPr>
          <p:cNvSpPr/>
          <p:nvPr/>
        </p:nvSpPr>
        <p:spPr>
          <a:xfrm>
            <a:off x="1164856" y="1028295"/>
            <a:ext cx="212696" cy="192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A1AD44-168A-7194-0D65-AB1775AA438E}"/>
              </a:ext>
            </a:extLst>
          </p:cNvPr>
          <p:cNvSpPr/>
          <p:nvPr/>
        </p:nvSpPr>
        <p:spPr>
          <a:xfrm>
            <a:off x="1375513" y="1028295"/>
            <a:ext cx="212696" cy="19294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E1E1A5-72DE-2CBE-A7DD-5CAAC18F1E1A}"/>
              </a:ext>
            </a:extLst>
          </p:cNvPr>
          <p:cNvSpPr/>
          <p:nvPr/>
        </p:nvSpPr>
        <p:spPr>
          <a:xfrm>
            <a:off x="1587714" y="1028295"/>
            <a:ext cx="212696" cy="192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F3AE0E-08A5-67E8-C6F4-27CA4DDEC094}"/>
              </a:ext>
            </a:extLst>
          </p:cNvPr>
          <p:cNvSpPr/>
          <p:nvPr/>
        </p:nvSpPr>
        <p:spPr>
          <a:xfrm>
            <a:off x="1800410" y="1028295"/>
            <a:ext cx="212696" cy="192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EE8A0-1524-BD4A-548B-7E298949F325}"/>
              </a:ext>
            </a:extLst>
          </p:cNvPr>
          <p:cNvSpPr/>
          <p:nvPr/>
        </p:nvSpPr>
        <p:spPr>
          <a:xfrm>
            <a:off x="2017417" y="1028295"/>
            <a:ext cx="212696" cy="19294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95CAA7-D268-2C81-6237-EA1734D8E188}"/>
              </a:ext>
            </a:extLst>
          </p:cNvPr>
          <p:cNvSpPr/>
          <p:nvPr/>
        </p:nvSpPr>
        <p:spPr>
          <a:xfrm>
            <a:off x="3293679" y="3585648"/>
            <a:ext cx="212696" cy="192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3813E1-7B6B-CF47-857A-C6F52A6D399A}"/>
              </a:ext>
            </a:extLst>
          </p:cNvPr>
          <p:cNvSpPr txBox="1"/>
          <p:nvPr/>
        </p:nvSpPr>
        <p:spPr>
          <a:xfrm>
            <a:off x="3526081" y="3543770"/>
            <a:ext cx="1013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Normal data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A38D54-AC05-D5D1-E218-B0456F76D70A}"/>
              </a:ext>
            </a:extLst>
          </p:cNvPr>
          <p:cNvSpPr/>
          <p:nvPr/>
        </p:nvSpPr>
        <p:spPr>
          <a:xfrm>
            <a:off x="4437471" y="3579390"/>
            <a:ext cx="212696" cy="19294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CC2FFD-BA51-0D4A-F88B-E433EC7C6EC4}"/>
              </a:ext>
            </a:extLst>
          </p:cNvPr>
          <p:cNvSpPr txBox="1"/>
          <p:nvPr/>
        </p:nvSpPr>
        <p:spPr>
          <a:xfrm>
            <a:off x="4669873" y="3537361"/>
            <a:ext cx="1013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Error data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E90289-2DCF-AF15-3414-4A6EC38FA22C}"/>
              </a:ext>
            </a:extLst>
          </p:cNvPr>
          <p:cNvSpPr txBox="1"/>
          <p:nvPr/>
        </p:nvSpPr>
        <p:spPr>
          <a:xfrm>
            <a:off x="2225307" y="84595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3025FC-FD83-BAAB-8ABE-33553C41DC15}"/>
              </a:ext>
            </a:extLst>
          </p:cNvPr>
          <p:cNvSpPr/>
          <p:nvPr/>
        </p:nvSpPr>
        <p:spPr>
          <a:xfrm>
            <a:off x="2573013" y="1019731"/>
            <a:ext cx="212696" cy="19294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B36114-BD77-37F3-AA33-14C98D7F00E9}"/>
              </a:ext>
            </a:extLst>
          </p:cNvPr>
          <p:cNvSpPr/>
          <p:nvPr/>
        </p:nvSpPr>
        <p:spPr>
          <a:xfrm>
            <a:off x="2785709" y="1019731"/>
            <a:ext cx="212696" cy="192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E7039E-FCB5-E59E-94E0-C57A730D044E}"/>
              </a:ext>
            </a:extLst>
          </p:cNvPr>
          <p:cNvSpPr/>
          <p:nvPr/>
        </p:nvSpPr>
        <p:spPr>
          <a:xfrm>
            <a:off x="2996366" y="1019731"/>
            <a:ext cx="212696" cy="19294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94BD4C-15A2-82EC-3873-49B7820821FA}"/>
              </a:ext>
            </a:extLst>
          </p:cNvPr>
          <p:cNvSpPr/>
          <p:nvPr/>
        </p:nvSpPr>
        <p:spPr>
          <a:xfrm>
            <a:off x="3213330" y="1019731"/>
            <a:ext cx="212696" cy="192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2B777D-3D26-DE24-D560-87121088FD39}"/>
              </a:ext>
            </a:extLst>
          </p:cNvPr>
          <p:cNvSpPr/>
          <p:nvPr/>
        </p:nvSpPr>
        <p:spPr>
          <a:xfrm>
            <a:off x="3426026" y="1019731"/>
            <a:ext cx="212696" cy="192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0F3DCE-E66D-2539-C031-0DAAB8E1F5DF}"/>
              </a:ext>
            </a:extLst>
          </p:cNvPr>
          <p:cNvSpPr/>
          <p:nvPr/>
        </p:nvSpPr>
        <p:spPr>
          <a:xfrm>
            <a:off x="3643033" y="1019731"/>
            <a:ext cx="212696" cy="192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대괄호 21">
            <a:extLst>
              <a:ext uri="{FF2B5EF4-FFF2-40B4-BE49-F238E27FC236}">
                <a16:creationId xmlns:a16="http://schemas.microsoft.com/office/drawing/2014/main" id="{C6B9650E-62D6-CEA2-84F6-14B90F34240E}"/>
              </a:ext>
            </a:extLst>
          </p:cNvPr>
          <p:cNvSpPr/>
          <p:nvPr/>
        </p:nvSpPr>
        <p:spPr>
          <a:xfrm rot="16200000">
            <a:off x="2340699" y="-495336"/>
            <a:ext cx="77873" cy="2821015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029699-2D59-A296-169C-BDA395E1E1A0}"/>
              </a:ext>
            </a:extLst>
          </p:cNvPr>
          <p:cNvSpPr txBox="1"/>
          <p:nvPr/>
        </p:nvSpPr>
        <p:spPr>
          <a:xfrm>
            <a:off x="1245728" y="519793"/>
            <a:ext cx="239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7689  Normal data</a:t>
            </a:r>
          </a:p>
          <a:p>
            <a:pPr algn="ctr"/>
            <a:r>
              <a:rPr lang="en-US" altLang="ko-KR" sz="1000" dirty="0"/>
              <a:t>311 error data</a:t>
            </a:r>
            <a:endParaRPr lang="ko-KR" altLang="en-US" sz="10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F28F2B6-0617-3C91-9B5B-229EC7928D3C}"/>
              </a:ext>
            </a:extLst>
          </p:cNvPr>
          <p:cNvCxnSpPr>
            <a:cxnSpLocks/>
          </p:cNvCxnSpPr>
          <p:nvPr/>
        </p:nvCxnSpPr>
        <p:spPr>
          <a:xfrm>
            <a:off x="719644" y="558586"/>
            <a:ext cx="0" cy="3140093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A34FDA4-5913-376B-F106-EE9CD617E069}"/>
              </a:ext>
            </a:extLst>
          </p:cNvPr>
          <p:cNvSpPr txBox="1"/>
          <p:nvPr/>
        </p:nvSpPr>
        <p:spPr>
          <a:xfrm>
            <a:off x="196789" y="770439"/>
            <a:ext cx="542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t = 1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CA2A5C-C5D7-3DB2-0DC5-9D7DE28C3D55}"/>
              </a:ext>
            </a:extLst>
          </p:cNvPr>
          <p:cNvSpPr txBox="1"/>
          <p:nvPr/>
        </p:nvSpPr>
        <p:spPr>
          <a:xfrm>
            <a:off x="134471" y="1678977"/>
            <a:ext cx="59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t = 2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E80102-CDDB-3A7B-ABF8-342B60D97E8B}"/>
              </a:ext>
            </a:extLst>
          </p:cNvPr>
          <p:cNvSpPr/>
          <p:nvPr/>
        </p:nvSpPr>
        <p:spPr>
          <a:xfrm>
            <a:off x="947892" y="1879032"/>
            <a:ext cx="212696" cy="192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3DB8B2-59E4-DEE0-BFBB-F606A7B78B4B}"/>
              </a:ext>
            </a:extLst>
          </p:cNvPr>
          <p:cNvSpPr/>
          <p:nvPr/>
        </p:nvSpPr>
        <p:spPr>
          <a:xfrm>
            <a:off x="1160588" y="1879032"/>
            <a:ext cx="212696" cy="192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F9ADED-FCBF-BED8-F763-F9EA2F076918}"/>
              </a:ext>
            </a:extLst>
          </p:cNvPr>
          <p:cNvSpPr/>
          <p:nvPr/>
        </p:nvSpPr>
        <p:spPr>
          <a:xfrm>
            <a:off x="1371245" y="1879032"/>
            <a:ext cx="212696" cy="19294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7A17C6-38DA-E943-B756-D0F5A33E1ECC}"/>
              </a:ext>
            </a:extLst>
          </p:cNvPr>
          <p:cNvSpPr/>
          <p:nvPr/>
        </p:nvSpPr>
        <p:spPr>
          <a:xfrm>
            <a:off x="1583446" y="1879032"/>
            <a:ext cx="212696" cy="192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5DE6E9-3807-2145-3A16-7EF284535712}"/>
              </a:ext>
            </a:extLst>
          </p:cNvPr>
          <p:cNvSpPr/>
          <p:nvPr/>
        </p:nvSpPr>
        <p:spPr>
          <a:xfrm>
            <a:off x="1796142" y="1879032"/>
            <a:ext cx="212696" cy="192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D64422-6C67-4262-308E-FB805C9CBDDF}"/>
              </a:ext>
            </a:extLst>
          </p:cNvPr>
          <p:cNvSpPr/>
          <p:nvPr/>
        </p:nvSpPr>
        <p:spPr>
          <a:xfrm>
            <a:off x="2013149" y="1879032"/>
            <a:ext cx="212696" cy="19294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4442BB-A0F6-8F89-55DC-FCA8E7A27AE1}"/>
              </a:ext>
            </a:extLst>
          </p:cNvPr>
          <p:cNvSpPr txBox="1"/>
          <p:nvPr/>
        </p:nvSpPr>
        <p:spPr>
          <a:xfrm>
            <a:off x="2221039" y="1696692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5FD63E8-458D-6FCD-5823-362D4C2CDF45}"/>
              </a:ext>
            </a:extLst>
          </p:cNvPr>
          <p:cNvSpPr/>
          <p:nvPr/>
        </p:nvSpPr>
        <p:spPr>
          <a:xfrm>
            <a:off x="2568745" y="1870468"/>
            <a:ext cx="212696" cy="19294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BCF4AB-6C77-0115-F187-2D04F9E16F27}"/>
              </a:ext>
            </a:extLst>
          </p:cNvPr>
          <p:cNvSpPr/>
          <p:nvPr/>
        </p:nvSpPr>
        <p:spPr>
          <a:xfrm>
            <a:off x="2781441" y="1870468"/>
            <a:ext cx="212696" cy="192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67EC1C-AD79-DD41-D2A2-C13123A8E41F}"/>
              </a:ext>
            </a:extLst>
          </p:cNvPr>
          <p:cNvSpPr/>
          <p:nvPr/>
        </p:nvSpPr>
        <p:spPr>
          <a:xfrm>
            <a:off x="2992098" y="1870468"/>
            <a:ext cx="212696" cy="19294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81CD102-2C4B-9D86-880D-6134DBA0ED66}"/>
              </a:ext>
            </a:extLst>
          </p:cNvPr>
          <p:cNvSpPr/>
          <p:nvPr/>
        </p:nvSpPr>
        <p:spPr>
          <a:xfrm>
            <a:off x="3209062" y="1870468"/>
            <a:ext cx="212696" cy="192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BC55C4B-E611-00AB-A7F3-F00F5258B517}"/>
              </a:ext>
            </a:extLst>
          </p:cNvPr>
          <p:cNvSpPr/>
          <p:nvPr/>
        </p:nvSpPr>
        <p:spPr>
          <a:xfrm>
            <a:off x="3421758" y="1870468"/>
            <a:ext cx="212696" cy="192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대괄호 38">
            <a:extLst>
              <a:ext uri="{FF2B5EF4-FFF2-40B4-BE49-F238E27FC236}">
                <a16:creationId xmlns:a16="http://schemas.microsoft.com/office/drawing/2014/main" id="{B3ACB026-6C62-E7D4-347E-C17F54C0E6BE}"/>
              </a:ext>
            </a:extLst>
          </p:cNvPr>
          <p:cNvSpPr/>
          <p:nvPr/>
        </p:nvSpPr>
        <p:spPr>
          <a:xfrm rot="16200000">
            <a:off x="2235778" y="456054"/>
            <a:ext cx="62903" cy="2604738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014AEC-2BD8-731E-1855-3481C70EB2BC}"/>
              </a:ext>
            </a:extLst>
          </p:cNvPr>
          <p:cNvSpPr txBox="1"/>
          <p:nvPr/>
        </p:nvSpPr>
        <p:spPr>
          <a:xfrm>
            <a:off x="3924459" y="1568938"/>
            <a:ext cx="1436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 Normal data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0B1CB0A-32B6-6712-C550-02D1FF77927B}"/>
              </a:ext>
            </a:extLst>
          </p:cNvPr>
          <p:cNvCxnSpPr>
            <a:cxnSpLocks/>
          </p:cNvCxnSpPr>
          <p:nvPr/>
        </p:nvCxnSpPr>
        <p:spPr>
          <a:xfrm>
            <a:off x="711800" y="1315824"/>
            <a:ext cx="46620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746C10-08BA-021B-2E79-5FAFC927846B}"/>
              </a:ext>
            </a:extLst>
          </p:cNvPr>
          <p:cNvSpPr txBox="1"/>
          <p:nvPr/>
        </p:nvSpPr>
        <p:spPr>
          <a:xfrm>
            <a:off x="1608065" y="307958"/>
            <a:ext cx="1427182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Uncertainty Data Set</a:t>
            </a:r>
            <a:endParaRPr lang="ko-KR" altLang="en-US" sz="10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C3084C6-2DD9-C294-70B9-D701959F24DF}"/>
              </a:ext>
            </a:extLst>
          </p:cNvPr>
          <p:cNvCxnSpPr>
            <a:cxnSpLocks/>
          </p:cNvCxnSpPr>
          <p:nvPr/>
        </p:nvCxnSpPr>
        <p:spPr>
          <a:xfrm>
            <a:off x="3974792" y="554179"/>
            <a:ext cx="0" cy="29523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9FC1590-F166-0AEE-AC38-8CA41A185E70}"/>
              </a:ext>
            </a:extLst>
          </p:cNvPr>
          <p:cNvSpPr txBox="1"/>
          <p:nvPr/>
        </p:nvSpPr>
        <p:spPr>
          <a:xfrm>
            <a:off x="4157181" y="308616"/>
            <a:ext cx="1011987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EVCS Data set</a:t>
            </a:r>
            <a:endParaRPr lang="ko-KR" altLang="en-US" sz="10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521D4C4-E05D-B7B0-4711-5D1842083274}"/>
              </a:ext>
            </a:extLst>
          </p:cNvPr>
          <p:cNvCxnSpPr>
            <a:cxnSpLocks/>
          </p:cNvCxnSpPr>
          <p:nvPr/>
        </p:nvCxnSpPr>
        <p:spPr>
          <a:xfrm>
            <a:off x="719644" y="558586"/>
            <a:ext cx="46542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F814ACE-7FF2-019C-E209-2E123BE2B2B3}"/>
              </a:ext>
            </a:extLst>
          </p:cNvPr>
          <p:cNvCxnSpPr>
            <a:cxnSpLocks/>
          </p:cNvCxnSpPr>
          <p:nvPr/>
        </p:nvCxnSpPr>
        <p:spPr>
          <a:xfrm>
            <a:off x="5367495" y="553845"/>
            <a:ext cx="0" cy="295272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A122536-60DA-D5DB-27EC-0A5B2062092E}"/>
              </a:ext>
            </a:extLst>
          </p:cNvPr>
          <p:cNvSpPr/>
          <p:nvPr/>
        </p:nvSpPr>
        <p:spPr>
          <a:xfrm>
            <a:off x="4569718" y="1858395"/>
            <a:ext cx="212696" cy="192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D2FAD6E-6DB5-AAFE-5790-4734B3DFB7AE}"/>
              </a:ext>
            </a:extLst>
          </p:cNvPr>
          <p:cNvCxnSpPr>
            <a:cxnSpLocks/>
          </p:cNvCxnSpPr>
          <p:nvPr/>
        </p:nvCxnSpPr>
        <p:spPr>
          <a:xfrm>
            <a:off x="714881" y="2160374"/>
            <a:ext cx="46620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3569670-BC19-8416-9EA2-0C692978DB2F}"/>
              </a:ext>
            </a:extLst>
          </p:cNvPr>
          <p:cNvSpPr txBox="1"/>
          <p:nvPr/>
        </p:nvSpPr>
        <p:spPr>
          <a:xfrm>
            <a:off x="2180409" y="2215203"/>
            <a:ext cx="461665" cy="2669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5CC4F8-0785-6339-70F4-06F2702160F9}"/>
              </a:ext>
            </a:extLst>
          </p:cNvPr>
          <p:cNvSpPr txBox="1"/>
          <p:nvPr/>
        </p:nvSpPr>
        <p:spPr>
          <a:xfrm>
            <a:off x="4523559" y="2215203"/>
            <a:ext cx="461665" cy="2669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19AFC6-4C0D-7113-5214-3FACD7B61497}"/>
              </a:ext>
            </a:extLst>
          </p:cNvPr>
          <p:cNvSpPr txBox="1"/>
          <p:nvPr/>
        </p:nvSpPr>
        <p:spPr>
          <a:xfrm>
            <a:off x="1144223" y="1307069"/>
            <a:ext cx="239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7688 Normal data</a:t>
            </a:r>
          </a:p>
          <a:p>
            <a:pPr algn="ctr"/>
            <a:r>
              <a:rPr lang="en-US" altLang="ko-KR" sz="1000" dirty="0"/>
              <a:t>311 error data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A363C7-D193-D5C5-2779-A789C1931432}"/>
              </a:ext>
            </a:extLst>
          </p:cNvPr>
          <p:cNvSpPr txBox="1"/>
          <p:nvPr/>
        </p:nvSpPr>
        <p:spPr>
          <a:xfrm>
            <a:off x="194568" y="2825317"/>
            <a:ext cx="531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t = n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5829898-41D3-DB8F-44A5-71E43B4C34C6}"/>
              </a:ext>
            </a:extLst>
          </p:cNvPr>
          <p:cNvSpPr/>
          <p:nvPr/>
        </p:nvSpPr>
        <p:spPr>
          <a:xfrm>
            <a:off x="947892" y="3242587"/>
            <a:ext cx="212696" cy="192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758262-4DFC-F5DA-6F67-3C0323DFF515}"/>
              </a:ext>
            </a:extLst>
          </p:cNvPr>
          <p:cNvSpPr/>
          <p:nvPr/>
        </p:nvSpPr>
        <p:spPr>
          <a:xfrm>
            <a:off x="1160588" y="3242587"/>
            <a:ext cx="212696" cy="192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627367C-8CB5-8AF2-3E63-DB79BF35A236}"/>
              </a:ext>
            </a:extLst>
          </p:cNvPr>
          <p:cNvSpPr/>
          <p:nvPr/>
        </p:nvSpPr>
        <p:spPr>
          <a:xfrm>
            <a:off x="1371245" y="3242587"/>
            <a:ext cx="212696" cy="19294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1FEF0DC-95DD-6E8A-DF9E-D9793BA556E6}"/>
              </a:ext>
            </a:extLst>
          </p:cNvPr>
          <p:cNvSpPr/>
          <p:nvPr/>
        </p:nvSpPr>
        <p:spPr>
          <a:xfrm>
            <a:off x="1583446" y="3242587"/>
            <a:ext cx="212696" cy="192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5D9DF19-25DC-CACA-D587-7728F5C04B19}"/>
              </a:ext>
            </a:extLst>
          </p:cNvPr>
          <p:cNvSpPr/>
          <p:nvPr/>
        </p:nvSpPr>
        <p:spPr>
          <a:xfrm>
            <a:off x="1796142" y="3242587"/>
            <a:ext cx="212696" cy="192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F88863F-FB18-959A-66A3-8DDEA2526610}"/>
              </a:ext>
            </a:extLst>
          </p:cNvPr>
          <p:cNvSpPr/>
          <p:nvPr/>
        </p:nvSpPr>
        <p:spPr>
          <a:xfrm>
            <a:off x="2013149" y="3242587"/>
            <a:ext cx="212696" cy="19294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AF956E-F5C1-B609-0444-71402DE920AD}"/>
              </a:ext>
            </a:extLst>
          </p:cNvPr>
          <p:cNvSpPr txBox="1"/>
          <p:nvPr/>
        </p:nvSpPr>
        <p:spPr>
          <a:xfrm>
            <a:off x="2221039" y="3060247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6ABCC7B-B5E2-BD2D-5875-73F34AD7A9E4}"/>
              </a:ext>
            </a:extLst>
          </p:cNvPr>
          <p:cNvSpPr/>
          <p:nvPr/>
        </p:nvSpPr>
        <p:spPr>
          <a:xfrm>
            <a:off x="2568745" y="3234023"/>
            <a:ext cx="212696" cy="19294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2679821-E8E8-275A-1E27-F954CAABC8FD}"/>
              </a:ext>
            </a:extLst>
          </p:cNvPr>
          <p:cNvSpPr/>
          <p:nvPr/>
        </p:nvSpPr>
        <p:spPr>
          <a:xfrm>
            <a:off x="2781441" y="3234023"/>
            <a:ext cx="212696" cy="192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81CEE4E-A72B-11FE-81ED-73C6288B48A7}"/>
              </a:ext>
            </a:extLst>
          </p:cNvPr>
          <p:cNvSpPr/>
          <p:nvPr/>
        </p:nvSpPr>
        <p:spPr>
          <a:xfrm>
            <a:off x="2992098" y="3234023"/>
            <a:ext cx="212696" cy="19294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오른쪽 대괄호 62">
            <a:extLst>
              <a:ext uri="{FF2B5EF4-FFF2-40B4-BE49-F238E27FC236}">
                <a16:creationId xmlns:a16="http://schemas.microsoft.com/office/drawing/2014/main" id="{3CCCF2D2-8E29-4C7B-0708-E80BCC8BCF3A}"/>
              </a:ext>
            </a:extLst>
          </p:cNvPr>
          <p:cNvSpPr/>
          <p:nvPr/>
        </p:nvSpPr>
        <p:spPr>
          <a:xfrm rot="16200000">
            <a:off x="1993370" y="2046920"/>
            <a:ext cx="78001" cy="2135019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F91ADB-6ABA-812B-307B-51AA91D5653E}"/>
              </a:ext>
            </a:extLst>
          </p:cNvPr>
          <p:cNvSpPr txBox="1"/>
          <p:nvPr/>
        </p:nvSpPr>
        <p:spPr>
          <a:xfrm>
            <a:off x="926585" y="2676087"/>
            <a:ext cx="239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(7689 – a) each Normal data</a:t>
            </a:r>
          </a:p>
          <a:p>
            <a:pPr algn="ctr"/>
            <a:r>
              <a:rPr lang="en-US" altLang="ko-KR" sz="1000" dirty="0"/>
              <a:t>(311-b) error data</a:t>
            </a:r>
            <a:endParaRPr lang="ko-KR" altLang="en-US" sz="10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EA1A458-33F9-1F0F-1687-7CD6B9F73E8A}"/>
              </a:ext>
            </a:extLst>
          </p:cNvPr>
          <p:cNvCxnSpPr>
            <a:cxnSpLocks/>
          </p:cNvCxnSpPr>
          <p:nvPr/>
        </p:nvCxnSpPr>
        <p:spPr>
          <a:xfrm>
            <a:off x="714881" y="3506574"/>
            <a:ext cx="46620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09A3EF2-E7A7-D0EE-E6FA-AF16A01B2D21}"/>
              </a:ext>
            </a:extLst>
          </p:cNvPr>
          <p:cNvSpPr/>
          <p:nvPr/>
        </p:nvSpPr>
        <p:spPr>
          <a:xfrm>
            <a:off x="4201940" y="3245057"/>
            <a:ext cx="212696" cy="192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81CC5F-DE12-8768-F265-7BE738C91395}"/>
              </a:ext>
            </a:extLst>
          </p:cNvPr>
          <p:cNvSpPr/>
          <p:nvPr/>
        </p:nvSpPr>
        <p:spPr>
          <a:xfrm>
            <a:off x="4418947" y="3245057"/>
            <a:ext cx="212696" cy="19294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3A1E00-6483-B765-EFFD-F601CECA031E}"/>
              </a:ext>
            </a:extLst>
          </p:cNvPr>
          <p:cNvSpPr txBox="1"/>
          <p:nvPr/>
        </p:nvSpPr>
        <p:spPr>
          <a:xfrm>
            <a:off x="4626837" y="3062717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8213594-96A6-3016-9EDA-99F02EA2C7A5}"/>
              </a:ext>
            </a:extLst>
          </p:cNvPr>
          <p:cNvSpPr/>
          <p:nvPr/>
        </p:nvSpPr>
        <p:spPr>
          <a:xfrm>
            <a:off x="4929433" y="3224004"/>
            <a:ext cx="212696" cy="192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539A2B-A72A-F9FD-E8DA-1770BCD51411}"/>
              </a:ext>
            </a:extLst>
          </p:cNvPr>
          <p:cNvSpPr txBox="1"/>
          <p:nvPr/>
        </p:nvSpPr>
        <p:spPr>
          <a:xfrm>
            <a:off x="3970567" y="2800133"/>
            <a:ext cx="1436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a Normal data</a:t>
            </a:r>
          </a:p>
          <a:p>
            <a:pPr algn="ctr"/>
            <a:r>
              <a:rPr lang="en-US" altLang="ko-KR" sz="1000" dirty="0"/>
              <a:t>b error data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0FBE710-8308-D44C-5C12-C0344BE691EA}"/>
              </a:ext>
            </a:extLst>
          </p:cNvPr>
          <p:cNvCxnSpPr>
            <a:cxnSpLocks/>
          </p:cNvCxnSpPr>
          <p:nvPr/>
        </p:nvCxnSpPr>
        <p:spPr>
          <a:xfrm>
            <a:off x="714881" y="2485593"/>
            <a:ext cx="46620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572362E-78FE-5320-B0E4-05270656918B}"/>
              </a:ext>
            </a:extLst>
          </p:cNvPr>
          <p:cNvSpPr txBox="1"/>
          <p:nvPr/>
        </p:nvSpPr>
        <p:spPr>
          <a:xfrm>
            <a:off x="603415" y="3498888"/>
            <a:ext cx="23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 : EVCS number ( same as a + b)</a:t>
            </a:r>
            <a:endParaRPr lang="ko-KR" altLang="en-US" sz="1000" dirty="0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E602D42-3324-24A1-9C3F-08F4E51A73E9}"/>
              </a:ext>
            </a:extLst>
          </p:cNvPr>
          <p:cNvGrpSpPr/>
          <p:nvPr/>
        </p:nvGrpSpPr>
        <p:grpSpPr>
          <a:xfrm>
            <a:off x="6387909" y="1078500"/>
            <a:ext cx="2909405" cy="2003579"/>
            <a:chOff x="1423749" y="2582922"/>
            <a:chExt cx="2909405" cy="2003579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F1F7EAE1-38CB-D5AD-B025-F46C6A642E91}"/>
                </a:ext>
              </a:extLst>
            </p:cNvPr>
            <p:cNvCxnSpPr/>
            <p:nvPr/>
          </p:nvCxnSpPr>
          <p:spPr>
            <a:xfrm>
              <a:off x="1726508" y="4365066"/>
              <a:ext cx="2307771" cy="0"/>
            </a:xfrm>
            <a:prstGeom prst="line">
              <a:avLst/>
            </a:prstGeom>
            <a:ln w="12700">
              <a:solidFill>
                <a:srgbClr val="BBBB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F92E22E4-2819-7D1C-F191-22A1B9855F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8908" y="2823600"/>
              <a:ext cx="0" cy="1693866"/>
            </a:xfrm>
            <a:prstGeom prst="line">
              <a:avLst/>
            </a:prstGeom>
            <a:ln w="12700">
              <a:solidFill>
                <a:srgbClr val="BBBB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4AC7596-DC2B-2A19-2F01-DC0815E055A1}"/>
                </a:ext>
              </a:extLst>
            </p:cNvPr>
            <p:cNvSpPr txBox="1"/>
            <p:nvPr/>
          </p:nvSpPr>
          <p:spPr>
            <a:xfrm>
              <a:off x="3434188" y="4324891"/>
              <a:ext cx="8989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50"/>
                <a:t>Error count</a:t>
              </a:r>
              <a:endParaRPr lang="ko-KR" altLang="en-US" sz="105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B5A4A8-722A-95CA-7F80-92CB9F89384B}"/>
                </a:ext>
              </a:extLst>
            </p:cNvPr>
            <p:cNvSpPr txBox="1"/>
            <p:nvPr/>
          </p:nvSpPr>
          <p:spPr>
            <a:xfrm>
              <a:off x="1423749" y="2582922"/>
              <a:ext cx="8989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50"/>
                <a:t>Probability</a:t>
              </a:r>
              <a:endParaRPr lang="ko-KR" altLang="en-US" sz="105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346E923-5B16-15C2-DF71-D7E1626390B5}"/>
              </a:ext>
            </a:extLst>
          </p:cNvPr>
          <p:cNvGrpSpPr/>
          <p:nvPr/>
        </p:nvGrpSpPr>
        <p:grpSpPr>
          <a:xfrm>
            <a:off x="846987" y="4012224"/>
            <a:ext cx="2903569" cy="888569"/>
            <a:chOff x="1066460" y="890819"/>
            <a:chExt cx="2903569" cy="888569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641B9DC-0533-9A17-A00C-26BCED8F2DC0}"/>
                </a:ext>
              </a:extLst>
            </p:cNvPr>
            <p:cNvSpPr/>
            <p:nvPr/>
          </p:nvSpPr>
          <p:spPr>
            <a:xfrm>
              <a:off x="1066460" y="1402945"/>
              <a:ext cx="212696" cy="19294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49DB13E-B9E0-6546-6D1F-8FA48C7A0E93}"/>
                </a:ext>
              </a:extLst>
            </p:cNvPr>
            <p:cNvSpPr/>
            <p:nvPr/>
          </p:nvSpPr>
          <p:spPr>
            <a:xfrm>
              <a:off x="1279156" y="1402945"/>
              <a:ext cx="212696" cy="19294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436436E-BE0E-346B-6504-40E1FEBB8A25}"/>
                </a:ext>
              </a:extLst>
            </p:cNvPr>
            <p:cNvSpPr/>
            <p:nvPr/>
          </p:nvSpPr>
          <p:spPr>
            <a:xfrm>
              <a:off x="1489813" y="1402945"/>
              <a:ext cx="212696" cy="192942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A61CE344-6AE1-C3F9-D599-70DA9923B18F}"/>
                </a:ext>
              </a:extLst>
            </p:cNvPr>
            <p:cNvSpPr/>
            <p:nvPr/>
          </p:nvSpPr>
          <p:spPr>
            <a:xfrm>
              <a:off x="1702014" y="1402945"/>
              <a:ext cx="212696" cy="19294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E839BFF-100A-65C1-810E-873DCA3DC359}"/>
                </a:ext>
              </a:extLst>
            </p:cNvPr>
            <p:cNvSpPr/>
            <p:nvPr/>
          </p:nvSpPr>
          <p:spPr>
            <a:xfrm>
              <a:off x="1914710" y="1402945"/>
              <a:ext cx="212696" cy="19294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FDA45676-5566-DC4F-3915-756286E61299}"/>
                </a:ext>
              </a:extLst>
            </p:cNvPr>
            <p:cNvSpPr/>
            <p:nvPr/>
          </p:nvSpPr>
          <p:spPr>
            <a:xfrm>
              <a:off x="2131717" y="1402945"/>
              <a:ext cx="212696" cy="192942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8C82350-3E6D-396E-685E-433BF9CB85C0}"/>
                </a:ext>
              </a:extLst>
            </p:cNvPr>
            <p:cNvSpPr txBox="1"/>
            <p:nvPr/>
          </p:nvSpPr>
          <p:spPr>
            <a:xfrm>
              <a:off x="2339607" y="1220605"/>
              <a:ext cx="500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AB6E213-0571-CA80-C442-CD28296A2D17}"/>
                </a:ext>
              </a:extLst>
            </p:cNvPr>
            <p:cNvSpPr/>
            <p:nvPr/>
          </p:nvSpPr>
          <p:spPr>
            <a:xfrm>
              <a:off x="2687313" y="1394381"/>
              <a:ext cx="212696" cy="192942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B7DC13B-3E57-D5FA-7ADA-04DA033D9F26}"/>
                </a:ext>
              </a:extLst>
            </p:cNvPr>
            <p:cNvSpPr/>
            <p:nvPr/>
          </p:nvSpPr>
          <p:spPr>
            <a:xfrm>
              <a:off x="2900009" y="1394381"/>
              <a:ext cx="212696" cy="19294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4A9B92E-F76A-119E-7045-3EF641E18BDA}"/>
                </a:ext>
              </a:extLst>
            </p:cNvPr>
            <p:cNvSpPr/>
            <p:nvPr/>
          </p:nvSpPr>
          <p:spPr>
            <a:xfrm>
              <a:off x="3110666" y="1394381"/>
              <a:ext cx="212696" cy="192942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38BA61D-6B99-33B9-BE42-2DEAC0F79CCA}"/>
                </a:ext>
              </a:extLst>
            </p:cNvPr>
            <p:cNvSpPr/>
            <p:nvPr/>
          </p:nvSpPr>
          <p:spPr>
            <a:xfrm>
              <a:off x="3327630" y="1394381"/>
              <a:ext cx="212696" cy="19294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A18F16D-0E88-12D3-DC5A-27AE0DE210C0}"/>
                </a:ext>
              </a:extLst>
            </p:cNvPr>
            <p:cNvSpPr/>
            <p:nvPr/>
          </p:nvSpPr>
          <p:spPr>
            <a:xfrm>
              <a:off x="3540326" y="1394381"/>
              <a:ext cx="212696" cy="19294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67E6DFB-40AE-E436-5FF4-25651CE672FA}"/>
                </a:ext>
              </a:extLst>
            </p:cNvPr>
            <p:cNvSpPr/>
            <p:nvPr/>
          </p:nvSpPr>
          <p:spPr>
            <a:xfrm>
              <a:off x="3757333" y="1394381"/>
              <a:ext cx="212696" cy="19294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오른쪽 대괄호 101">
              <a:extLst>
                <a:ext uri="{FF2B5EF4-FFF2-40B4-BE49-F238E27FC236}">
                  <a16:creationId xmlns:a16="http://schemas.microsoft.com/office/drawing/2014/main" id="{B6B41F90-7165-7644-B7BE-739A588D64EC}"/>
                </a:ext>
              </a:extLst>
            </p:cNvPr>
            <p:cNvSpPr/>
            <p:nvPr/>
          </p:nvSpPr>
          <p:spPr>
            <a:xfrm rot="16200000">
              <a:off x="2454999" y="-120686"/>
              <a:ext cx="77873" cy="2821015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Picture 7">
              <a:extLst>
                <a:ext uri="{FF2B5EF4-FFF2-40B4-BE49-F238E27FC236}">
                  <a16:creationId xmlns:a16="http://schemas.microsoft.com/office/drawing/2014/main" id="{CAE1775B-30BE-98E8-A4E0-737A7961C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4602" y="1058827"/>
              <a:ext cx="1078666" cy="1330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Picture 9">
              <a:extLst>
                <a:ext uri="{FF2B5EF4-FFF2-40B4-BE49-F238E27FC236}">
                  <a16:creationId xmlns:a16="http://schemas.microsoft.com/office/drawing/2014/main" id="{4D5B22FF-1BC5-F30E-C7F3-FF4728254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1040" y="890819"/>
              <a:ext cx="1385790" cy="1330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Picture 11">
              <a:extLst>
                <a:ext uri="{FF2B5EF4-FFF2-40B4-BE49-F238E27FC236}">
                  <a16:creationId xmlns:a16="http://schemas.microsoft.com/office/drawing/2014/main" id="{4B13AD0F-1BCE-0DD0-C82E-DA0CEC041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2780" y="1652945"/>
              <a:ext cx="1085848" cy="12644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7335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DD0FF7-F6E4-E43F-04CD-AE3610D51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74777"/>
              </p:ext>
            </p:extLst>
          </p:nvPr>
        </p:nvGraphicFramePr>
        <p:xfrm>
          <a:off x="5232904" y="3947069"/>
          <a:ext cx="124996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Battery Fault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7619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9EC763-741A-0318-22F0-943E7435A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0284"/>
              </p:ext>
            </p:extLst>
          </p:nvPr>
        </p:nvGraphicFramePr>
        <p:xfrm>
          <a:off x="6713685" y="3938680"/>
          <a:ext cx="171188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882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EVCS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Communication error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76195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6D5CE847-07B3-4704-819B-8078A63D612A}"/>
              </a:ext>
            </a:extLst>
          </p:cNvPr>
          <p:cNvGrpSpPr/>
          <p:nvPr/>
        </p:nvGrpSpPr>
        <p:grpSpPr>
          <a:xfrm>
            <a:off x="4473844" y="3628318"/>
            <a:ext cx="4118337" cy="945442"/>
            <a:chOff x="4367345" y="982584"/>
            <a:chExt cx="4118337" cy="94544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8A3A2B3-7C3A-D1CE-FBFA-78240B57E89D}"/>
                </a:ext>
              </a:extLst>
            </p:cNvPr>
            <p:cNvSpPr/>
            <p:nvPr/>
          </p:nvSpPr>
          <p:spPr>
            <a:xfrm>
              <a:off x="4367345" y="985599"/>
              <a:ext cx="4118337" cy="94242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BB385D-6815-B030-F991-D9F5C5399071}"/>
                </a:ext>
              </a:extLst>
            </p:cNvPr>
            <p:cNvSpPr txBox="1"/>
            <p:nvPr/>
          </p:nvSpPr>
          <p:spPr>
            <a:xfrm>
              <a:off x="4370544" y="982584"/>
              <a:ext cx="1683133" cy="276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Binary parameter</a:t>
              </a:r>
              <a:endParaRPr lang="ko-KR" altLang="en-US" sz="1200"/>
            </a:p>
          </p:txBody>
        </p:sp>
      </p:grp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4D0B8A41-A557-194B-D518-2E7BC8BBD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81626"/>
              </p:ext>
            </p:extLst>
          </p:nvPr>
        </p:nvGraphicFramePr>
        <p:xfrm>
          <a:off x="308284" y="3946281"/>
          <a:ext cx="2009021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02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Arrival &amp; Departure time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3426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Charging &amp; Discharge loss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690502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40065F86-42A3-11D1-6EC8-3A0FB5A9E5D8}"/>
              </a:ext>
            </a:extLst>
          </p:cNvPr>
          <p:cNvGrpSpPr/>
          <p:nvPr/>
        </p:nvGrpSpPr>
        <p:grpSpPr>
          <a:xfrm>
            <a:off x="113367" y="3603941"/>
            <a:ext cx="4118337" cy="1162062"/>
            <a:chOff x="4367345" y="984623"/>
            <a:chExt cx="4118337" cy="116206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5DE4906-D921-EB82-C097-302EEF6444FC}"/>
                </a:ext>
              </a:extLst>
            </p:cNvPr>
            <p:cNvSpPr/>
            <p:nvPr/>
          </p:nvSpPr>
          <p:spPr>
            <a:xfrm>
              <a:off x="4367345" y="985599"/>
              <a:ext cx="4118337" cy="116108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C8C2F2-83F3-F6AA-1B12-CEC91B608FE2}"/>
                </a:ext>
              </a:extLst>
            </p:cNvPr>
            <p:cNvSpPr txBox="1"/>
            <p:nvPr/>
          </p:nvSpPr>
          <p:spPr>
            <a:xfrm>
              <a:off x="4370544" y="984623"/>
              <a:ext cx="1683133" cy="276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Error rate parameter</a:t>
              </a:r>
              <a:endParaRPr lang="ko-KR" altLang="en-US"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1AFA8D7-7BC5-B460-23A3-2A3BCAFBA6D7}"/>
              </a:ext>
            </a:extLst>
          </p:cNvPr>
          <p:cNvSpPr txBox="1"/>
          <p:nvPr/>
        </p:nvSpPr>
        <p:spPr>
          <a:xfrm>
            <a:off x="1854277" y="3603941"/>
            <a:ext cx="217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Recovery time : dynamic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2C553-2F0A-2B91-A723-5CDA41755A26}"/>
              </a:ext>
            </a:extLst>
          </p:cNvPr>
          <p:cNvSpPr txBox="1"/>
          <p:nvPr/>
        </p:nvSpPr>
        <p:spPr>
          <a:xfrm>
            <a:off x="6251763" y="3628318"/>
            <a:ext cx="217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Recovery time : static</a:t>
            </a:r>
            <a:endParaRPr lang="ko-KR" altLang="en-US" sz="1200" b="1" dirty="0"/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489BE9A2-8A70-4BF4-BD25-959E3A8C1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459607"/>
              </p:ext>
            </p:extLst>
          </p:nvPr>
        </p:nvGraphicFramePr>
        <p:xfrm>
          <a:off x="2430761" y="3938680"/>
          <a:ext cx="1663553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553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Initial SoC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3426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Communication Delay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69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8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4E80E4F5-C5C2-BD3C-A2C6-77338D222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217" y="1182756"/>
            <a:ext cx="3083774" cy="252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1C80BDB-F90D-CD8D-CA4D-4E84B2233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344" y="1182755"/>
            <a:ext cx="3081510" cy="252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BC4D655-2D43-19B7-158F-AFFDCFCDA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182" y="1182755"/>
            <a:ext cx="3081005" cy="25200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C00C164-26C2-6569-A418-35F3F6E6DF06}"/>
              </a:ext>
            </a:extLst>
          </p:cNvPr>
          <p:cNvCxnSpPr>
            <a:cxnSpLocks/>
          </p:cNvCxnSpPr>
          <p:nvPr/>
        </p:nvCxnSpPr>
        <p:spPr>
          <a:xfrm>
            <a:off x="1939774" y="3693519"/>
            <a:ext cx="95411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02A0F7-91E3-C3C6-079C-18248F8F3690}"/>
              </a:ext>
            </a:extLst>
          </p:cNvPr>
          <p:cNvCxnSpPr>
            <a:cxnSpLocks/>
          </p:cNvCxnSpPr>
          <p:nvPr/>
        </p:nvCxnSpPr>
        <p:spPr>
          <a:xfrm flipV="1">
            <a:off x="1939774" y="229882"/>
            <a:ext cx="0" cy="3472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52FFC4-B5AA-81B6-45B3-7264C74D8D7B}"/>
              </a:ext>
            </a:extLst>
          </p:cNvPr>
          <p:cNvSpPr txBox="1"/>
          <p:nvPr/>
        </p:nvSpPr>
        <p:spPr>
          <a:xfrm>
            <a:off x="5486400" y="3749900"/>
            <a:ext cx="31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Change Rate [%]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6484B8-BD76-19B6-6DBD-27593CB9F139}"/>
              </a:ext>
            </a:extLst>
          </p:cNvPr>
          <p:cNvSpPr txBox="1"/>
          <p:nvPr/>
        </p:nvSpPr>
        <p:spPr>
          <a:xfrm>
            <a:off x="1320664" y="323272"/>
            <a:ext cx="615553" cy="24014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/>
              <a:t>Number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7075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95C54A4-E451-F3B1-6C4A-388D2C32C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820" y="1818001"/>
            <a:ext cx="3029543" cy="252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F8B857-2475-BA9D-5A94-FBCBFBCD9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513" y="1818001"/>
            <a:ext cx="3056805" cy="25200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2C9B65F-AEFE-219C-1084-EC10D3752738}"/>
              </a:ext>
            </a:extLst>
          </p:cNvPr>
          <p:cNvCxnSpPr>
            <a:cxnSpLocks/>
          </p:cNvCxnSpPr>
          <p:nvPr/>
        </p:nvCxnSpPr>
        <p:spPr>
          <a:xfrm>
            <a:off x="2501749" y="4436469"/>
            <a:ext cx="6575576" cy="9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274A271-41F0-3CF5-64E4-A6E3955E959E}"/>
              </a:ext>
            </a:extLst>
          </p:cNvPr>
          <p:cNvCxnSpPr>
            <a:cxnSpLocks/>
          </p:cNvCxnSpPr>
          <p:nvPr/>
        </p:nvCxnSpPr>
        <p:spPr>
          <a:xfrm flipV="1">
            <a:off x="2501749" y="972832"/>
            <a:ext cx="0" cy="3472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BCD579-1533-8DC4-63AC-5CA2017CA89C}"/>
              </a:ext>
            </a:extLst>
          </p:cNvPr>
          <p:cNvSpPr txBox="1"/>
          <p:nvPr/>
        </p:nvSpPr>
        <p:spPr>
          <a:xfrm>
            <a:off x="3781426" y="4534938"/>
            <a:ext cx="430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Time value [time-slot]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1011C3-0D5B-1840-B934-52CB8A48B69C}"/>
              </a:ext>
            </a:extLst>
          </p:cNvPr>
          <p:cNvSpPr txBox="1"/>
          <p:nvPr/>
        </p:nvSpPr>
        <p:spPr>
          <a:xfrm>
            <a:off x="1882639" y="1066222"/>
            <a:ext cx="615553" cy="24014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/>
              <a:t>Number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100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2C76A4-0AFB-F1DF-3819-DF009FD71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64" y="3009900"/>
            <a:ext cx="3055450" cy="25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7D23CF-4771-983E-0AD2-A818015A6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70" y="3009900"/>
            <a:ext cx="3104494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9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117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공덕호</dc:creator>
  <cp:lastModifiedBy>공덕호</cp:lastModifiedBy>
  <cp:revision>1</cp:revision>
  <dcterms:created xsi:type="dcterms:W3CDTF">2022-11-17T12:46:07Z</dcterms:created>
  <dcterms:modified xsi:type="dcterms:W3CDTF">2022-12-01T13:44:29Z</dcterms:modified>
</cp:coreProperties>
</file>