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295" r:id="rId5"/>
    <p:sldId id="2298" r:id="rId6"/>
    <p:sldId id="2294" r:id="rId7"/>
    <p:sldId id="2287" r:id="rId8"/>
    <p:sldId id="2288" r:id="rId9"/>
    <p:sldId id="2289" r:id="rId10"/>
    <p:sldId id="2290" r:id="rId11"/>
    <p:sldId id="2291" r:id="rId12"/>
    <p:sldId id="2292" r:id="rId13"/>
    <p:sldId id="229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4472C4"/>
    <a:srgbClr val="F3D8C1"/>
    <a:srgbClr val="A9D18E"/>
    <a:srgbClr val="62A336"/>
    <a:srgbClr val="75B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66E1C-D573-496D-B00F-4FC1C3A231AE}" v="188" dt="2022-12-05T13:30:08.610"/>
    <p1510:client id="{12752888-46A6-47AF-8559-4D20A3C17CB7}" v="4" dt="2022-12-05T13:36:21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550" autoAdjust="0"/>
  </p:normalViewPr>
  <p:slideViewPr>
    <p:cSldViewPr snapToGrid="0">
      <p:cViewPr varScale="1">
        <p:scale>
          <a:sx n="109" d="100"/>
          <a:sy n="109" d="100"/>
        </p:scale>
        <p:origin x="1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f8db50c-2a06-4de9-9233-933c977ed558" providerId="ADAL" clId="{E1BCAFEA-0990-4E01-9B11-1B9CD2E1A535}"/>
    <pc:docChg chg="undo modSld">
      <pc:chgData name=" " userId="9f8db50c-2a06-4de9-9233-933c977ed558" providerId="ADAL" clId="{E1BCAFEA-0990-4E01-9B11-1B9CD2E1A535}" dt="2022-09-30T03:42:19.907" v="582" actId="1076"/>
      <pc:docMkLst>
        <pc:docMk/>
      </pc:docMkLst>
      <pc:sldChg chg="modSp">
        <pc:chgData name=" " userId="9f8db50c-2a06-4de9-9233-933c977ed558" providerId="ADAL" clId="{E1BCAFEA-0990-4E01-9B11-1B9CD2E1A535}" dt="2022-09-30T03:39:58.829" v="478" actId="1036"/>
        <pc:sldMkLst>
          <pc:docMk/>
          <pc:sldMk cId="2037530281" sldId="2294"/>
        </pc:sldMkLst>
        <pc:spChg chg="mod">
          <ac:chgData name=" " userId="9f8db50c-2a06-4de9-9233-933c977ed558" providerId="ADAL" clId="{E1BCAFEA-0990-4E01-9B11-1B9CD2E1A535}" dt="2022-09-30T03:39:58.829" v="478" actId="1036"/>
          <ac:spMkLst>
            <pc:docMk/>
            <pc:sldMk cId="2037530281" sldId="2294"/>
            <ac:spMk id="24" creationId="{317E32B5-EC7F-348D-A863-D04D51DE9878}"/>
          </ac:spMkLst>
        </pc:spChg>
        <pc:spChg chg="mod">
          <ac:chgData name=" " userId="9f8db50c-2a06-4de9-9233-933c977ed558" providerId="ADAL" clId="{E1BCAFEA-0990-4E01-9B11-1B9CD2E1A535}" dt="2022-09-30T03:39:54.659" v="466" actId="1035"/>
          <ac:spMkLst>
            <pc:docMk/>
            <pc:sldMk cId="2037530281" sldId="2294"/>
            <ac:spMk id="7309" creationId="{32E737A8-7CE3-5624-E370-6B69EE080B59}"/>
          </ac:spMkLst>
        </pc:spChg>
        <pc:spChg chg="mod">
          <ac:chgData name=" " userId="9f8db50c-2a06-4de9-9233-933c977ed558" providerId="ADAL" clId="{E1BCAFEA-0990-4E01-9B11-1B9CD2E1A535}" dt="2022-09-30T03:39:54.659" v="466" actId="1035"/>
          <ac:spMkLst>
            <pc:docMk/>
            <pc:sldMk cId="2037530281" sldId="2294"/>
            <ac:spMk id="7310" creationId="{FBE9DC11-FF0D-BADF-B4C3-574DDE5D7A66}"/>
          </ac:spMkLst>
        </pc:spChg>
        <pc:grpChg chg="mod">
          <ac:chgData name=" " userId="9f8db50c-2a06-4de9-9233-933c977ed558" providerId="ADAL" clId="{E1BCAFEA-0990-4E01-9B11-1B9CD2E1A535}" dt="2022-09-30T03:39:54.659" v="466" actId="1035"/>
          <ac:grpSpMkLst>
            <pc:docMk/>
            <pc:sldMk cId="2037530281" sldId="2294"/>
            <ac:grpSpMk id="56" creationId="{393334C7-D22C-4DB8-035C-87054E835E22}"/>
          </ac:grpSpMkLst>
        </pc:grpChg>
        <pc:picChg chg="mod">
          <ac:chgData name=" " userId="9f8db50c-2a06-4de9-9233-933c977ed558" providerId="ADAL" clId="{E1BCAFEA-0990-4E01-9B11-1B9CD2E1A535}" dt="2022-09-30T03:39:54.659" v="466" actId="1035"/>
          <ac:picMkLst>
            <pc:docMk/>
            <pc:sldMk cId="2037530281" sldId="2294"/>
            <ac:picMk id="7308" creationId="{D53F97C8-E05C-6ABB-7323-ACFED5242225}"/>
          </ac:picMkLst>
        </pc:picChg>
        <pc:cxnChg chg="mod">
          <ac:chgData name=" " userId="9f8db50c-2a06-4de9-9233-933c977ed558" providerId="ADAL" clId="{E1BCAFEA-0990-4E01-9B11-1B9CD2E1A535}" dt="2022-09-30T03:39:54.659" v="466" actId="1035"/>
          <ac:cxnSpMkLst>
            <pc:docMk/>
            <pc:sldMk cId="2037530281" sldId="2294"/>
            <ac:cxnSpMk id="57" creationId="{E43CE655-9D94-E586-911D-C66264622DD2}"/>
          </ac:cxnSpMkLst>
        </pc:cxnChg>
      </pc:sldChg>
    </pc:docChg>
  </pc:docChgLst>
  <pc:docChgLst>
    <pc:chgData name="공덕호" userId="71ce1358-e66d-48ff-a044-821898ec7d32" providerId="ADAL" clId="{C0DCE5FD-AE6E-4A14-BC6D-9C8B1394989C}"/>
    <pc:docChg chg="undo custSel modSld">
      <pc:chgData name="공덕호" userId="71ce1358-e66d-48ff-a044-821898ec7d32" providerId="ADAL" clId="{C0DCE5FD-AE6E-4A14-BC6D-9C8B1394989C}" dt="2022-10-11T08:52:29.783" v="1986" actId="14100"/>
      <pc:docMkLst>
        <pc:docMk/>
      </pc:docMkLst>
      <pc:sldChg chg="addSp delSp modSp mod">
        <pc:chgData name="공덕호" userId="71ce1358-e66d-48ff-a044-821898ec7d32" providerId="ADAL" clId="{C0DCE5FD-AE6E-4A14-BC6D-9C8B1394989C}" dt="2022-10-11T08:48:24.866" v="1301" actId="1076"/>
        <pc:sldMkLst>
          <pc:docMk/>
          <pc:sldMk cId="2037530281" sldId="2294"/>
        </pc:sldMkLst>
        <pc:spChg chg="add mod">
          <ac:chgData name="공덕호" userId="71ce1358-e66d-48ff-a044-821898ec7d32" providerId="ADAL" clId="{C0DCE5FD-AE6E-4A14-BC6D-9C8B1394989C}" dt="2022-10-11T08:48:24.866" v="1301" actId="1076"/>
          <ac:spMkLst>
            <pc:docMk/>
            <pc:sldMk cId="2037530281" sldId="2294"/>
            <ac:spMk id="3" creationId="{C02382DA-DAF8-BF38-D8BA-BC00009B534B}"/>
          </ac:spMkLst>
        </pc:spChg>
        <pc:spChg chg="del">
          <ac:chgData name="공덕호" userId="71ce1358-e66d-48ff-a044-821898ec7d32" providerId="ADAL" clId="{C0DCE5FD-AE6E-4A14-BC6D-9C8B1394989C}" dt="2022-10-11T05:27:25.815" v="233" actId="478"/>
          <ac:spMkLst>
            <pc:docMk/>
            <pc:sldMk cId="2037530281" sldId="2294"/>
            <ac:spMk id="4" creationId="{A6185B3D-9168-DE17-A3ED-BA0EFE4F3EDF}"/>
          </ac:spMkLst>
        </pc:spChg>
        <pc:spChg chg="add del mod">
          <ac:chgData name="공덕호" userId="71ce1358-e66d-48ff-a044-821898ec7d32" providerId="ADAL" clId="{C0DCE5FD-AE6E-4A14-BC6D-9C8B1394989C}" dt="2022-10-11T08:31:26.523" v="405" actId="21"/>
          <ac:spMkLst>
            <pc:docMk/>
            <pc:sldMk cId="2037530281" sldId="2294"/>
            <ac:spMk id="5" creationId="{D1511E53-8FA2-E6F8-8D35-9E7995D98068}"/>
          </ac:spMkLst>
        </pc:spChg>
        <pc:spChg chg="add mod">
          <ac:chgData name="공덕호" userId="71ce1358-e66d-48ff-a044-821898ec7d32" providerId="ADAL" clId="{C0DCE5FD-AE6E-4A14-BC6D-9C8B1394989C}" dt="2022-10-11T08:48:24.866" v="1301" actId="1076"/>
          <ac:spMkLst>
            <pc:docMk/>
            <pc:sldMk cId="2037530281" sldId="2294"/>
            <ac:spMk id="6" creationId="{637BEA30-5942-033D-76E1-313D7E68FB46}"/>
          </ac:spMkLst>
        </pc:spChg>
        <pc:spChg chg="add del mod">
          <ac:chgData name="공덕호" userId="71ce1358-e66d-48ff-a044-821898ec7d32" providerId="ADAL" clId="{C0DCE5FD-AE6E-4A14-BC6D-9C8B1394989C}" dt="2022-10-11T08:27:24.006" v="288" actId="478"/>
          <ac:spMkLst>
            <pc:docMk/>
            <pc:sldMk cId="2037530281" sldId="2294"/>
            <ac:spMk id="7" creationId="{5D8B260C-920B-85AE-64F6-D7998D018B8D}"/>
          </ac:spMkLst>
        </pc:spChg>
        <pc:spChg chg="add mod">
          <ac:chgData name="공덕호" userId="71ce1358-e66d-48ff-a044-821898ec7d32" providerId="ADAL" clId="{C0DCE5FD-AE6E-4A14-BC6D-9C8B1394989C}" dt="2022-10-11T08:48:24.866" v="1301" actId="1076"/>
          <ac:spMkLst>
            <pc:docMk/>
            <pc:sldMk cId="2037530281" sldId="2294"/>
            <ac:spMk id="9" creationId="{EA1091B6-5885-C0A0-3292-42A075C910DA}"/>
          </ac:spMkLst>
        </pc:spChg>
        <pc:spChg chg="add mod">
          <ac:chgData name="공덕호" userId="71ce1358-e66d-48ff-a044-821898ec7d32" providerId="ADAL" clId="{C0DCE5FD-AE6E-4A14-BC6D-9C8B1394989C}" dt="2022-10-11T08:48:24.866" v="1301" actId="1076"/>
          <ac:spMkLst>
            <pc:docMk/>
            <pc:sldMk cId="2037530281" sldId="2294"/>
            <ac:spMk id="10" creationId="{21DF57A8-C253-5BB9-10AB-E3F33165B1A3}"/>
          </ac:spMkLst>
        </pc:spChg>
        <pc:spChg chg="add mod">
          <ac:chgData name="공덕호" userId="71ce1358-e66d-48ff-a044-821898ec7d32" providerId="ADAL" clId="{C0DCE5FD-AE6E-4A14-BC6D-9C8B1394989C}" dt="2022-10-11T08:48:24.866" v="1301" actId="1076"/>
          <ac:spMkLst>
            <pc:docMk/>
            <pc:sldMk cId="2037530281" sldId="2294"/>
            <ac:spMk id="12" creationId="{787D082A-974F-B1B7-0027-97C7FD96AA55}"/>
          </ac:spMkLst>
        </pc:spChg>
        <pc:spChg chg="add mod">
          <ac:chgData name="공덕호" userId="71ce1358-e66d-48ff-a044-821898ec7d32" providerId="ADAL" clId="{C0DCE5FD-AE6E-4A14-BC6D-9C8B1394989C}" dt="2022-10-11T08:48:24.866" v="1301" actId="1076"/>
          <ac:spMkLst>
            <pc:docMk/>
            <pc:sldMk cId="2037530281" sldId="2294"/>
            <ac:spMk id="13" creationId="{58B6F3E8-87AC-F06F-A7E7-561DC93AA5D4}"/>
          </ac:spMkLst>
        </pc:spChg>
        <pc:spChg chg="add del mod">
          <ac:chgData name="공덕호" userId="71ce1358-e66d-48ff-a044-821898ec7d32" providerId="ADAL" clId="{C0DCE5FD-AE6E-4A14-BC6D-9C8B1394989C}" dt="2022-10-11T08:29:11.751" v="355" actId="478"/>
          <ac:spMkLst>
            <pc:docMk/>
            <pc:sldMk cId="2037530281" sldId="2294"/>
            <ac:spMk id="14" creationId="{5EEB8432-0518-0542-508B-7FAB352C3CD6}"/>
          </ac:spMkLst>
        </pc:spChg>
        <pc:spChg chg="add del mod">
          <ac:chgData name="공덕호" userId="71ce1358-e66d-48ff-a044-821898ec7d32" providerId="ADAL" clId="{C0DCE5FD-AE6E-4A14-BC6D-9C8B1394989C}" dt="2022-10-11T08:31:26.523" v="405" actId="21"/>
          <ac:spMkLst>
            <pc:docMk/>
            <pc:sldMk cId="2037530281" sldId="2294"/>
            <ac:spMk id="16" creationId="{45F59429-9024-3DB7-61CA-DF0AC6AA1C98}"/>
          </ac:spMkLst>
        </pc:spChg>
        <pc:spChg chg="add del mod">
          <ac:chgData name="공덕호" userId="71ce1358-e66d-48ff-a044-821898ec7d32" providerId="ADAL" clId="{C0DCE5FD-AE6E-4A14-BC6D-9C8B1394989C}" dt="2022-10-11T08:31:26.523" v="405" actId="21"/>
          <ac:spMkLst>
            <pc:docMk/>
            <pc:sldMk cId="2037530281" sldId="2294"/>
            <ac:spMk id="18" creationId="{72CEFDC6-BC4F-6CB7-F902-8CB54DE83F0E}"/>
          </ac:spMkLst>
        </pc:spChg>
        <pc:spChg chg="add mod">
          <ac:chgData name="공덕호" userId="71ce1358-e66d-48ff-a044-821898ec7d32" providerId="ADAL" clId="{C0DCE5FD-AE6E-4A14-BC6D-9C8B1394989C}" dt="2022-10-11T08:48:24.866" v="1301" actId="1076"/>
          <ac:spMkLst>
            <pc:docMk/>
            <pc:sldMk cId="2037530281" sldId="2294"/>
            <ac:spMk id="19" creationId="{8A311354-4E32-A4BA-56D5-19E0B75AD61F}"/>
          </ac:spMkLst>
        </pc:spChg>
        <pc:spChg chg="add del mod">
          <ac:chgData name="공덕호" userId="71ce1358-e66d-48ff-a044-821898ec7d32" providerId="ADAL" clId="{C0DCE5FD-AE6E-4A14-BC6D-9C8B1394989C}" dt="2022-10-11T08:34:05.566" v="460" actId="478"/>
          <ac:spMkLst>
            <pc:docMk/>
            <pc:sldMk cId="2037530281" sldId="2294"/>
            <ac:spMk id="22" creationId="{52AF12B7-A390-8626-897F-D02CCDD2DB28}"/>
          </ac:spMkLst>
        </pc:spChg>
        <pc:spChg chg="add del mod">
          <ac:chgData name="공덕호" userId="71ce1358-e66d-48ff-a044-821898ec7d32" providerId="ADAL" clId="{C0DCE5FD-AE6E-4A14-BC6D-9C8B1394989C}" dt="2022-10-11T08:33:58.622" v="455" actId="478"/>
          <ac:spMkLst>
            <pc:docMk/>
            <pc:sldMk cId="2037530281" sldId="2294"/>
            <ac:spMk id="23" creationId="{29A35A7D-B80F-6DA9-B7D7-57151A1A9C77}"/>
          </ac:spMkLst>
        </pc:spChg>
        <pc:spChg chg="add del mod">
          <ac:chgData name="공덕호" userId="71ce1358-e66d-48ff-a044-821898ec7d32" providerId="ADAL" clId="{C0DCE5FD-AE6E-4A14-BC6D-9C8B1394989C}" dt="2022-10-11T08:34:18.381" v="465" actId="478"/>
          <ac:spMkLst>
            <pc:docMk/>
            <pc:sldMk cId="2037530281" sldId="2294"/>
            <ac:spMk id="24" creationId="{3FCB257D-08D2-5B6F-6B9C-278DD3EB77A9}"/>
          </ac:spMkLst>
        </pc:spChg>
        <pc:spChg chg="add mod">
          <ac:chgData name="공덕호" userId="71ce1358-e66d-48ff-a044-821898ec7d32" providerId="ADAL" clId="{C0DCE5FD-AE6E-4A14-BC6D-9C8B1394989C}" dt="2022-10-11T08:32:40.564" v="419" actId="692"/>
          <ac:spMkLst>
            <pc:docMk/>
            <pc:sldMk cId="2037530281" sldId="2294"/>
            <ac:spMk id="25" creationId="{F6378E80-BCEC-F16E-7139-264D01B64CF7}"/>
          </ac:spMkLst>
        </pc:spChg>
        <pc:spChg chg="add mod">
          <ac:chgData name="공덕호" userId="71ce1358-e66d-48ff-a044-821898ec7d32" providerId="ADAL" clId="{C0DCE5FD-AE6E-4A14-BC6D-9C8B1394989C}" dt="2022-10-11T08:34:32.907" v="469" actId="692"/>
          <ac:spMkLst>
            <pc:docMk/>
            <pc:sldMk cId="2037530281" sldId="2294"/>
            <ac:spMk id="26" creationId="{BDEAB9D0-104C-966C-D146-9856AD727EF6}"/>
          </ac:spMkLst>
        </pc:spChg>
        <pc:spChg chg="del">
          <ac:chgData name="공덕호" userId="71ce1358-e66d-48ff-a044-821898ec7d32" providerId="ADAL" clId="{C0DCE5FD-AE6E-4A14-BC6D-9C8B1394989C}" dt="2022-10-11T05:27:25.815" v="233" actId="478"/>
          <ac:spMkLst>
            <pc:docMk/>
            <pc:sldMk cId="2037530281" sldId="2294"/>
            <ac:spMk id="27" creationId="{2C005642-C364-3CAB-9284-04A12425473F}"/>
          </ac:spMkLst>
        </pc:spChg>
        <pc:spChg chg="add mod">
          <ac:chgData name="공덕호" userId="71ce1358-e66d-48ff-a044-821898ec7d32" providerId="ADAL" clId="{C0DCE5FD-AE6E-4A14-BC6D-9C8B1394989C}" dt="2022-10-11T08:32:43.875" v="420" actId="692"/>
          <ac:spMkLst>
            <pc:docMk/>
            <pc:sldMk cId="2037530281" sldId="2294"/>
            <ac:spMk id="27" creationId="{396A9D6D-F323-8E1C-3DD5-ABAB7A545008}"/>
          </ac:spMkLst>
        </pc:spChg>
        <pc:spChg chg="del">
          <ac:chgData name="공덕호" userId="71ce1358-e66d-48ff-a044-821898ec7d32" providerId="ADAL" clId="{C0DCE5FD-AE6E-4A14-BC6D-9C8B1394989C}" dt="2022-10-11T05:27:25.815" v="233" actId="478"/>
          <ac:spMkLst>
            <pc:docMk/>
            <pc:sldMk cId="2037530281" sldId="2294"/>
            <ac:spMk id="28" creationId="{DBB80481-57E8-B85E-E02F-C3A689003D1C}"/>
          </ac:spMkLst>
        </pc:spChg>
        <pc:spChg chg="add del mod">
          <ac:chgData name="공덕호" userId="71ce1358-e66d-48ff-a044-821898ec7d32" providerId="ADAL" clId="{C0DCE5FD-AE6E-4A14-BC6D-9C8B1394989C}" dt="2022-10-11T08:35:13.029" v="478" actId="478"/>
          <ac:spMkLst>
            <pc:docMk/>
            <pc:sldMk cId="2037530281" sldId="2294"/>
            <ac:spMk id="29" creationId="{C4C3B7AA-D832-1FDB-6DD7-97EB9A3B1761}"/>
          </ac:spMkLst>
        </pc:spChg>
        <pc:spChg chg="add mod">
          <ac:chgData name="공덕호" userId="71ce1358-e66d-48ff-a044-821898ec7d32" providerId="ADAL" clId="{C0DCE5FD-AE6E-4A14-BC6D-9C8B1394989C}" dt="2022-10-11T08:48:24.866" v="1301" actId="1076"/>
          <ac:spMkLst>
            <pc:docMk/>
            <pc:sldMk cId="2037530281" sldId="2294"/>
            <ac:spMk id="30" creationId="{D25BBE06-980F-8A2E-6502-ECD3859A2236}"/>
          </ac:spMkLst>
        </pc:spChg>
        <pc:spChg chg="add del mod">
          <ac:chgData name="공덕호" userId="71ce1358-e66d-48ff-a044-821898ec7d32" providerId="ADAL" clId="{C0DCE5FD-AE6E-4A14-BC6D-9C8B1394989C}" dt="2022-10-11T08:35:05.282" v="474" actId="478"/>
          <ac:spMkLst>
            <pc:docMk/>
            <pc:sldMk cId="2037530281" sldId="2294"/>
            <ac:spMk id="31" creationId="{D3324AFD-8F42-CA24-F9A8-58145060BDF6}"/>
          </ac:spMkLst>
        </pc:spChg>
        <pc:spChg chg="add del mod">
          <ac:chgData name="공덕호" userId="71ce1358-e66d-48ff-a044-821898ec7d32" providerId="ADAL" clId="{C0DCE5FD-AE6E-4A14-BC6D-9C8B1394989C}" dt="2022-10-11T08:36:30.470" v="489" actId="478"/>
          <ac:spMkLst>
            <pc:docMk/>
            <pc:sldMk cId="2037530281" sldId="2294"/>
            <ac:spMk id="32" creationId="{379857C8-FD6C-F7F2-D6D4-44EAA8A3B0EC}"/>
          </ac:spMkLst>
        </pc:spChg>
        <pc:spChg chg="add del mod">
          <ac:chgData name="공덕호" userId="71ce1358-e66d-48ff-a044-821898ec7d32" providerId="ADAL" clId="{C0DCE5FD-AE6E-4A14-BC6D-9C8B1394989C}" dt="2022-10-11T08:47:32.034" v="1290" actId="478"/>
          <ac:spMkLst>
            <pc:docMk/>
            <pc:sldMk cId="2037530281" sldId="2294"/>
            <ac:spMk id="33" creationId="{87E6AC83-4EE5-B53D-0556-F4C851DB3DCA}"/>
          </ac:spMkLst>
        </pc:spChg>
        <pc:spChg chg="add mod ord">
          <ac:chgData name="공덕호" userId="71ce1358-e66d-48ff-a044-821898ec7d32" providerId="ADAL" clId="{C0DCE5FD-AE6E-4A14-BC6D-9C8B1394989C}" dt="2022-10-11T08:46:03.871" v="1173" actId="20577"/>
          <ac:spMkLst>
            <pc:docMk/>
            <pc:sldMk cId="2037530281" sldId="2294"/>
            <ac:spMk id="35" creationId="{C3B19C31-39B7-148E-2B28-B8CFA169D654}"/>
          </ac:spMkLst>
        </pc:spChg>
        <pc:spChg chg="add mod">
          <ac:chgData name="공덕호" userId="71ce1358-e66d-48ff-a044-821898ec7d32" providerId="ADAL" clId="{C0DCE5FD-AE6E-4A14-BC6D-9C8B1394989C}" dt="2022-10-11T08:47:57.738" v="1299" actId="692"/>
          <ac:spMkLst>
            <pc:docMk/>
            <pc:sldMk cId="2037530281" sldId="2294"/>
            <ac:spMk id="36" creationId="{4388FD50-AA83-C162-95B5-8396326859E3}"/>
          </ac:spMkLst>
        </pc:spChg>
        <pc:spChg chg="add mod">
          <ac:chgData name="공덕호" userId="71ce1358-e66d-48ff-a044-821898ec7d32" providerId="ADAL" clId="{C0DCE5FD-AE6E-4A14-BC6D-9C8B1394989C}" dt="2022-10-11T08:48:24.866" v="1301" actId="1076"/>
          <ac:spMkLst>
            <pc:docMk/>
            <pc:sldMk cId="2037530281" sldId="2294"/>
            <ac:spMk id="40" creationId="{9DC414F5-4886-7F99-155D-6363C571D9AB}"/>
          </ac:spMkLst>
        </pc:spChg>
        <pc:spChg chg="del">
          <ac:chgData name="공덕호" userId="71ce1358-e66d-48ff-a044-821898ec7d32" providerId="ADAL" clId="{C0DCE5FD-AE6E-4A14-BC6D-9C8B1394989C}" dt="2022-10-11T05:27:25.815" v="233" actId="478"/>
          <ac:spMkLst>
            <pc:docMk/>
            <pc:sldMk cId="2037530281" sldId="2294"/>
            <ac:spMk id="47" creationId="{5F4508D2-D031-2AD2-1ECB-93B552046DE3}"/>
          </ac:spMkLst>
        </pc:spChg>
        <pc:spChg chg="del">
          <ac:chgData name="공덕호" userId="71ce1358-e66d-48ff-a044-821898ec7d32" providerId="ADAL" clId="{C0DCE5FD-AE6E-4A14-BC6D-9C8B1394989C}" dt="2022-10-11T05:27:25.815" v="233" actId="478"/>
          <ac:spMkLst>
            <pc:docMk/>
            <pc:sldMk cId="2037530281" sldId="2294"/>
            <ac:spMk id="48" creationId="{FE9563DF-7AFE-D6B4-99DF-3143090FE260}"/>
          </ac:spMkLst>
        </pc:spChg>
        <pc:spChg chg="del">
          <ac:chgData name="공덕호" userId="71ce1358-e66d-48ff-a044-821898ec7d32" providerId="ADAL" clId="{C0DCE5FD-AE6E-4A14-BC6D-9C8B1394989C}" dt="2022-10-11T05:27:25.815" v="233" actId="478"/>
          <ac:spMkLst>
            <pc:docMk/>
            <pc:sldMk cId="2037530281" sldId="2294"/>
            <ac:spMk id="7300" creationId="{629722A6-EFB5-7F50-768C-E880E320CBFB}"/>
          </ac:spMkLst>
        </pc:spChg>
        <pc:spChg chg="del">
          <ac:chgData name="공덕호" userId="71ce1358-e66d-48ff-a044-821898ec7d32" providerId="ADAL" clId="{C0DCE5FD-AE6E-4A14-BC6D-9C8B1394989C}" dt="2022-10-11T05:27:25.815" v="233" actId="478"/>
          <ac:spMkLst>
            <pc:docMk/>
            <pc:sldMk cId="2037530281" sldId="2294"/>
            <ac:spMk id="7302" creationId="{BCF2279F-FC7F-5519-D233-0FCCB418B4B5}"/>
          </ac:spMkLst>
        </pc:spChg>
        <pc:spChg chg="del mod">
          <ac:chgData name="공덕호" userId="71ce1358-e66d-48ff-a044-821898ec7d32" providerId="ADAL" clId="{C0DCE5FD-AE6E-4A14-BC6D-9C8B1394989C}" dt="2022-10-11T05:33:54.105" v="245" actId="478"/>
          <ac:spMkLst>
            <pc:docMk/>
            <pc:sldMk cId="2037530281" sldId="2294"/>
            <ac:spMk id="7326" creationId="{34D09CE7-43D8-F9AA-9FEF-136E617E84FD}"/>
          </ac:spMkLst>
        </pc:spChg>
        <pc:grpChg chg="add mod">
          <ac:chgData name="공덕호" userId="71ce1358-e66d-48ff-a044-821898ec7d32" providerId="ADAL" clId="{C0DCE5FD-AE6E-4A14-BC6D-9C8B1394989C}" dt="2022-10-11T08:48:24.866" v="1301" actId="1076"/>
          <ac:grpSpMkLst>
            <pc:docMk/>
            <pc:sldMk cId="2037530281" sldId="2294"/>
            <ac:grpSpMk id="28" creationId="{8E1672B6-054D-A0C5-DB67-065617B00E9E}"/>
          </ac:grpSpMkLst>
        </pc:grpChg>
        <pc:grpChg chg="add mod">
          <ac:chgData name="공덕호" userId="71ce1358-e66d-48ff-a044-821898ec7d32" providerId="ADAL" clId="{C0DCE5FD-AE6E-4A14-BC6D-9C8B1394989C}" dt="2022-10-11T08:48:24.866" v="1301" actId="1076"/>
          <ac:grpSpMkLst>
            <pc:docMk/>
            <pc:sldMk cId="2037530281" sldId="2294"/>
            <ac:grpSpMk id="37" creationId="{A91C82EB-48E4-64E7-4CEA-2944521D4E2B}"/>
          </ac:grpSpMkLst>
        </pc:grpChg>
        <pc:grpChg chg="del">
          <ac:chgData name="공덕호" userId="71ce1358-e66d-48ff-a044-821898ec7d32" providerId="ADAL" clId="{C0DCE5FD-AE6E-4A14-BC6D-9C8B1394989C}" dt="2022-10-11T05:27:25.815" v="233" actId="478"/>
          <ac:grpSpMkLst>
            <pc:docMk/>
            <pc:sldMk cId="2037530281" sldId="2294"/>
            <ac:grpSpMk id="7312" creationId="{C42AC005-7E73-A398-1A11-5F4C6FA3FECE}"/>
          </ac:grpSpMkLst>
        </pc:grpChg>
        <pc:grpChg chg="del">
          <ac:chgData name="공덕호" userId="71ce1358-e66d-48ff-a044-821898ec7d32" providerId="ADAL" clId="{C0DCE5FD-AE6E-4A14-BC6D-9C8B1394989C}" dt="2022-10-11T05:27:25.815" v="233" actId="478"/>
          <ac:grpSpMkLst>
            <pc:docMk/>
            <pc:sldMk cId="2037530281" sldId="2294"/>
            <ac:grpSpMk id="7319" creationId="{F2283265-00C4-941F-A058-FE81840EDEB6}"/>
          </ac:grpSpMkLst>
        </pc:grpChg>
        <pc:grpChg chg="del">
          <ac:chgData name="공덕호" userId="71ce1358-e66d-48ff-a044-821898ec7d32" providerId="ADAL" clId="{C0DCE5FD-AE6E-4A14-BC6D-9C8B1394989C}" dt="2022-10-11T05:27:25.815" v="233" actId="478"/>
          <ac:grpSpMkLst>
            <pc:docMk/>
            <pc:sldMk cId="2037530281" sldId="2294"/>
            <ac:grpSpMk id="7325" creationId="{4547BA62-792D-459C-AEA5-626B2BEB190E}"/>
          </ac:grpSpMkLst>
        </pc:grpChg>
        <pc:cxnChg chg="add del mod">
          <ac:chgData name="공덕호" userId="71ce1358-e66d-48ff-a044-821898ec7d32" providerId="ADAL" clId="{C0DCE5FD-AE6E-4A14-BC6D-9C8B1394989C}" dt="2022-10-11T08:27:24.787" v="289" actId="478"/>
          <ac:cxnSpMkLst>
            <pc:docMk/>
            <pc:sldMk cId="2037530281" sldId="2294"/>
            <ac:cxnSpMk id="4" creationId="{12AC4187-3A3B-0DF4-2DF1-3286442D4474}"/>
          </ac:cxnSpMkLst>
        </pc:cxnChg>
        <pc:cxnChg chg="add mod">
          <ac:chgData name="공덕호" userId="71ce1358-e66d-48ff-a044-821898ec7d32" providerId="ADAL" clId="{C0DCE5FD-AE6E-4A14-BC6D-9C8B1394989C}" dt="2022-10-11T08:48:24.866" v="1301" actId="1076"/>
          <ac:cxnSpMkLst>
            <pc:docMk/>
            <pc:sldMk cId="2037530281" sldId="2294"/>
            <ac:cxnSpMk id="8" creationId="{21A22A31-6E2A-4ABF-C9FB-7BC3B1D8EDEA}"/>
          </ac:cxnSpMkLst>
        </pc:cxnChg>
        <pc:cxnChg chg="add mod">
          <ac:chgData name="공덕호" userId="71ce1358-e66d-48ff-a044-821898ec7d32" providerId="ADAL" clId="{C0DCE5FD-AE6E-4A14-BC6D-9C8B1394989C}" dt="2022-10-11T08:48:24.866" v="1301" actId="1076"/>
          <ac:cxnSpMkLst>
            <pc:docMk/>
            <pc:sldMk cId="2037530281" sldId="2294"/>
            <ac:cxnSpMk id="11" creationId="{BA943E8D-D58D-B21A-98E1-778C55723ECA}"/>
          </ac:cxnSpMkLst>
        </pc:cxnChg>
        <pc:cxnChg chg="add mod">
          <ac:chgData name="공덕호" userId="71ce1358-e66d-48ff-a044-821898ec7d32" providerId="ADAL" clId="{C0DCE5FD-AE6E-4A14-BC6D-9C8B1394989C}" dt="2022-10-11T08:48:24.866" v="1301" actId="1076"/>
          <ac:cxnSpMkLst>
            <pc:docMk/>
            <pc:sldMk cId="2037530281" sldId="2294"/>
            <ac:cxnSpMk id="20" creationId="{FB72EABB-F8EB-3D77-A8ED-2E1E807F9D85}"/>
          </ac:cxnSpMkLst>
        </pc:cxnChg>
        <pc:cxnChg chg="del">
          <ac:chgData name="공덕호" userId="71ce1358-e66d-48ff-a044-821898ec7d32" providerId="ADAL" clId="{C0DCE5FD-AE6E-4A14-BC6D-9C8B1394989C}" dt="2022-10-11T05:27:25.815" v="233" actId="478"/>
          <ac:cxnSpMkLst>
            <pc:docMk/>
            <pc:sldMk cId="2037530281" sldId="2294"/>
            <ac:cxnSpMk id="22" creationId="{C471EB04-763F-41FD-680F-6E4DC3FC7684}"/>
          </ac:cxnSpMkLst>
        </pc:cxnChg>
        <pc:cxnChg chg="add mod">
          <ac:chgData name="공덕호" userId="71ce1358-e66d-48ff-a044-821898ec7d32" providerId="ADAL" clId="{C0DCE5FD-AE6E-4A14-BC6D-9C8B1394989C}" dt="2022-10-11T08:48:24.866" v="1301" actId="1076"/>
          <ac:cxnSpMkLst>
            <pc:docMk/>
            <pc:sldMk cId="2037530281" sldId="2294"/>
            <ac:cxnSpMk id="39" creationId="{E41F7D79-A2D5-7201-AB67-DEA99CE067F9}"/>
          </ac:cxnSpMkLst>
        </pc:cxnChg>
        <pc:cxnChg chg="del">
          <ac:chgData name="공덕호" userId="71ce1358-e66d-48ff-a044-821898ec7d32" providerId="ADAL" clId="{C0DCE5FD-AE6E-4A14-BC6D-9C8B1394989C}" dt="2022-10-11T05:27:25.815" v="233" actId="478"/>
          <ac:cxnSpMkLst>
            <pc:docMk/>
            <pc:sldMk cId="2037530281" sldId="2294"/>
            <ac:cxnSpMk id="46" creationId="{65A52304-5761-FAD9-67CC-6094E697573F}"/>
          </ac:cxnSpMkLst>
        </pc:cxnChg>
        <pc:cxnChg chg="del">
          <ac:chgData name="공덕호" userId="71ce1358-e66d-48ff-a044-821898ec7d32" providerId="ADAL" clId="{C0DCE5FD-AE6E-4A14-BC6D-9C8B1394989C}" dt="2022-10-11T05:27:25.815" v="233" actId="478"/>
          <ac:cxnSpMkLst>
            <pc:docMk/>
            <pc:sldMk cId="2037530281" sldId="2294"/>
            <ac:cxnSpMk id="50" creationId="{81C3FC33-11C9-35C0-0F3F-236514B06C22}"/>
          </ac:cxnSpMkLst>
        </pc:cxnChg>
      </pc:sldChg>
      <pc:sldChg chg="addSp delSp modSp mod">
        <pc:chgData name="공덕호" userId="71ce1358-e66d-48ff-a044-821898ec7d32" providerId="ADAL" clId="{C0DCE5FD-AE6E-4A14-BC6D-9C8B1394989C}" dt="2022-10-11T08:52:29.783" v="1986" actId="14100"/>
        <pc:sldMkLst>
          <pc:docMk/>
          <pc:sldMk cId="1327396879" sldId="2302"/>
        </pc:sldMkLst>
        <pc:spChg chg="add mod">
          <ac:chgData name="공덕호" userId="71ce1358-e66d-48ff-a044-821898ec7d32" providerId="ADAL" clId="{C0DCE5FD-AE6E-4A14-BC6D-9C8B1394989C}" dt="2022-10-11T05:24:55.966" v="180" actId="1076"/>
          <ac:spMkLst>
            <pc:docMk/>
            <pc:sldMk cId="1327396879" sldId="2302"/>
            <ac:spMk id="3" creationId="{C1AC8915-711F-CE8A-95DB-F6058C508927}"/>
          </ac:spMkLst>
        </pc:spChg>
        <pc:spChg chg="mod">
          <ac:chgData name="공덕호" userId="71ce1358-e66d-48ff-a044-821898ec7d32" providerId="ADAL" clId="{C0DCE5FD-AE6E-4A14-BC6D-9C8B1394989C}" dt="2022-10-11T04:59:14.992" v="73" actId="1035"/>
          <ac:spMkLst>
            <pc:docMk/>
            <pc:sldMk cId="1327396879" sldId="2302"/>
            <ac:spMk id="7" creationId="{B4C7DD4D-29F1-EB9A-D2D0-BC15681DB03D}"/>
          </ac:spMkLst>
        </pc:spChg>
        <pc:spChg chg="mod">
          <ac:chgData name="공덕호" userId="71ce1358-e66d-48ff-a044-821898ec7d32" providerId="ADAL" clId="{C0DCE5FD-AE6E-4A14-BC6D-9C8B1394989C}" dt="2022-10-11T05:18:00.207" v="85" actId="1076"/>
          <ac:spMkLst>
            <pc:docMk/>
            <pc:sldMk cId="1327396879" sldId="2302"/>
            <ac:spMk id="11" creationId="{E6D3CA66-6C03-1547-7719-AD38C1A67AB2}"/>
          </ac:spMkLst>
        </pc:spChg>
        <pc:spChg chg="add mod">
          <ac:chgData name="공덕호" userId="71ce1358-e66d-48ff-a044-821898ec7d32" providerId="ADAL" clId="{C0DCE5FD-AE6E-4A14-BC6D-9C8B1394989C}" dt="2022-10-11T05:24:55.966" v="180" actId="1076"/>
          <ac:spMkLst>
            <pc:docMk/>
            <pc:sldMk cId="1327396879" sldId="2302"/>
            <ac:spMk id="14" creationId="{4259F682-CE52-AFB7-B83E-4EB8E2AA4385}"/>
          </ac:spMkLst>
        </pc:spChg>
        <pc:spChg chg="mod">
          <ac:chgData name="공덕호" userId="71ce1358-e66d-48ff-a044-821898ec7d32" providerId="ADAL" clId="{C0DCE5FD-AE6E-4A14-BC6D-9C8B1394989C}" dt="2022-10-11T05:24:29.471" v="162" actId="1076"/>
          <ac:spMkLst>
            <pc:docMk/>
            <pc:sldMk cId="1327396879" sldId="2302"/>
            <ac:spMk id="17" creationId="{D7B1871C-8557-E5BF-238F-CB88A88C43CF}"/>
          </ac:spMkLst>
        </pc:spChg>
        <pc:spChg chg="mod">
          <ac:chgData name="공덕호" userId="71ce1358-e66d-48ff-a044-821898ec7d32" providerId="ADAL" clId="{C0DCE5FD-AE6E-4A14-BC6D-9C8B1394989C}" dt="2022-10-11T04:59:14.992" v="73" actId="1035"/>
          <ac:spMkLst>
            <pc:docMk/>
            <pc:sldMk cId="1327396879" sldId="2302"/>
            <ac:spMk id="18" creationId="{12ED55FD-0193-D3BC-0C99-27D28B45A62C}"/>
          </ac:spMkLst>
        </pc:spChg>
        <pc:spChg chg="mod">
          <ac:chgData name="공덕호" userId="71ce1358-e66d-48ff-a044-821898ec7d32" providerId="ADAL" clId="{C0DCE5FD-AE6E-4A14-BC6D-9C8B1394989C}" dt="2022-10-11T05:24:55.966" v="180" actId="1076"/>
          <ac:spMkLst>
            <pc:docMk/>
            <pc:sldMk cId="1327396879" sldId="2302"/>
            <ac:spMk id="32" creationId="{516E115F-4380-1056-7E2A-E9D87E3E095D}"/>
          </ac:spMkLst>
        </pc:spChg>
        <pc:spChg chg="mod">
          <ac:chgData name="공덕호" userId="71ce1358-e66d-48ff-a044-821898ec7d32" providerId="ADAL" clId="{C0DCE5FD-AE6E-4A14-BC6D-9C8B1394989C}" dt="2022-10-11T04:58:04.978" v="5" actId="1076"/>
          <ac:spMkLst>
            <pc:docMk/>
            <pc:sldMk cId="1327396879" sldId="2302"/>
            <ac:spMk id="34" creationId="{28531C03-5C08-9041-B5F9-726695129A6D}"/>
          </ac:spMkLst>
        </pc:spChg>
        <pc:spChg chg="add mod">
          <ac:chgData name="공덕호" userId="71ce1358-e66d-48ff-a044-821898ec7d32" providerId="ADAL" clId="{C0DCE5FD-AE6E-4A14-BC6D-9C8B1394989C}" dt="2022-10-11T05:24:43.821" v="179"/>
          <ac:spMkLst>
            <pc:docMk/>
            <pc:sldMk cId="1327396879" sldId="2302"/>
            <ac:spMk id="38" creationId="{35822C70-85EF-A54A-A33F-560B98C16241}"/>
          </ac:spMkLst>
        </pc:spChg>
        <pc:spChg chg="mod">
          <ac:chgData name="공덕호" userId="71ce1358-e66d-48ff-a044-821898ec7d32" providerId="ADAL" clId="{C0DCE5FD-AE6E-4A14-BC6D-9C8B1394989C}" dt="2022-10-11T05:25:00.111" v="181" actId="1076"/>
          <ac:spMkLst>
            <pc:docMk/>
            <pc:sldMk cId="1327396879" sldId="2302"/>
            <ac:spMk id="40" creationId="{EAFAD5E7-9A06-04F1-D13C-A5296807E4F3}"/>
          </ac:spMkLst>
        </pc:spChg>
        <pc:spChg chg="mod">
          <ac:chgData name="공덕호" userId="71ce1358-e66d-48ff-a044-821898ec7d32" providerId="ADAL" clId="{C0DCE5FD-AE6E-4A14-BC6D-9C8B1394989C}" dt="2022-10-11T04:59:14.992" v="73" actId="1035"/>
          <ac:spMkLst>
            <pc:docMk/>
            <pc:sldMk cId="1327396879" sldId="2302"/>
            <ac:spMk id="42" creationId="{D4F8B1F6-B9DA-B63D-94F2-016E4D0FC3F3}"/>
          </ac:spMkLst>
        </pc:spChg>
        <pc:spChg chg="mod">
          <ac:chgData name="공덕호" userId="71ce1358-e66d-48ff-a044-821898ec7d32" providerId="ADAL" clId="{C0DCE5FD-AE6E-4A14-BC6D-9C8B1394989C}" dt="2022-10-11T05:25:50.395" v="184" actId="164"/>
          <ac:spMkLst>
            <pc:docMk/>
            <pc:sldMk cId="1327396879" sldId="2302"/>
            <ac:spMk id="43" creationId="{FEAD8B42-E970-2649-2048-F82FE167922B}"/>
          </ac:spMkLst>
        </pc:spChg>
        <pc:spChg chg="mod">
          <ac:chgData name="공덕호" userId="71ce1358-e66d-48ff-a044-821898ec7d32" providerId="ADAL" clId="{C0DCE5FD-AE6E-4A14-BC6D-9C8B1394989C}" dt="2022-10-11T08:52:27.064" v="1985" actId="1076"/>
          <ac:spMkLst>
            <pc:docMk/>
            <pc:sldMk cId="1327396879" sldId="2302"/>
            <ac:spMk id="44" creationId="{81E80875-BBEF-2E10-B464-B6C2A7978D42}"/>
          </ac:spMkLst>
        </pc:spChg>
        <pc:spChg chg="mod">
          <ac:chgData name="공덕호" userId="71ce1358-e66d-48ff-a044-821898ec7d32" providerId="ADAL" clId="{C0DCE5FD-AE6E-4A14-BC6D-9C8B1394989C}" dt="2022-10-11T05:24:55.966" v="180" actId="1076"/>
          <ac:spMkLst>
            <pc:docMk/>
            <pc:sldMk cId="1327396879" sldId="2302"/>
            <ac:spMk id="45" creationId="{811A57EC-E45E-5524-8DA0-F290FB7B91DE}"/>
          </ac:spMkLst>
        </pc:spChg>
        <pc:grpChg chg="add mod">
          <ac:chgData name="공덕호" userId="71ce1358-e66d-48ff-a044-821898ec7d32" providerId="ADAL" clId="{C0DCE5FD-AE6E-4A14-BC6D-9C8B1394989C}" dt="2022-10-11T05:24:55.966" v="180" actId="1076"/>
          <ac:grpSpMkLst>
            <pc:docMk/>
            <pc:sldMk cId="1327396879" sldId="2302"/>
            <ac:grpSpMk id="4" creationId="{A5EB137F-17AF-A6F0-70DC-62F921E3A649}"/>
          </ac:grpSpMkLst>
        </pc:grpChg>
        <pc:grpChg chg="add del mod">
          <ac:chgData name="공덕호" userId="71ce1358-e66d-48ff-a044-821898ec7d32" providerId="ADAL" clId="{C0DCE5FD-AE6E-4A14-BC6D-9C8B1394989C}" dt="2022-10-11T05:17:51.951" v="81" actId="478"/>
          <ac:grpSpMkLst>
            <pc:docMk/>
            <pc:sldMk cId="1327396879" sldId="2302"/>
            <ac:grpSpMk id="8" creationId="{C5F2FCA2-6BB0-5713-BCE7-2C3F32B21526}"/>
          </ac:grpSpMkLst>
        </pc:grpChg>
        <pc:grpChg chg="add del mod">
          <ac:chgData name="공덕호" userId="71ce1358-e66d-48ff-a044-821898ec7d32" providerId="ADAL" clId="{C0DCE5FD-AE6E-4A14-BC6D-9C8B1394989C}" dt="2022-10-11T05:18:13.250" v="86" actId="21"/>
          <ac:grpSpMkLst>
            <pc:docMk/>
            <pc:sldMk cId="1327396879" sldId="2302"/>
            <ac:grpSpMk id="9" creationId="{161604A5-9F4C-D669-D19A-7B1FB5F51E24}"/>
          </ac:grpSpMkLst>
        </pc:grpChg>
        <pc:grpChg chg="add mod">
          <ac:chgData name="공덕호" userId="71ce1358-e66d-48ff-a044-821898ec7d32" providerId="ADAL" clId="{C0DCE5FD-AE6E-4A14-BC6D-9C8B1394989C}" dt="2022-10-11T05:24:55.966" v="180" actId="1076"/>
          <ac:grpSpMkLst>
            <pc:docMk/>
            <pc:sldMk cId="1327396879" sldId="2302"/>
            <ac:grpSpMk id="15" creationId="{17219D48-8543-835D-AA12-B686BF4C5464}"/>
          </ac:grpSpMkLst>
        </pc:grpChg>
        <pc:grpChg chg="mod">
          <ac:chgData name="공덕호" userId="71ce1358-e66d-48ff-a044-821898ec7d32" providerId="ADAL" clId="{C0DCE5FD-AE6E-4A14-BC6D-9C8B1394989C}" dt="2022-10-11T04:59:14.992" v="73" actId="1035"/>
          <ac:grpSpMkLst>
            <pc:docMk/>
            <pc:sldMk cId="1327396879" sldId="2302"/>
            <ac:grpSpMk id="19" creationId="{6CBA389C-910D-F12D-602E-9EC210775FC5}"/>
          </ac:grpSpMkLst>
        </pc:grpChg>
        <pc:grpChg chg="add mod">
          <ac:chgData name="공덕호" userId="71ce1358-e66d-48ff-a044-821898ec7d32" providerId="ADAL" clId="{C0DCE5FD-AE6E-4A14-BC6D-9C8B1394989C}" dt="2022-10-11T05:24:55.966" v="180" actId="1076"/>
          <ac:grpSpMkLst>
            <pc:docMk/>
            <pc:sldMk cId="1327396879" sldId="2302"/>
            <ac:grpSpMk id="20" creationId="{8673C545-1F6A-7792-E0FE-6D0F173A3B49}"/>
          </ac:grpSpMkLst>
        </pc:grpChg>
        <pc:grpChg chg="add mod">
          <ac:chgData name="공덕호" userId="71ce1358-e66d-48ff-a044-821898ec7d32" providerId="ADAL" clId="{C0DCE5FD-AE6E-4A14-BC6D-9C8B1394989C}" dt="2022-10-11T05:25:03.766" v="182" actId="14100"/>
          <ac:grpSpMkLst>
            <pc:docMk/>
            <pc:sldMk cId="1327396879" sldId="2302"/>
            <ac:grpSpMk id="22" creationId="{CF524FB8-2AFB-914E-B92E-16877CE6BE36}"/>
          </ac:grpSpMkLst>
        </pc:grpChg>
        <pc:grpChg chg="mod">
          <ac:chgData name="공덕호" userId="71ce1358-e66d-48ff-a044-821898ec7d32" providerId="ADAL" clId="{C0DCE5FD-AE6E-4A14-BC6D-9C8B1394989C}" dt="2022-10-11T04:59:14.992" v="73" actId="1035"/>
          <ac:grpSpMkLst>
            <pc:docMk/>
            <pc:sldMk cId="1327396879" sldId="2302"/>
            <ac:grpSpMk id="26" creationId="{2A70FC88-860C-8230-D267-44118C1E5670}"/>
          </ac:grpSpMkLst>
        </pc:grpChg>
        <pc:grpChg chg="del mod">
          <ac:chgData name="공덕호" userId="71ce1358-e66d-48ff-a044-821898ec7d32" providerId="ADAL" clId="{C0DCE5FD-AE6E-4A14-BC6D-9C8B1394989C}" dt="2022-10-11T04:59:21.767" v="74" actId="478"/>
          <ac:grpSpMkLst>
            <pc:docMk/>
            <pc:sldMk cId="1327396879" sldId="2302"/>
            <ac:grpSpMk id="35" creationId="{1A7AC754-FDAF-B2D0-1070-F5666E685EB3}"/>
          </ac:grpSpMkLst>
        </pc:grpChg>
        <pc:grpChg chg="add mod">
          <ac:chgData name="공덕호" userId="71ce1358-e66d-48ff-a044-821898ec7d32" providerId="ADAL" clId="{C0DCE5FD-AE6E-4A14-BC6D-9C8B1394989C}" dt="2022-10-11T05:25:50.395" v="184" actId="164"/>
          <ac:grpSpMkLst>
            <pc:docMk/>
            <pc:sldMk cId="1327396879" sldId="2302"/>
            <ac:grpSpMk id="39" creationId="{14C9DB10-90F2-9301-9355-C060BDEA70AB}"/>
          </ac:grpSpMkLst>
        </pc:grpChg>
        <pc:grpChg chg="mod">
          <ac:chgData name="공덕호" userId="71ce1358-e66d-48ff-a044-821898ec7d32" providerId="ADAL" clId="{C0DCE5FD-AE6E-4A14-BC6D-9C8B1394989C}" dt="2022-10-11T05:24:55.966" v="180" actId="1076"/>
          <ac:grpSpMkLst>
            <pc:docMk/>
            <pc:sldMk cId="1327396879" sldId="2302"/>
            <ac:grpSpMk id="46" creationId="{52B21E3B-3046-2417-721A-A4A17B0FB486}"/>
          </ac:grpSpMkLst>
        </pc:grpChg>
        <pc:picChg chg="add del">
          <ac:chgData name="공덕호" userId="71ce1358-e66d-48ff-a044-821898ec7d32" providerId="ADAL" clId="{C0DCE5FD-AE6E-4A14-BC6D-9C8B1394989C}" dt="2022-10-11T05:17:53.590" v="82" actId="478"/>
          <ac:picMkLst>
            <pc:docMk/>
            <pc:sldMk cId="1327396879" sldId="2302"/>
            <ac:picMk id="6" creationId="{335956CA-BE9E-4FD0-C481-7D5875135E0D}"/>
          </ac:picMkLst>
        </pc:picChg>
        <pc:picChg chg="mod">
          <ac:chgData name="공덕호" userId="71ce1358-e66d-48ff-a044-821898ec7d32" providerId="ADAL" clId="{C0DCE5FD-AE6E-4A14-BC6D-9C8B1394989C}" dt="2022-10-11T05:18:00.207" v="85" actId="1076"/>
          <ac:picMkLst>
            <pc:docMk/>
            <pc:sldMk cId="1327396879" sldId="2302"/>
            <ac:picMk id="10" creationId="{45E75EF5-3438-1487-5CFA-72B41B557B4B}"/>
          </ac:picMkLst>
        </pc:picChg>
        <pc:picChg chg="add del">
          <ac:chgData name="공덕호" userId="71ce1358-e66d-48ff-a044-821898ec7d32" providerId="ADAL" clId="{C0DCE5FD-AE6E-4A14-BC6D-9C8B1394989C}" dt="2022-10-11T05:22:24.424" v="90" actId="478"/>
          <ac:picMkLst>
            <pc:docMk/>
            <pc:sldMk cId="1327396879" sldId="2302"/>
            <ac:picMk id="12" creationId="{18739A73-5D76-D16D-62F0-D28929FA1085}"/>
          </ac:picMkLst>
        </pc:picChg>
        <pc:picChg chg="add mod">
          <ac:chgData name="공덕호" userId="71ce1358-e66d-48ff-a044-821898ec7d32" providerId="ADAL" clId="{C0DCE5FD-AE6E-4A14-BC6D-9C8B1394989C}" dt="2022-10-11T05:24:55.966" v="180" actId="1076"/>
          <ac:picMkLst>
            <pc:docMk/>
            <pc:sldMk cId="1327396879" sldId="2302"/>
            <ac:picMk id="13" creationId="{A58BD047-2929-C891-0175-C92BDC822C40}"/>
          </ac:picMkLst>
        </pc:picChg>
        <pc:picChg chg="mod">
          <ac:chgData name="공덕호" userId="71ce1358-e66d-48ff-a044-821898ec7d32" providerId="ADAL" clId="{C0DCE5FD-AE6E-4A14-BC6D-9C8B1394989C}" dt="2022-10-11T05:24:55.966" v="180" actId="1076"/>
          <ac:picMkLst>
            <pc:docMk/>
            <pc:sldMk cId="1327396879" sldId="2302"/>
            <ac:picMk id="21" creationId="{B142B261-EFEB-D5B8-FCE6-DBE0C4B91B57}"/>
          </ac:picMkLst>
        </pc:picChg>
        <pc:picChg chg="mod">
          <ac:chgData name="공덕호" userId="71ce1358-e66d-48ff-a044-821898ec7d32" providerId="ADAL" clId="{C0DCE5FD-AE6E-4A14-BC6D-9C8B1394989C}" dt="2022-10-11T05:24:55.966" v="180" actId="1076"/>
          <ac:picMkLst>
            <pc:docMk/>
            <pc:sldMk cId="1327396879" sldId="2302"/>
            <ac:picMk id="25" creationId="{86EAD5AB-BB02-7919-6792-A884200400B1}"/>
          </ac:picMkLst>
        </pc:picChg>
        <pc:picChg chg="mod">
          <ac:chgData name="공덕호" userId="71ce1358-e66d-48ff-a044-821898ec7d32" providerId="ADAL" clId="{C0DCE5FD-AE6E-4A14-BC6D-9C8B1394989C}" dt="2022-10-11T05:24:55.966" v="180" actId="1076"/>
          <ac:picMkLst>
            <pc:docMk/>
            <pc:sldMk cId="1327396879" sldId="2302"/>
            <ac:picMk id="29" creationId="{DB88C9C5-0841-4ABD-84FF-B0544A5D15C4}"/>
          </ac:picMkLst>
        </pc:picChg>
        <pc:picChg chg="mod">
          <ac:chgData name="공덕호" userId="71ce1358-e66d-48ff-a044-821898ec7d32" providerId="ADAL" clId="{C0DCE5FD-AE6E-4A14-BC6D-9C8B1394989C}" dt="2022-10-11T05:24:55.966" v="180" actId="1076"/>
          <ac:picMkLst>
            <pc:docMk/>
            <pc:sldMk cId="1327396879" sldId="2302"/>
            <ac:picMk id="33" creationId="{820EDF1F-179A-E5D2-CDA8-BF3EC255F5BF}"/>
          </ac:picMkLst>
        </pc:picChg>
        <pc:picChg chg="mod">
          <ac:chgData name="공덕호" userId="71ce1358-e66d-48ff-a044-821898ec7d32" providerId="ADAL" clId="{C0DCE5FD-AE6E-4A14-BC6D-9C8B1394989C}" dt="2022-10-11T05:24:55.966" v="180" actId="1076"/>
          <ac:picMkLst>
            <pc:docMk/>
            <pc:sldMk cId="1327396879" sldId="2302"/>
            <ac:picMk id="37" creationId="{5A946FDF-C152-606F-704B-7F207DA25D1A}"/>
          </ac:picMkLst>
        </pc:picChg>
        <pc:picChg chg="mod">
          <ac:chgData name="공덕호" userId="71ce1358-e66d-48ff-a044-821898ec7d32" providerId="ADAL" clId="{C0DCE5FD-AE6E-4A14-BC6D-9C8B1394989C}" dt="2022-10-11T05:24:55.966" v="180" actId="1076"/>
          <ac:picMkLst>
            <pc:docMk/>
            <pc:sldMk cId="1327396879" sldId="2302"/>
            <ac:picMk id="41" creationId="{BC443C44-C0BD-3826-BE2D-D5AF8F35215A}"/>
          </ac:picMkLst>
        </pc:picChg>
        <pc:picChg chg="mod">
          <ac:chgData name="공덕호" userId="71ce1358-e66d-48ff-a044-821898ec7d32" providerId="ADAL" clId="{C0DCE5FD-AE6E-4A14-BC6D-9C8B1394989C}" dt="2022-10-11T04:59:14.992" v="73" actId="1035"/>
          <ac:picMkLst>
            <pc:docMk/>
            <pc:sldMk cId="1327396879" sldId="2302"/>
            <ac:picMk id="1026" creationId="{C3E950AC-2997-BD8F-BEB0-EC69D41329B9}"/>
          </ac:picMkLst>
        </pc:picChg>
        <pc:picChg chg="add del">
          <ac:chgData name="공덕호" userId="71ce1358-e66d-48ff-a044-821898ec7d32" providerId="ADAL" clId="{C0DCE5FD-AE6E-4A14-BC6D-9C8B1394989C}" dt="2022-10-11T05:22:14.051" v="88" actId="478"/>
          <ac:picMkLst>
            <pc:docMk/>
            <pc:sldMk cId="1327396879" sldId="2302"/>
            <ac:picMk id="1028" creationId="{46046377-FE27-F5E7-7DC9-080CC15CF4D1}"/>
          </ac:picMkLst>
        </pc:picChg>
        <pc:picChg chg="mod">
          <ac:chgData name="공덕호" userId="71ce1358-e66d-48ff-a044-821898ec7d32" providerId="ADAL" clId="{C0DCE5FD-AE6E-4A14-BC6D-9C8B1394989C}" dt="2022-10-11T04:59:14.992" v="73" actId="1035"/>
          <ac:picMkLst>
            <pc:docMk/>
            <pc:sldMk cId="1327396879" sldId="2302"/>
            <ac:picMk id="1030" creationId="{5B4AACBB-6403-86C3-EDBA-7A9176D12C53}"/>
          </ac:picMkLst>
        </pc:picChg>
        <pc:picChg chg="mod">
          <ac:chgData name="공덕호" userId="71ce1358-e66d-48ff-a044-821898ec7d32" providerId="ADAL" clId="{C0DCE5FD-AE6E-4A14-BC6D-9C8B1394989C}" dt="2022-10-11T04:58:04.978" v="5" actId="1076"/>
          <ac:picMkLst>
            <pc:docMk/>
            <pc:sldMk cId="1327396879" sldId="2302"/>
            <ac:picMk id="1032" creationId="{4C96A4B4-7BC1-7489-C256-FFF55A8B5C1B}"/>
          </ac:picMkLst>
        </pc:picChg>
        <pc:cxnChg chg="mod">
          <ac:chgData name="공덕호" userId="71ce1358-e66d-48ff-a044-821898ec7d32" providerId="ADAL" clId="{C0DCE5FD-AE6E-4A14-BC6D-9C8B1394989C}" dt="2022-10-11T05:24:55.966" v="180" actId="1076"/>
          <ac:cxnSpMkLst>
            <pc:docMk/>
            <pc:sldMk cId="1327396879" sldId="2302"/>
            <ac:cxnSpMk id="23" creationId="{2A677FCB-D6A7-DE38-F264-EACFC5F3DC96}"/>
          </ac:cxnSpMkLst>
        </pc:cxnChg>
        <pc:cxnChg chg="mod">
          <ac:chgData name="공덕호" userId="71ce1358-e66d-48ff-a044-821898ec7d32" providerId="ADAL" clId="{C0DCE5FD-AE6E-4A14-BC6D-9C8B1394989C}" dt="2022-10-11T05:23:45.564" v="120"/>
          <ac:cxnSpMkLst>
            <pc:docMk/>
            <pc:sldMk cId="1327396879" sldId="2302"/>
            <ac:cxnSpMk id="24" creationId="{92DCA2F4-21DC-F358-3B31-8B8FCCA35121}"/>
          </ac:cxnSpMkLst>
        </pc:cxnChg>
        <pc:cxnChg chg="mod">
          <ac:chgData name="공덕호" userId="71ce1358-e66d-48ff-a044-821898ec7d32" providerId="ADAL" clId="{C0DCE5FD-AE6E-4A14-BC6D-9C8B1394989C}" dt="2022-10-11T04:59:14.992" v="73" actId="1035"/>
          <ac:cxnSpMkLst>
            <pc:docMk/>
            <pc:sldMk cId="1327396879" sldId="2302"/>
            <ac:cxnSpMk id="27" creationId="{C2097877-C718-61E4-16F5-254AEC813F28}"/>
          </ac:cxnSpMkLst>
        </pc:cxnChg>
        <pc:cxnChg chg="mod">
          <ac:chgData name="공덕호" userId="71ce1358-e66d-48ff-a044-821898ec7d32" providerId="ADAL" clId="{C0DCE5FD-AE6E-4A14-BC6D-9C8B1394989C}" dt="2022-10-11T04:59:14.992" v="73" actId="1035"/>
          <ac:cxnSpMkLst>
            <pc:docMk/>
            <pc:sldMk cId="1327396879" sldId="2302"/>
            <ac:cxnSpMk id="28" creationId="{4A982F2F-876D-138D-C38C-D271F28DC3A6}"/>
          </ac:cxnSpMkLst>
        </pc:cxnChg>
        <pc:cxnChg chg="add del mod">
          <ac:chgData name="공덕호" userId="71ce1358-e66d-48ff-a044-821898ec7d32" providerId="ADAL" clId="{C0DCE5FD-AE6E-4A14-BC6D-9C8B1394989C}" dt="2022-10-11T05:24:55.966" v="180" actId="1076"/>
          <ac:cxnSpMkLst>
            <pc:docMk/>
            <pc:sldMk cId="1327396879" sldId="2302"/>
            <ac:cxnSpMk id="30" creationId="{7B122E6D-05D5-DC0B-89B5-52BC4BB4E714}"/>
          </ac:cxnSpMkLst>
        </pc:cxnChg>
        <pc:cxnChg chg="mod">
          <ac:chgData name="공덕호" userId="71ce1358-e66d-48ff-a044-821898ec7d32" providerId="ADAL" clId="{C0DCE5FD-AE6E-4A14-BC6D-9C8B1394989C}" dt="2022-10-11T05:23:45.564" v="120"/>
          <ac:cxnSpMkLst>
            <pc:docMk/>
            <pc:sldMk cId="1327396879" sldId="2302"/>
            <ac:cxnSpMk id="31" creationId="{B6AD0D05-F4DB-03FE-B947-505DF1AAC963}"/>
          </ac:cxnSpMkLst>
        </pc:cxnChg>
        <pc:cxnChg chg="del mod">
          <ac:chgData name="공덕호" userId="71ce1358-e66d-48ff-a044-821898ec7d32" providerId="ADAL" clId="{C0DCE5FD-AE6E-4A14-BC6D-9C8B1394989C}" dt="2022-10-11T05:23:48.546" v="122" actId="478"/>
          <ac:cxnSpMkLst>
            <pc:docMk/>
            <pc:sldMk cId="1327396879" sldId="2302"/>
            <ac:cxnSpMk id="36" creationId="{D82056B9-9C79-F830-B056-B129C51FE535}"/>
          </ac:cxnSpMkLst>
        </pc:cxnChg>
        <pc:cxnChg chg="mod">
          <ac:chgData name="공덕호" userId="71ce1358-e66d-48ff-a044-821898ec7d32" providerId="ADAL" clId="{C0DCE5FD-AE6E-4A14-BC6D-9C8B1394989C}" dt="2022-10-11T08:52:29.783" v="1986" actId="14100"/>
          <ac:cxnSpMkLst>
            <pc:docMk/>
            <pc:sldMk cId="1327396879" sldId="2302"/>
            <ac:cxnSpMk id="50" creationId="{2BF54204-9CA4-19D9-78B2-2C31D9A9ED2E}"/>
          </ac:cxnSpMkLst>
        </pc:cxnChg>
      </pc:sldChg>
    </pc:docChg>
  </pc:docChgLst>
  <pc:docChgLst>
    <pc:chgData name=" " userId="9f8db50c-2a06-4de9-9233-933c977ed558" providerId="ADAL" clId="{9E8C58BD-0015-42DD-818E-46EA8B8C19D3}"/>
    <pc:docChg chg="undo custSel modSld">
      <pc:chgData name=" " userId="9f8db50c-2a06-4de9-9233-933c977ed558" providerId="ADAL" clId="{9E8C58BD-0015-42DD-818E-46EA8B8C19D3}" dt="2022-10-12T02:19:10.118" v="2111" actId="14100"/>
      <pc:docMkLst>
        <pc:docMk/>
      </pc:docMkLst>
      <pc:sldChg chg="addSp modSp">
        <pc:chgData name=" " userId="9f8db50c-2a06-4de9-9233-933c977ed558" providerId="ADAL" clId="{9E8C58BD-0015-42DD-818E-46EA8B8C19D3}" dt="2022-10-12T02:05:14.164" v="428" actId="6549"/>
        <pc:sldMkLst>
          <pc:docMk/>
          <pc:sldMk cId="2037530281" sldId="2294"/>
        </pc:sldMkLst>
        <pc:spChg chg="mod">
          <ac:chgData name=" " userId="9f8db50c-2a06-4de9-9233-933c977ed558" providerId="ADAL" clId="{9E8C58BD-0015-42DD-818E-46EA8B8C19D3}" dt="2022-10-12T02:04:59.078" v="407" actId="1076"/>
          <ac:spMkLst>
            <pc:docMk/>
            <pc:sldMk cId="2037530281" sldId="2294"/>
            <ac:spMk id="30" creationId="{D25BBE06-980F-8A2E-6502-ECD3859A2236}"/>
          </ac:spMkLst>
        </pc:spChg>
        <pc:spChg chg="mod">
          <ac:chgData name=" " userId="9f8db50c-2a06-4de9-9233-933c977ed558" providerId="ADAL" clId="{9E8C58BD-0015-42DD-818E-46EA8B8C19D3}" dt="2022-10-12T02:05:14.164" v="428" actId="6549"/>
          <ac:spMkLst>
            <pc:docMk/>
            <pc:sldMk cId="2037530281" sldId="2294"/>
            <ac:spMk id="35" creationId="{C3B19C31-39B7-148E-2B28-B8CFA169D654}"/>
          </ac:spMkLst>
        </pc:spChg>
        <pc:spChg chg="mod">
          <ac:chgData name=" " userId="9f8db50c-2a06-4de9-9233-933c977ed558" providerId="ADAL" clId="{9E8C58BD-0015-42DD-818E-46EA8B8C19D3}" dt="2022-10-12T02:02:06.932" v="154" actId="14100"/>
          <ac:spMkLst>
            <pc:docMk/>
            <pc:sldMk cId="2037530281" sldId="2294"/>
            <ac:spMk id="36" creationId="{4388FD50-AA83-C162-95B5-8396326859E3}"/>
          </ac:spMkLst>
        </pc:spChg>
        <pc:cxnChg chg="add mod">
          <ac:chgData name=" " userId="9f8db50c-2a06-4de9-9233-933c977ed558" providerId="ADAL" clId="{9E8C58BD-0015-42DD-818E-46EA8B8C19D3}" dt="2022-10-12T02:02:23.613" v="158" actId="1076"/>
          <ac:cxnSpMkLst>
            <pc:docMk/>
            <pc:sldMk cId="2037530281" sldId="2294"/>
            <ac:cxnSpMk id="23" creationId="{811ADF5A-4269-402D-B614-1C897F3E38A8}"/>
          </ac:cxnSpMkLst>
        </pc:cxnChg>
      </pc:sldChg>
      <pc:sldChg chg="modSp">
        <pc:chgData name=" " userId="9f8db50c-2a06-4de9-9233-933c977ed558" providerId="ADAL" clId="{9E8C58BD-0015-42DD-818E-46EA8B8C19D3}" dt="2022-10-12T02:19:10.118" v="2111" actId="14100"/>
        <pc:sldMkLst>
          <pc:docMk/>
          <pc:sldMk cId="1327396879" sldId="2302"/>
        </pc:sldMkLst>
        <pc:spChg chg="mod">
          <ac:chgData name=" " userId="9f8db50c-2a06-4de9-9233-933c977ed558" providerId="ADAL" clId="{9E8C58BD-0015-42DD-818E-46EA8B8C19D3}" dt="2022-10-12T02:08:08.649" v="590" actId="6549"/>
          <ac:spMkLst>
            <pc:docMk/>
            <pc:sldMk cId="1327396879" sldId="2302"/>
            <ac:spMk id="42" creationId="{D4F8B1F6-B9DA-B63D-94F2-016E4D0FC3F3}"/>
          </ac:spMkLst>
        </pc:spChg>
        <pc:spChg chg="mod">
          <ac:chgData name=" " userId="9f8db50c-2a06-4de9-9233-933c977ed558" providerId="ADAL" clId="{9E8C58BD-0015-42DD-818E-46EA8B8C19D3}" dt="2022-10-12T02:19:10.118" v="2111" actId="14100"/>
          <ac:spMkLst>
            <pc:docMk/>
            <pc:sldMk cId="1327396879" sldId="2302"/>
            <ac:spMk id="44" creationId="{81E80875-BBEF-2E10-B464-B6C2A7978D42}"/>
          </ac:spMkLst>
        </pc:spChg>
      </pc:sldChg>
    </pc:docChg>
  </pc:docChgLst>
  <pc:docChgLst>
    <pc:chgData name="공덕호" userId="71ce1358-e66d-48ff-a044-821898ec7d32" providerId="ADAL" clId="{EDBACDB8-4286-4389-8D40-0A5609F73A0C}"/>
    <pc:docChg chg="undo custSel addSld delSld modSld sldOrd">
      <pc:chgData name="공덕호" userId="71ce1358-e66d-48ff-a044-821898ec7d32" providerId="ADAL" clId="{EDBACDB8-4286-4389-8D40-0A5609F73A0C}" dt="2022-09-29T11:54:01.329" v="10065"/>
      <pc:docMkLst>
        <pc:docMk/>
      </pc:docMkLst>
      <pc:sldChg chg="add">
        <pc:chgData name="공덕호" userId="71ce1358-e66d-48ff-a044-821898ec7d32" providerId="ADAL" clId="{EDBACDB8-4286-4389-8D40-0A5609F73A0C}" dt="2022-09-29T11:54:01.329" v="10065"/>
        <pc:sldMkLst>
          <pc:docMk/>
          <pc:sldMk cId="2037530281" sldId="2294"/>
        </pc:sldMkLst>
      </pc:sldChg>
    </pc:docChg>
  </pc:docChgLst>
  <pc:docChgLst>
    <pc:chgData name="공덕호" userId="71ce1358-e66d-48ff-a044-821898ec7d32" providerId="ADAL" clId="{02466E1C-D573-496D-B00F-4FC1C3A231AE}"/>
    <pc:docChg chg="undo custSel addSld delSld modSld sldOrd">
      <pc:chgData name="공덕호" userId="71ce1358-e66d-48ff-a044-821898ec7d32" providerId="ADAL" clId="{02466E1C-D573-496D-B00F-4FC1C3A231AE}" dt="2022-12-05T13:30:50.070" v="2293" actId="1076"/>
      <pc:docMkLst>
        <pc:docMk/>
      </pc:docMkLst>
      <pc:sldChg chg="add del">
        <pc:chgData name="공덕호" userId="71ce1358-e66d-48ff-a044-821898ec7d32" providerId="ADAL" clId="{02466E1C-D573-496D-B00F-4FC1C3A231AE}" dt="2022-12-05T13:20:32.243" v="2035" actId="47"/>
        <pc:sldMkLst>
          <pc:docMk/>
          <pc:sldMk cId="4246862502" sldId="2287"/>
        </pc:sldMkLst>
      </pc:sldChg>
      <pc:sldChg chg="add del">
        <pc:chgData name="공덕호" userId="71ce1358-e66d-48ff-a044-821898ec7d32" providerId="ADAL" clId="{02466E1C-D573-496D-B00F-4FC1C3A231AE}" dt="2022-12-05T13:20:32.243" v="2035" actId="47"/>
        <pc:sldMkLst>
          <pc:docMk/>
          <pc:sldMk cId="1025164977" sldId="2288"/>
        </pc:sldMkLst>
      </pc:sldChg>
      <pc:sldChg chg="add del">
        <pc:chgData name="공덕호" userId="71ce1358-e66d-48ff-a044-821898ec7d32" providerId="ADAL" clId="{02466E1C-D573-496D-B00F-4FC1C3A231AE}" dt="2022-12-05T13:20:32.243" v="2035" actId="47"/>
        <pc:sldMkLst>
          <pc:docMk/>
          <pc:sldMk cId="3474271624" sldId="2289"/>
        </pc:sldMkLst>
      </pc:sldChg>
      <pc:sldChg chg="add del">
        <pc:chgData name="공덕호" userId="71ce1358-e66d-48ff-a044-821898ec7d32" providerId="ADAL" clId="{02466E1C-D573-496D-B00F-4FC1C3A231AE}" dt="2022-12-05T13:20:32.243" v="2035" actId="47"/>
        <pc:sldMkLst>
          <pc:docMk/>
          <pc:sldMk cId="410701246" sldId="2290"/>
        </pc:sldMkLst>
      </pc:sldChg>
      <pc:sldChg chg="add del">
        <pc:chgData name="공덕호" userId="71ce1358-e66d-48ff-a044-821898ec7d32" providerId="ADAL" clId="{02466E1C-D573-496D-B00F-4FC1C3A231AE}" dt="2022-12-05T13:20:32.243" v="2035" actId="47"/>
        <pc:sldMkLst>
          <pc:docMk/>
          <pc:sldMk cId="3956762190" sldId="2291"/>
        </pc:sldMkLst>
      </pc:sldChg>
      <pc:sldChg chg="add del">
        <pc:chgData name="공덕호" userId="71ce1358-e66d-48ff-a044-821898ec7d32" providerId="ADAL" clId="{02466E1C-D573-496D-B00F-4FC1C3A231AE}" dt="2022-12-05T13:20:32.243" v="2035" actId="47"/>
        <pc:sldMkLst>
          <pc:docMk/>
          <pc:sldMk cId="1017694481" sldId="2292"/>
        </pc:sldMkLst>
      </pc:sldChg>
      <pc:sldChg chg="addSp delSp modSp mod">
        <pc:chgData name="공덕호" userId="71ce1358-e66d-48ff-a044-821898ec7d32" providerId="ADAL" clId="{02466E1C-D573-496D-B00F-4FC1C3A231AE}" dt="2022-12-05T13:28:12.757" v="2262" actId="11"/>
        <pc:sldMkLst>
          <pc:docMk/>
          <pc:sldMk cId="2037530281" sldId="2294"/>
        </pc:sldMkLst>
        <pc:spChg chg="mod">
          <ac:chgData name="공덕호" userId="71ce1358-e66d-48ff-a044-821898ec7d32" providerId="ADAL" clId="{02466E1C-D573-496D-B00F-4FC1C3A231AE}" dt="2022-12-05T13:28:12.757" v="2262" actId="11"/>
          <ac:spMkLst>
            <pc:docMk/>
            <pc:sldMk cId="2037530281" sldId="2294"/>
            <ac:spMk id="2" creationId="{1F2BAD0C-32C7-EF56-FEFC-0816C9C6EC06}"/>
          </ac:spMkLst>
        </pc:spChg>
        <pc:spChg chg="del">
          <ac:chgData name="공덕호" userId="71ce1358-e66d-48ff-a044-821898ec7d32" providerId="ADAL" clId="{02466E1C-D573-496D-B00F-4FC1C3A231AE}" dt="2022-12-05T11:30:24.931" v="0" actId="478"/>
          <ac:spMkLst>
            <pc:docMk/>
            <pc:sldMk cId="2037530281" sldId="2294"/>
            <ac:spMk id="3" creationId="{C02382DA-DAF8-BF38-D8BA-BC00009B534B}"/>
          </ac:spMkLst>
        </pc:spChg>
        <pc:spChg chg="del">
          <ac:chgData name="공덕호" userId="71ce1358-e66d-48ff-a044-821898ec7d32" providerId="ADAL" clId="{02466E1C-D573-496D-B00F-4FC1C3A231AE}" dt="2022-12-05T11:30:24.931" v="0" actId="478"/>
          <ac:spMkLst>
            <pc:docMk/>
            <pc:sldMk cId="2037530281" sldId="2294"/>
            <ac:spMk id="6" creationId="{637BEA30-5942-033D-76E1-313D7E68FB46}"/>
          </ac:spMkLst>
        </pc:spChg>
        <pc:spChg chg="add del mod">
          <ac:chgData name="공덕호" userId="71ce1358-e66d-48ff-a044-821898ec7d32" providerId="ADAL" clId="{02466E1C-D573-496D-B00F-4FC1C3A231AE}" dt="2022-12-05T12:25:35.670" v="1741" actId="478"/>
          <ac:spMkLst>
            <pc:docMk/>
            <pc:sldMk cId="2037530281" sldId="2294"/>
            <ac:spMk id="6" creationId="{6C282EBB-5473-A9C5-9F7E-36B6D6D9AC49}"/>
          </ac:spMkLst>
        </pc:spChg>
        <pc:spChg chg="add del mod">
          <ac:chgData name="공덕호" userId="71ce1358-e66d-48ff-a044-821898ec7d32" providerId="ADAL" clId="{02466E1C-D573-496D-B00F-4FC1C3A231AE}" dt="2022-12-05T12:25:35.670" v="1741" actId="478"/>
          <ac:spMkLst>
            <pc:docMk/>
            <pc:sldMk cId="2037530281" sldId="2294"/>
            <ac:spMk id="7" creationId="{90B47B1B-C04A-C39A-8479-1151B3B60048}"/>
          </ac:spMkLst>
        </pc:spChg>
        <pc:spChg chg="add del mod">
          <ac:chgData name="공덕호" userId="71ce1358-e66d-48ff-a044-821898ec7d32" providerId="ADAL" clId="{02466E1C-D573-496D-B00F-4FC1C3A231AE}" dt="2022-12-05T12:25:35.670" v="1741" actId="478"/>
          <ac:spMkLst>
            <pc:docMk/>
            <pc:sldMk cId="2037530281" sldId="2294"/>
            <ac:spMk id="8" creationId="{2B224978-5173-49C7-1645-4AC1AE424150}"/>
          </ac:spMkLst>
        </pc:spChg>
        <pc:spChg chg="add del mod">
          <ac:chgData name="공덕호" userId="71ce1358-e66d-48ff-a044-821898ec7d32" providerId="ADAL" clId="{02466E1C-D573-496D-B00F-4FC1C3A231AE}" dt="2022-12-05T12:25:35.670" v="1741" actId="478"/>
          <ac:spMkLst>
            <pc:docMk/>
            <pc:sldMk cId="2037530281" sldId="2294"/>
            <ac:spMk id="9" creationId="{5612D171-E942-B358-A947-4A604CE352D8}"/>
          </ac:spMkLst>
        </pc:spChg>
        <pc:spChg chg="del">
          <ac:chgData name="공덕호" userId="71ce1358-e66d-48ff-a044-821898ec7d32" providerId="ADAL" clId="{02466E1C-D573-496D-B00F-4FC1C3A231AE}" dt="2022-12-05T11:30:24.931" v="0" actId="478"/>
          <ac:spMkLst>
            <pc:docMk/>
            <pc:sldMk cId="2037530281" sldId="2294"/>
            <ac:spMk id="9" creationId="{EA1091B6-5885-C0A0-3292-42A075C910DA}"/>
          </ac:spMkLst>
        </pc:spChg>
        <pc:spChg chg="del">
          <ac:chgData name="공덕호" userId="71ce1358-e66d-48ff-a044-821898ec7d32" providerId="ADAL" clId="{02466E1C-D573-496D-B00F-4FC1C3A231AE}" dt="2022-12-05T11:30:24.931" v="0" actId="478"/>
          <ac:spMkLst>
            <pc:docMk/>
            <pc:sldMk cId="2037530281" sldId="2294"/>
            <ac:spMk id="10" creationId="{21DF57A8-C253-5BB9-10AB-E3F33165B1A3}"/>
          </ac:spMkLst>
        </pc:spChg>
        <pc:spChg chg="del">
          <ac:chgData name="공덕호" userId="71ce1358-e66d-48ff-a044-821898ec7d32" providerId="ADAL" clId="{02466E1C-D573-496D-B00F-4FC1C3A231AE}" dt="2022-12-05T11:30:24.931" v="0" actId="478"/>
          <ac:spMkLst>
            <pc:docMk/>
            <pc:sldMk cId="2037530281" sldId="2294"/>
            <ac:spMk id="12" creationId="{787D082A-974F-B1B7-0027-97C7FD96AA55}"/>
          </ac:spMkLst>
        </pc:spChg>
        <pc:spChg chg="del">
          <ac:chgData name="공덕호" userId="71ce1358-e66d-48ff-a044-821898ec7d32" providerId="ADAL" clId="{02466E1C-D573-496D-B00F-4FC1C3A231AE}" dt="2022-12-05T11:30:24.931" v="0" actId="478"/>
          <ac:spMkLst>
            <pc:docMk/>
            <pc:sldMk cId="2037530281" sldId="2294"/>
            <ac:spMk id="13" creationId="{58B6F3E8-87AC-F06F-A7E7-561DC93AA5D4}"/>
          </ac:spMkLst>
        </pc:spChg>
        <pc:spChg chg="mod">
          <ac:chgData name="공덕호" userId="71ce1358-e66d-48ff-a044-821898ec7d32" providerId="ADAL" clId="{02466E1C-D573-496D-B00F-4FC1C3A231AE}" dt="2022-12-05T11:31:25.215" v="1"/>
          <ac:spMkLst>
            <pc:docMk/>
            <pc:sldMk cId="2037530281" sldId="2294"/>
            <ac:spMk id="14" creationId="{0D1318C0-A390-6BFC-C9E0-B02E4865FF96}"/>
          </ac:spMkLst>
        </pc:spChg>
        <pc:spChg chg="mod">
          <ac:chgData name="공덕호" userId="71ce1358-e66d-48ff-a044-821898ec7d32" providerId="ADAL" clId="{02466E1C-D573-496D-B00F-4FC1C3A231AE}" dt="2022-12-05T11:31:25.215" v="1"/>
          <ac:spMkLst>
            <pc:docMk/>
            <pc:sldMk cId="2037530281" sldId="2294"/>
            <ac:spMk id="15" creationId="{D6042617-8DE8-DE1B-39D3-8DB7CA6B7594}"/>
          </ac:spMkLst>
        </pc:spChg>
        <pc:spChg chg="mod">
          <ac:chgData name="공덕호" userId="71ce1358-e66d-48ff-a044-821898ec7d32" providerId="ADAL" clId="{02466E1C-D573-496D-B00F-4FC1C3A231AE}" dt="2022-12-05T11:31:25.215" v="1"/>
          <ac:spMkLst>
            <pc:docMk/>
            <pc:sldMk cId="2037530281" sldId="2294"/>
            <ac:spMk id="18" creationId="{FEE7243C-7ECC-2A33-BBBD-10D37C4836E4}"/>
          </ac:spMkLst>
        </pc:spChg>
        <pc:spChg chg="del">
          <ac:chgData name="공덕호" userId="71ce1358-e66d-48ff-a044-821898ec7d32" providerId="ADAL" clId="{02466E1C-D573-496D-B00F-4FC1C3A231AE}" dt="2022-12-05T11:30:24.931" v="0" actId="478"/>
          <ac:spMkLst>
            <pc:docMk/>
            <pc:sldMk cId="2037530281" sldId="2294"/>
            <ac:spMk id="19" creationId="{8A311354-4E32-A4BA-56D5-19E0B75AD61F}"/>
          </ac:spMkLst>
        </pc:spChg>
        <pc:spChg chg="mod">
          <ac:chgData name="공덕호" userId="71ce1358-e66d-48ff-a044-821898ec7d32" providerId="ADAL" clId="{02466E1C-D573-496D-B00F-4FC1C3A231AE}" dt="2022-12-05T11:31:25.215" v="1"/>
          <ac:spMkLst>
            <pc:docMk/>
            <pc:sldMk cId="2037530281" sldId="2294"/>
            <ac:spMk id="21" creationId="{73D1CAF0-3936-80B3-6C27-362820919BB6}"/>
          </ac:spMkLst>
        </pc:spChg>
        <pc:spChg chg="add del mod">
          <ac:chgData name="공덕호" userId="71ce1358-e66d-48ff-a044-821898ec7d32" providerId="ADAL" clId="{02466E1C-D573-496D-B00F-4FC1C3A231AE}" dt="2022-12-05T11:42:38.944" v="66" actId="478"/>
          <ac:spMkLst>
            <pc:docMk/>
            <pc:sldMk cId="2037530281" sldId="2294"/>
            <ac:spMk id="22" creationId="{CD06A422-BDF2-4C4B-A45F-2B581CCB58F5}"/>
          </ac:spMkLst>
        </pc:spChg>
        <pc:spChg chg="add del mod">
          <ac:chgData name="공덕호" userId="71ce1358-e66d-48ff-a044-821898ec7d32" providerId="ADAL" clId="{02466E1C-D573-496D-B00F-4FC1C3A231AE}" dt="2022-12-05T11:33:03.360" v="57" actId="478"/>
          <ac:spMkLst>
            <pc:docMk/>
            <pc:sldMk cId="2037530281" sldId="2294"/>
            <ac:spMk id="24" creationId="{C6B8ABB3-193F-89B2-77A1-FB630288B849}"/>
          </ac:spMkLst>
        </pc:spChg>
        <pc:spChg chg="del">
          <ac:chgData name="공덕호" userId="71ce1358-e66d-48ff-a044-821898ec7d32" providerId="ADAL" clId="{02466E1C-D573-496D-B00F-4FC1C3A231AE}" dt="2022-12-05T11:30:24.931" v="0" actId="478"/>
          <ac:spMkLst>
            <pc:docMk/>
            <pc:sldMk cId="2037530281" sldId="2294"/>
            <ac:spMk id="30" creationId="{D25BBE06-980F-8A2E-6502-ECD3859A2236}"/>
          </ac:spMkLst>
        </pc:spChg>
        <pc:spChg chg="add del">
          <ac:chgData name="공덕호" userId="71ce1358-e66d-48ff-a044-821898ec7d32" providerId="ADAL" clId="{02466E1C-D573-496D-B00F-4FC1C3A231AE}" dt="2022-12-05T11:31:55.990" v="4" actId="478"/>
          <ac:spMkLst>
            <pc:docMk/>
            <pc:sldMk cId="2037530281" sldId="2294"/>
            <ac:spMk id="31" creationId="{BBA2835E-0849-8B16-0CA3-BBE38C7A4DD7}"/>
          </ac:spMkLst>
        </pc:spChg>
        <pc:spChg chg="add del mod">
          <ac:chgData name="공덕호" userId="71ce1358-e66d-48ff-a044-821898ec7d32" providerId="ADAL" clId="{02466E1C-D573-496D-B00F-4FC1C3A231AE}" dt="2022-12-05T12:19:14.118" v="1469" actId="478"/>
          <ac:spMkLst>
            <pc:docMk/>
            <pc:sldMk cId="2037530281" sldId="2294"/>
            <ac:spMk id="32" creationId="{4C317818-7D28-7405-551B-337A1ACA5D52}"/>
          </ac:spMkLst>
        </pc:spChg>
        <pc:spChg chg="add del mod">
          <ac:chgData name="공덕호" userId="71ce1358-e66d-48ff-a044-821898ec7d32" providerId="ADAL" clId="{02466E1C-D573-496D-B00F-4FC1C3A231AE}" dt="2022-12-05T12:20:48.362" v="1483" actId="478"/>
          <ac:spMkLst>
            <pc:docMk/>
            <pc:sldMk cId="2037530281" sldId="2294"/>
            <ac:spMk id="33" creationId="{7C141D9F-917D-D534-1ED2-0F5F9738E36C}"/>
          </ac:spMkLst>
        </pc:spChg>
        <pc:spChg chg="add del mod">
          <ac:chgData name="공덕호" userId="71ce1358-e66d-48ff-a044-821898ec7d32" providerId="ADAL" clId="{02466E1C-D573-496D-B00F-4FC1C3A231AE}" dt="2022-12-05T12:20:49.062" v="1484" actId="478"/>
          <ac:spMkLst>
            <pc:docMk/>
            <pc:sldMk cId="2037530281" sldId="2294"/>
            <ac:spMk id="34" creationId="{8F5CC16C-BAE0-9E98-9E0A-1E65B01E423E}"/>
          </ac:spMkLst>
        </pc:spChg>
        <pc:spChg chg="del">
          <ac:chgData name="공덕호" userId="71ce1358-e66d-48ff-a044-821898ec7d32" providerId="ADAL" clId="{02466E1C-D573-496D-B00F-4FC1C3A231AE}" dt="2022-12-05T11:30:24.931" v="0" actId="478"/>
          <ac:spMkLst>
            <pc:docMk/>
            <pc:sldMk cId="2037530281" sldId="2294"/>
            <ac:spMk id="40" creationId="{9DC414F5-4886-7F99-155D-6363C571D9AB}"/>
          </ac:spMkLst>
        </pc:spChg>
        <pc:spChg chg="add del mod">
          <ac:chgData name="공덕호" userId="71ce1358-e66d-48ff-a044-821898ec7d32" providerId="ADAL" clId="{02466E1C-D573-496D-B00F-4FC1C3A231AE}" dt="2022-12-05T12:25:35.670" v="1741" actId="478"/>
          <ac:spMkLst>
            <pc:docMk/>
            <pc:sldMk cId="2037530281" sldId="2294"/>
            <ac:spMk id="43" creationId="{DB1FE989-512A-F2F6-CCF2-CF639D31B285}"/>
          </ac:spMkLst>
        </pc:spChg>
        <pc:spChg chg="add del mod">
          <ac:chgData name="공덕호" userId="71ce1358-e66d-48ff-a044-821898ec7d32" providerId="ADAL" clId="{02466E1C-D573-496D-B00F-4FC1C3A231AE}" dt="2022-12-05T12:25:35.670" v="1741" actId="478"/>
          <ac:spMkLst>
            <pc:docMk/>
            <pc:sldMk cId="2037530281" sldId="2294"/>
            <ac:spMk id="44" creationId="{170A03B2-C964-E693-6D47-058CD407F18E}"/>
          </ac:spMkLst>
        </pc:spChg>
        <pc:spChg chg="add del mod">
          <ac:chgData name="공덕호" userId="71ce1358-e66d-48ff-a044-821898ec7d32" providerId="ADAL" clId="{02466E1C-D573-496D-B00F-4FC1C3A231AE}" dt="2022-12-05T12:25:35.670" v="1741" actId="478"/>
          <ac:spMkLst>
            <pc:docMk/>
            <pc:sldMk cId="2037530281" sldId="2294"/>
            <ac:spMk id="45" creationId="{DA873F60-6FB6-0386-BC90-68B0AF204112}"/>
          </ac:spMkLst>
        </pc:spChg>
        <pc:spChg chg="add mod">
          <ac:chgData name="공덕호" userId="71ce1358-e66d-48ff-a044-821898ec7d32" providerId="ADAL" clId="{02466E1C-D573-496D-B00F-4FC1C3A231AE}" dt="2022-12-05T12:20:58.359" v="1487" actId="1076"/>
          <ac:spMkLst>
            <pc:docMk/>
            <pc:sldMk cId="2037530281" sldId="2294"/>
            <ac:spMk id="46" creationId="{E4724229-40B5-2E6E-E71D-D86FE00143C5}"/>
          </ac:spMkLst>
        </pc:spChg>
        <pc:spChg chg="add mod">
          <ac:chgData name="공덕호" userId="71ce1358-e66d-48ff-a044-821898ec7d32" providerId="ADAL" clId="{02466E1C-D573-496D-B00F-4FC1C3A231AE}" dt="2022-12-05T12:20:58.359" v="1487" actId="1076"/>
          <ac:spMkLst>
            <pc:docMk/>
            <pc:sldMk cId="2037530281" sldId="2294"/>
            <ac:spMk id="47" creationId="{9DD4DA33-CBB8-D1EE-C6D3-F5CDE8F32079}"/>
          </ac:spMkLst>
        </pc:spChg>
        <pc:spChg chg="add del mod">
          <ac:chgData name="공덕호" userId="71ce1358-e66d-48ff-a044-821898ec7d32" providerId="ADAL" clId="{02466E1C-D573-496D-B00F-4FC1C3A231AE}" dt="2022-12-05T12:19:00.036" v="1462" actId="21"/>
          <ac:spMkLst>
            <pc:docMk/>
            <pc:sldMk cId="2037530281" sldId="2294"/>
            <ac:spMk id="49" creationId="{EB9EF7F6-EA7E-14CD-2A6A-9E7E92EDE483}"/>
          </ac:spMkLst>
        </pc:spChg>
        <pc:spChg chg="add del mod">
          <ac:chgData name="공덕호" userId="71ce1358-e66d-48ff-a044-821898ec7d32" providerId="ADAL" clId="{02466E1C-D573-496D-B00F-4FC1C3A231AE}" dt="2022-12-05T12:19:00.036" v="1462" actId="21"/>
          <ac:spMkLst>
            <pc:docMk/>
            <pc:sldMk cId="2037530281" sldId="2294"/>
            <ac:spMk id="50" creationId="{4517D1AC-93B1-1E10-8389-902F36EB2216}"/>
          </ac:spMkLst>
        </pc:spChg>
        <pc:spChg chg="add del mod">
          <ac:chgData name="공덕호" userId="71ce1358-e66d-48ff-a044-821898ec7d32" providerId="ADAL" clId="{02466E1C-D573-496D-B00F-4FC1C3A231AE}" dt="2022-12-05T12:18:42.315" v="1440" actId="478"/>
          <ac:spMkLst>
            <pc:docMk/>
            <pc:sldMk cId="2037530281" sldId="2294"/>
            <ac:spMk id="55" creationId="{16A0D9A5-5BD1-7BB6-9480-631EA02106B2}"/>
          </ac:spMkLst>
        </pc:spChg>
        <pc:spChg chg="add del mod">
          <ac:chgData name="공덕호" userId="71ce1358-e66d-48ff-a044-821898ec7d32" providerId="ADAL" clId="{02466E1C-D573-496D-B00F-4FC1C3A231AE}" dt="2022-12-05T12:19:00.036" v="1462" actId="21"/>
          <ac:spMkLst>
            <pc:docMk/>
            <pc:sldMk cId="2037530281" sldId="2294"/>
            <ac:spMk id="57" creationId="{81E8CC3D-BF45-7547-3849-DC8F46ED216A}"/>
          </ac:spMkLst>
        </pc:spChg>
        <pc:spChg chg="add del mod">
          <ac:chgData name="공덕호" userId="71ce1358-e66d-48ff-a044-821898ec7d32" providerId="ADAL" clId="{02466E1C-D573-496D-B00F-4FC1C3A231AE}" dt="2022-12-05T12:19:00.036" v="1462" actId="21"/>
          <ac:spMkLst>
            <pc:docMk/>
            <pc:sldMk cId="2037530281" sldId="2294"/>
            <ac:spMk id="60" creationId="{A64E4C5B-41A6-9463-4845-A0EFD238FAFC}"/>
          </ac:spMkLst>
        </pc:spChg>
        <pc:spChg chg="add del mod">
          <ac:chgData name="공덕호" userId="71ce1358-e66d-48ff-a044-821898ec7d32" providerId="ADAL" clId="{02466E1C-D573-496D-B00F-4FC1C3A231AE}" dt="2022-12-05T12:18:43.598" v="1441" actId="478"/>
          <ac:spMkLst>
            <pc:docMk/>
            <pc:sldMk cId="2037530281" sldId="2294"/>
            <ac:spMk id="61" creationId="{72742065-E45E-0B16-843B-0E06DF08BA30}"/>
          </ac:spMkLst>
        </pc:spChg>
        <pc:spChg chg="add del mod">
          <ac:chgData name="공덕호" userId="71ce1358-e66d-48ff-a044-821898ec7d32" providerId="ADAL" clId="{02466E1C-D573-496D-B00F-4FC1C3A231AE}" dt="2022-12-05T12:25:35.670" v="1741" actId="478"/>
          <ac:spMkLst>
            <pc:docMk/>
            <pc:sldMk cId="2037530281" sldId="2294"/>
            <ac:spMk id="62" creationId="{D85A5C32-29D1-BB10-9551-1A0E5D67A260}"/>
          </ac:spMkLst>
        </pc:spChg>
        <pc:spChg chg="add del mod">
          <ac:chgData name="공덕호" userId="71ce1358-e66d-48ff-a044-821898ec7d32" providerId="ADAL" clId="{02466E1C-D573-496D-B00F-4FC1C3A231AE}" dt="2022-12-05T12:25:35.670" v="1741" actId="478"/>
          <ac:spMkLst>
            <pc:docMk/>
            <pc:sldMk cId="2037530281" sldId="2294"/>
            <ac:spMk id="63" creationId="{DB690931-A5B7-FFC7-2ABB-83751D5DE7E6}"/>
          </ac:spMkLst>
        </pc:spChg>
        <pc:spChg chg="add del mod">
          <ac:chgData name="공덕호" userId="71ce1358-e66d-48ff-a044-821898ec7d32" providerId="ADAL" clId="{02466E1C-D573-496D-B00F-4FC1C3A231AE}" dt="2022-12-05T12:18:37.726" v="1437" actId="478"/>
          <ac:spMkLst>
            <pc:docMk/>
            <pc:sldMk cId="2037530281" sldId="2294"/>
            <ac:spMk id="64" creationId="{3FFFEF13-D584-5A77-8855-BB4490E23D0B}"/>
          </ac:spMkLst>
        </pc:spChg>
        <pc:spChg chg="add del mod">
          <ac:chgData name="공덕호" userId="71ce1358-e66d-48ff-a044-821898ec7d32" providerId="ADAL" clId="{02466E1C-D573-496D-B00F-4FC1C3A231AE}" dt="2022-12-05T12:18:37.726" v="1437" actId="478"/>
          <ac:spMkLst>
            <pc:docMk/>
            <pc:sldMk cId="2037530281" sldId="2294"/>
            <ac:spMk id="65" creationId="{06B683BC-D83C-AC5B-CFC0-5BF598DC9BBF}"/>
          </ac:spMkLst>
        </pc:spChg>
        <pc:spChg chg="add del mod">
          <ac:chgData name="공덕호" userId="71ce1358-e66d-48ff-a044-821898ec7d32" providerId="ADAL" clId="{02466E1C-D573-496D-B00F-4FC1C3A231AE}" dt="2022-12-05T12:18:38.811" v="1438" actId="478"/>
          <ac:spMkLst>
            <pc:docMk/>
            <pc:sldMk cId="2037530281" sldId="2294"/>
            <ac:spMk id="66" creationId="{17DE7D76-855F-93A3-FCD8-3DEB0091757B}"/>
          </ac:spMkLst>
        </pc:spChg>
        <pc:spChg chg="add del mod">
          <ac:chgData name="공덕호" userId="71ce1358-e66d-48ff-a044-821898ec7d32" providerId="ADAL" clId="{02466E1C-D573-496D-B00F-4FC1C3A231AE}" dt="2022-12-05T12:19:12.874" v="1468" actId="478"/>
          <ac:spMkLst>
            <pc:docMk/>
            <pc:sldMk cId="2037530281" sldId="2294"/>
            <ac:spMk id="67" creationId="{23B264E9-A488-7A40-B53C-1B5371957E08}"/>
          </ac:spMkLst>
        </pc:spChg>
        <pc:spChg chg="mod">
          <ac:chgData name="공덕호" userId="71ce1358-e66d-48ff-a044-821898ec7d32" providerId="ADAL" clId="{02466E1C-D573-496D-B00F-4FC1C3A231AE}" dt="2022-12-05T12:20:58.359" v="1487" actId="1076"/>
          <ac:spMkLst>
            <pc:docMk/>
            <pc:sldMk cId="2037530281" sldId="2294"/>
            <ac:spMk id="69" creationId="{2E6F6453-796D-AE13-5203-FF7A077F622E}"/>
          </ac:spMkLst>
        </pc:spChg>
        <pc:spChg chg="mod">
          <ac:chgData name="공덕호" userId="71ce1358-e66d-48ff-a044-821898ec7d32" providerId="ADAL" clId="{02466E1C-D573-496D-B00F-4FC1C3A231AE}" dt="2022-12-05T12:20:58.359" v="1487" actId="1076"/>
          <ac:spMkLst>
            <pc:docMk/>
            <pc:sldMk cId="2037530281" sldId="2294"/>
            <ac:spMk id="70" creationId="{65DF2E9B-2F6C-DE9B-253E-2BC20F07B79A}"/>
          </ac:spMkLst>
        </pc:spChg>
        <pc:spChg chg="mod">
          <ac:chgData name="공덕호" userId="71ce1358-e66d-48ff-a044-821898ec7d32" providerId="ADAL" clId="{02466E1C-D573-496D-B00F-4FC1C3A231AE}" dt="2022-12-05T12:05:55.947" v="1355"/>
          <ac:spMkLst>
            <pc:docMk/>
            <pc:sldMk cId="2037530281" sldId="2294"/>
            <ac:spMk id="72" creationId="{453B6F9B-9DF2-F76F-68F8-CA81A59D6B06}"/>
          </ac:spMkLst>
        </pc:spChg>
        <pc:spChg chg="mod">
          <ac:chgData name="공덕호" userId="71ce1358-e66d-48ff-a044-821898ec7d32" providerId="ADAL" clId="{02466E1C-D573-496D-B00F-4FC1C3A231AE}" dt="2022-12-05T12:05:55.947" v="1355"/>
          <ac:spMkLst>
            <pc:docMk/>
            <pc:sldMk cId="2037530281" sldId="2294"/>
            <ac:spMk id="73" creationId="{A72D815A-F42B-E3C0-4F56-4D13CE5CC074}"/>
          </ac:spMkLst>
        </pc:spChg>
        <pc:spChg chg="add del mod">
          <ac:chgData name="공덕호" userId="71ce1358-e66d-48ff-a044-821898ec7d32" providerId="ADAL" clId="{02466E1C-D573-496D-B00F-4FC1C3A231AE}" dt="2022-12-05T12:25:35.670" v="1741" actId="478"/>
          <ac:spMkLst>
            <pc:docMk/>
            <pc:sldMk cId="2037530281" sldId="2294"/>
            <ac:spMk id="74" creationId="{D61673FD-B2E0-AE7F-D87B-058CF0A15358}"/>
          </ac:spMkLst>
        </pc:spChg>
        <pc:spChg chg="add del mod">
          <ac:chgData name="공덕호" userId="71ce1358-e66d-48ff-a044-821898ec7d32" providerId="ADAL" clId="{02466E1C-D573-496D-B00F-4FC1C3A231AE}" dt="2022-12-05T12:25:35.670" v="1741" actId="478"/>
          <ac:spMkLst>
            <pc:docMk/>
            <pc:sldMk cId="2037530281" sldId="2294"/>
            <ac:spMk id="75" creationId="{B66F1E94-5389-D11F-6660-0D2C300B7E84}"/>
          </ac:spMkLst>
        </pc:spChg>
        <pc:grpChg chg="add del mod">
          <ac:chgData name="공덕호" userId="71ce1358-e66d-48ff-a044-821898ec7d32" providerId="ADAL" clId="{02466E1C-D573-496D-B00F-4FC1C3A231AE}" dt="2022-12-05T11:33:01.531" v="56" actId="478"/>
          <ac:grpSpMkLst>
            <pc:docMk/>
            <pc:sldMk cId="2037530281" sldId="2294"/>
            <ac:grpSpMk id="7" creationId="{C511FA4A-3CB9-8369-2DF3-E54AAD1BF3CA}"/>
          </ac:grpSpMkLst>
        </pc:grpChg>
        <pc:grpChg chg="add del mod">
          <ac:chgData name="공덕호" userId="71ce1358-e66d-48ff-a044-821898ec7d32" providerId="ADAL" clId="{02466E1C-D573-496D-B00F-4FC1C3A231AE}" dt="2022-12-05T11:33:14.044" v="62" actId="478"/>
          <ac:grpSpMkLst>
            <pc:docMk/>
            <pc:sldMk cId="2037530281" sldId="2294"/>
            <ac:grpSpMk id="17" creationId="{B8BFB2E0-B1A4-0343-B57E-F0E483078409}"/>
          </ac:grpSpMkLst>
        </pc:grpChg>
        <pc:grpChg chg="del">
          <ac:chgData name="공덕호" userId="71ce1358-e66d-48ff-a044-821898ec7d32" providerId="ADAL" clId="{02466E1C-D573-496D-B00F-4FC1C3A231AE}" dt="2022-12-05T11:30:24.931" v="0" actId="478"/>
          <ac:grpSpMkLst>
            <pc:docMk/>
            <pc:sldMk cId="2037530281" sldId="2294"/>
            <ac:grpSpMk id="28" creationId="{8E1672B6-054D-A0C5-DB67-065617B00E9E}"/>
          </ac:grpSpMkLst>
        </pc:grpChg>
        <pc:grpChg chg="del">
          <ac:chgData name="공덕호" userId="71ce1358-e66d-48ff-a044-821898ec7d32" providerId="ADAL" clId="{02466E1C-D573-496D-B00F-4FC1C3A231AE}" dt="2022-12-05T11:30:24.931" v="0" actId="478"/>
          <ac:grpSpMkLst>
            <pc:docMk/>
            <pc:sldMk cId="2037530281" sldId="2294"/>
            <ac:grpSpMk id="37" creationId="{A91C82EB-48E4-64E7-4CEA-2944521D4E2B}"/>
          </ac:grpSpMkLst>
        </pc:grpChg>
        <pc:grpChg chg="add del mod">
          <ac:chgData name="공덕호" userId="71ce1358-e66d-48ff-a044-821898ec7d32" providerId="ADAL" clId="{02466E1C-D573-496D-B00F-4FC1C3A231AE}" dt="2022-12-05T12:25:35.670" v="1741" actId="478"/>
          <ac:grpSpMkLst>
            <pc:docMk/>
            <pc:sldMk cId="2037530281" sldId="2294"/>
            <ac:grpSpMk id="56" creationId="{1A440D76-1B1B-C119-62FF-89CA1410FB52}"/>
          </ac:grpSpMkLst>
        </pc:grpChg>
        <pc:grpChg chg="add del mod">
          <ac:chgData name="공덕호" userId="71ce1358-e66d-48ff-a044-821898ec7d32" providerId="ADAL" clId="{02466E1C-D573-496D-B00F-4FC1C3A231AE}" dt="2022-12-05T12:25:35.670" v="1741" actId="478"/>
          <ac:grpSpMkLst>
            <pc:docMk/>
            <pc:sldMk cId="2037530281" sldId="2294"/>
            <ac:grpSpMk id="68" creationId="{03A95036-A32D-DD7C-5ED5-D985F0FE45B9}"/>
          </ac:grpSpMkLst>
        </pc:grpChg>
        <pc:grpChg chg="add del mod">
          <ac:chgData name="공덕호" userId="71ce1358-e66d-48ff-a044-821898ec7d32" providerId="ADAL" clId="{02466E1C-D573-496D-B00F-4FC1C3A231AE}" dt="2022-12-05T12:05:57.099" v="1356"/>
          <ac:grpSpMkLst>
            <pc:docMk/>
            <pc:sldMk cId="2037530281" sldId="2294"/>
            <ac:grpSpMk id="71" creationId="{BED3464F-9F39-41A9-7AE1-E7749C73F820}"/>
          </ac:grpSpMkLst>
        </pc:grpChg>
        <pc:graphicFrameChg chg="add del mod">
          <ac:chgData name="공덕호" userId="71ce1358-e66d-48ff-a044-821898ec7d32" providerId="ADAL" clId="{02466E1C-D573-496D-B00F-4FC1C3A231AE}" dt="2022-12-05T11:57:14.663" v="994" actId="478"/>
          <ac:graphicFrameMkLst>
            <pc:docMk/>
            <pc:sldMk cId="2037530281" sldId="2294"/>
            <ac:graphicFrameMk id="4" creationId="{9B5306A3-C182-E8E2-F71A-BC65A1EA7054}"/>
          </ac:graphicFrameMkLst>
        </pc:graphicFrameChg>
        <pc:graphicFrameChg chg="add del mod">
          <ac:chgData name="공덕호" userId="71ce1358-e66d-48ff-a044-821898ec7d32" providerId="ADAL" clId="{02466E1C-D573-496D-B00F-4FC1C3A231AE}" dt="2022-12-05T11:57:14.663" v="994" actId="478"/>
          <ac:graphicFrameMkLst>
            <pc:docMk/>
            <pc:sldMk cId="2037530281" sldId="2294"/>
            <ac:graphicFrameMk id="5" creationId="{70FCAB12-B79D-8AC1-8D64-7A876BFCA09F}"/>
          </ac:graphicFrameMkLst>
        </pc:graphicFrameChg>
        <pc:graphicFrameChg chg="add mod modGraphic">
          <ac:chgData name="공덕호" userId="71ce1358-e66d-48ff-a044-821898ec7d32" providerId="ADAL" clId="{02466E1C-D573-496D-B00F-4FC1C3A231AE}" dt="2022-12-05T12:32:38.986" v="1825" actId="12612"/>
          <ac:graphicFrameMkLst>
            <pc:docMk/>
            <pc:sldMk cId="2037530281" sldId="2294"/>
            <ac:graphicFrameMk id="12" creationId="{751BAB44-D86E-644F-87ED-3F1340FB275F}"/>
          </ac:graphicFrameMkLst>
        </pc:graphicFrameChg>
        <pc:graphicFrameChg chg="add del mod">
          <ac:chgData name="공덕호" userId="71ce1358-e66d-48ff-a044-821898ec7d32" providerId="ADAL" clId="{02466E1C-D573-496D-B00F-4FC1C3A231AE}" dt="2022-12-05T11:57:14.663" v="994" actId="478"/>
          <ac:graphicFrameMkLst>
            <pc:docMk/>
            <pc:sldMk cId="2037530281" sldId="2294"/>
            <ac:graphicFrameMk id="16" creationId="{BCA14976-2B95-4CF9-7592-579BEC624159}"/>
          </ac:graphicFrameMkLst>
        </pc:graphicFrameChg>
        <pc:graphicFrameChg chg="add del mod">
          <ac:chgData name="공덕호" userId="71ce1358-e66d-48ff-a044-821898ec7d32" providerId="ADAL" clId="{02466E1C-D573-496D-B00F-4FC1C3A231AE}" dt="2022-12-05T11:57:14.663" v="994" actId="478"/>
          <ac:graphicFrameMkLst>
            <pc:docMk/>
            <pc:sldMk cId="2037530281" sldId="2294"/>
            <ac:graphicFrameMk id="29" creationId="{07ED70CB-8A73-0359-B0CC-345239FF7C9C}"/>
          </ac:graphicFrameMkLst>
        </pc:graphicFrameChg>
        <pc:picChg chg="add del mod">
          <ac:chgData name="공덕호" userId="71ce1358-e66d-48ff-a044-821898ec7d32" providerId="ADAL" clId="{02466E1C-D573-496D-B00F-4FC1C3A231AE}" dt="2022-12-05T12:29:57.729" v="1820" actId="478"/>
          <ac:picMkLst>
            <pc:docMk/>
            <pc:sldMk cId="2037530281" sldId="2294"/>
            <ac:picMk id="10" creationId="{D1BFB3FA-9C83-CA43-C79E-2B597747677A}"/>
          </ac:picMkLst>
        </pc:picChg>
        <pc:picChg chg="add del mod">
          <ac:chgData name="공덕호" userId="71ce1358-e66d-48ff-a044-821898ec7d32" providerId="ADAL" clId="{02466E1C-D573-496D-B00F-4FC1C3A231AE}" dt="2022-12-05T12:27:33.610" v="1782" actId="21"/>
          <ac:picMkLst>
            <pc:docMk/>
            <pc:sldMk cId="2037530281" sldId="2294"/>
            <ac:picMk id="13" creationId="{C8A265B6-A4BC-4E4C-5F11-981C8CCE01DC}"/>
          </ac:picMkLst>
        </pc:picChg>
        <pc:picChg chg="add del">
          <ac:chgData name="공덕호" userId="71ce1358-e66d-48ff-a044-821898ec7d32" providerId="ADAL" clId="{02466E1C-D573-496D-B00F-4FC1C3A231AE}" dt="2022-12-05T12:27:39.254" v="1784"/>
          <ac:picMkLst>
            <pc:docMk/>
            <pc:sldMk cId="2037530281" sldId="2294"/>
            <ac:picMk id="14" creationId="{D1A04C04-567B-BCD9-C7FE-018719F731D4}"/>
          </ac:picMkLst>
        </pc:picChg>
        <pc:picChg chg="add del mod">
          <ac:chgData name="공덕호" userId="71ce1358-e66d-48ff-a044-821898ec7d32" providerId="ADAL" clId="{02466E1C-D573-496D-B00F-4FC1C3A231AE}" dt="2022-12-05T12:29:57.123" v="1819" actId="478"/>
          <ac:picMkLst>
            <pc:docMk/>
            <pc:sldMk cId="2037530281" sldId="2294"/>
            <ac:picMk id="15" creationId="{321F8486-569D-8B36-FD42-8D6DCF7264D1}"/>
          </ac:picMkLst>
        </pc:picChg>
        <pc:picChg chg="add del mod">
          <ac:chgData name="공덕호" userId="71ce1358-e66d-48ff-a044-821898ec7d32" providerId="ADAL" clId="{02466E1C-D573-496D-B00F-4FC1C3A231AE}" dt="2022-12-05T12:28:19.864" v="1791" actId="478"/>
          <ac:picMkLst>
            <pc:docMk/>
            <pc:sldMk cId="2037530281" sldId="2294"/>
            <ac:picMk id="17" creationId="{697055C4-E70F-A5AA-07E5-158AD0D9949A}"/>
          </ac:picMkLst>
        </pc:picChg>
        <pc:picChg chg="add del mod">
          <ac:chgData name="공덕호" userId="71ce1358-e66d-48ff-a044-821898ec7d32" providerId="ADAL" clId="{02466E1C-D573-496D-B00F-4FC1C3A231AE}" dt="2022-12-05T12:20:49.471" v="1485" actId="478"/>
          <ac:picMkLst>
            <pc:docMk/>
            <pc:sldMk cId="2037530281" sldId="2294"/>
            <ac:picMk id="80" creationId="{8E472741-69F6-D666-E65B-FED7B51C4910}"/>
          </ac:picMkLst>
        </pc:picChg>
        <pc:picChg chg="add del mod">
          <ac:chgData name="공덕호" userId="71ce1358-e66d-48ff-a044-821898ec7d32" providerId="ADAL" clId="{02466E1C-D573-496D-B00F-4FC1C3A231AE}" dt="2022-12-05T12:29:58.171" v="1821" actId="478"/>
          <ac:picMkLst>
            <pc:docMk/>
            <pc:sldMk cId="2037530281" sldId="2294"/>
            <ac:picMk id="1026" creationId="{1E7CF899-46DF-1B01-61E5-462D86FE921A}"/>
          </ac:picMkLst>
        </pc:picChg>
        <pc:picChg chg="add del mod">
          <ac:chgData name="공덕호" userId="71ce1358-e66d-48ff-a044-821898ec7d32" providerId="ADAL" clId="{02466E1C-D573-496D-B00F-4FC1C3A231AE}" dt="2022-12-05T12:27:30.467" v="1778" actId="21"/>
          <ac:picMkLst>
            <pc:docMk/>
            <pc:sldMk cId="2037530281" sldId="2294"/>
            <ac:picMk id="1028" creationId="{A4BF7782-FF99-53D8-7CD8-27433200C2E3}"/>
          </ac:picMkLst>
        </pc:picChg>
        <pc:cxnChg chg="del">
          <ac:chgData name="공덕호" userId="71ce1358-e66d-48ff-a044-821898ec7d32" providerId="ADAL" clId="{02466E1C-D573-496D-B00F-4FC1C3A231AE}" dt="2022-12-05T11:30:24.931" v="0" actId="478"/>
          <ac:cxnSpMkLst>
            <pc:docMk/>
            <pc:sldMk cId="2037530281" sldId="2294"/>
            <ac:cxnSpMk id="8" creationId="{21A22A31-6E2A-4ABF-C9FB-7BC3B1D8EDEA}"/>
          </ac:cxnSpMkLst>
        </pc:cxnChg>
        <pc:cxnChg chg="del">
          <ac:chgData name="공덕호" userId="71ce1358-e66d-48ff-a044-821898ec7d32" providerId="ADAL" clId="{02466E1C-D573-496D-B00F-4FC1C3A231AE}" dt="2022-12-05T11:30:24.931" v="0" actId="478"/>
          <ac:cxnSpMkLst>
            <pc:docMk/>
            <pc:sldMk cId="2037530281" sldId="2294"/>
            <ac:cxnSpMk id="11" creationId="{BA943E8D-D58D-B21A-98E1-778C55723ECA}"/>
          </ac:cxnSpMkLst>
        </pc:cxnChg>
        <pc:cxnChg chg="add del mod">
          <ac:chgData name="공덕호" userId="71ce1358-e66d-48ff-a044-821898ec7d32" providerId="ADAL" clId="{02466E1C-D573-496D-B00F-4FC1C3A231AE}" dt="2022-12-05T12:25:35.670" v="1741" actId="478"/>
          <ac:cxnSpMkLst>
            <pc:docMk/>
            <pc:sldMk cId="2037530281" sldId="2294"/>
            <ac:cxnSpMk id="11" creationId="{F2655214-6A81-A63D-AFFD-F60FAC6DB6B9}"/>
          </ac:cxnSpMkLst>
        </pc:cxnChg>
        <pc:cxnChg chg="del">
          <ac:chgData name="공덕호" userId="71ce1358-e66d-48ff-a044-821898ec7d32" providerId="ADAL" clId="{02466E1C-D573-496D-B00F-4FC1C3A231AE}" dt="2022-12-05T11:30:24.931" v="0" actId="478"/>
          <ac:cxnSpMkLst>
            <pc:docMk/>
            <pc:sldMk cId="2037530281" sldId="2294"/>
            <ac:cxnSpMk id="20" creationId="{FB72EABB-F8EB-3D77-A8ED-2E1E807F9D85}"/>
          </ac:cxnSpMkLst>
        </pc:cxnChg>
        <pc:cxnChg chg="del">
          <ac:chgData name="공덕호" userId="71ce1358-e66d-48ff-a044-821898ec7d32" providerId="ADAL" clId="{02466E1C-D573-496D-B00F-4FC1C3A231AE}" dt="2022-12-05T11:30:24.931" v="0" actId="478"/>
          <ac:cxnSpMkLst>
            <pc:docMk/>
            <pc:sldMk cId="2037530281" sldId="2294"/>
            <ac:cxnSpMk id="23" creationId="{811ADF5A-4269-402D-B614-1C897F3E38A8}"/>
          </ac:cxnSpMkLst>
        </pc:cxnChg>
        <pc:cxnChg chg="del">
          <ac:chgData name="공덕호" userId="71ce1358-e66d-48ff-a044-821898ec7d32" providerId="ADAL" clId="{02466E1C-D573-496D-B00F-4FC1C3A231AE}" dt="2022-12-05T11:30:24.931" v="0" actId="478"/>
          <ac:cxnSpMkLst>
            <pc:docMk/>
            <pc:sldMk cId="2037530281" sldId="2294"/>
            <ac:cxnSpMk id="39" creationId="{E41F7D79-A2D5-7201-AB67-DEA99CE067F9}"/>
          </ac:cxnSpMkLst>
        </pc:cxnChg>
        <pc:cxnChg chg="add del mod">
          <ac:chgData name="공덕호" userId="71ce1358-e66d-48ff-a044-821898ec7d32" providerId="ADAL" clId="{02466E1C-D573-496D-B00F-4FC1C3A231AE}" dt="2022-12-05T12:25:35.670" v="1741" actId="478"/>
          <ac:cxnSpMkLst>
            <pc:docMk/>
            <pc:sldMk cId="2037530281" sldId="2294"/>
            <ac:cxnSpMk id="41" creationId="{DF5E4909-560C-672C-2499-E9E1E558F0E7}"/>
          </ac:cxnSpMkLst>
        </pc:cxnChg>
        <pc:cxnChg chg="add del mod">
          <ac:chgData name="공덕호" userId="71ce1358-e66d-48ff-a044-821898ec7d32" providerId="ADAL" clId="{02466E1C-D573-496D-B00F-4FC1C3A231AE}" dt="2022-12-05T12:18:39.503" v="1439" actId="478"/>
          <ac:cxnSpMkLst>
            <pc:docMk/>
            <pc:sldMk cId="2037530281" sldId="2294"/>
            <ac:cxnSpMk id="48" creationId="{453C5380-40B6-D91D-BB6A-63C353A11653}"/>
          </ac:cxnSpMkLst>
        </pc:cxnChg>
        <pc:cxnChg chg="add del mod">
          <ac:chgData name="공덕호" userId="71ce1358-e66d-48ff-a044-821898ec7d32" providerId="ADAL" clId="{02466E1C-D573-496D-B00F-4FC1C3A231AE}" dt="2022-12-05T12:25:35.670" v="1741" actId="478"/>
          <ac:cxnSpMkLst>
            <pc:docMk/>
            <pc:sldMk cId="2037530281" sldId="2294"/>
            <ac:cxnSpMk id="77" creationId="{CC252817-BFEA-66E7-9133-AA0B363BE3B5}"/>
          </ac:cxnSpMkLst>
        </pc:cxnChg>
      </pc:sldChg>
      <pc:sldChg chg="addSp delSp modSp new mod ord">
        <pc:chgData name="공덕호" userId="71ce1358-e66d-48ff-a044-821898ec7d32" providerId="ADAL" clId="{02466E1C-D573-496D-B00F-4FC1C3A231AE}" dt="2022-12-05T13:22:13.243" v="2188" actId="1038"/>
        <pc:sldMkLst>
          <pc:docMk/>
          <pc:sldMk cId="1021863177" sldId="2295"/>
        </pc:sldMkLst>
        <pc:spChg chg="del mod">
          <ac:chgData name="공덕호" userId="71ce1358-e66d-48ff-a044-821898ec7d32" providerId="ADAL" clId="{02466E1C-D573-496D-B00F-4FC1C3A231AE}" dt="2022-12-05T13:21:56.340" v="2165" actId="478"/>
          <ac:spMkLst>
            <pc:docMk/>
            <pc:sldMk cId="1021863177" sldId="2295"/>
            <ac:spMk id="2" creationId="{E521F2E7-DC42-0D4C-86BE-F49B2FD79D8D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3" creationId="{CBDB3A06-8214-EAD4-301C-A0119A58FF8D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4" creationId="{FBE38E25-F20F-12A0-11A2-45C77FCFE73A}"/>
          </ac:spMkLst>
        </pc:spChg>
        <pc:spChg chg="add del mod">
          <ac:chgData name="공덕호" userId="71ce1358-e66d-48ff-a044-821898ec7d32" providerId="ADAL" clId="{02466E1C-D573-496D-B00F-4FC1C3A231AE}" dt="2022-12-05T12:40:43.748" v="1915" actId="478"/>
          <ac:spMkLst>
            <pc:docMk/>
            <pc:sldMk cId="1021863177" sldId="2295"/>
            <ac:spMk id="5" creationId="{1983691D-0763-07C1-04DB-6FAA10448E4C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6" creationId="{533CEC21-44CA-EF19-4BE6-B90F2D940BA5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7" creationId="{20447450-AB93-E1B3-6021-8B959C330A76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8" creationId="{E2967374-E7A3-979F-71F8-6A4A015304EB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9" creationId="{862A5BB4-FE81-3E98-245D-1D80058787F3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10" creationId="{9AAED327-7284-4416-D397-8EA2D58446ED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11" creationId="{3CAE16B8-89C8-C547-D1BA-5709D2854F78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12" creationId="{001EB0E0-22B6-07B9-C02F-60B4AA2B44E7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13" creationId="{D4D50AB7-11C8-B585-69B8-AAC78EC53723}"/>
          </ac:spMkLst>
        </pc:spChg>
        <pc:spChg chg="mod">
          <ac:chgData name="공덕호" userId="71ce1358-e66d-48ff-a044-821898ec7d32" providerId="ADAL" clId="{02466E1C-D573-496D-B00F-4FC1C3A231AE}" dt="2022-12-05T12:37:56.880" v="1829" actId="403"/>
          <ac:spMkLst>
            <pc:docMk/>
            <pc:sldMk cId="1021863177" sldId="2295"/>
            <ac:spMk id="18" creationId="{47BE71BF-CE35-4BD5-B0FB-C17A7B12A4CD}"/>
          </ac:spMkLst>
        </pc:spChg>
        <pc:spChg chg="mod">
          <ac:chgData name="공덕호" userId="71ce1358-e66d-48ff-a044-821898ec7d32" providerId="ADAL" clId="{02466E1C-D573-496D-B00F-4FC1C3A231AE}" dt="2022-12-05T12:37:56.880" v="1829" actId="403"/>
          <ac:spMkLst>
            <pc:docMk/>
            <pc:sldMk cId="1021863177" sldId="2295"/>
            <ac:spMk id="21" creationId="{7EBBC0DD-6B55-D614-92CC-743D69E6B59C}"/>
          </ac:spMkLst>
        </pc:spChg>
        <pc:spChg chg="mod">
          <ac:chgData name="공덕호" userId="71ce1358-e66d-48ff-a044-821898ec7d32" providerId="ADAL" clId="{02466E1C-D573-496D-B00F-4FC1C3A231AE}" dt="2022-12-05T12:37:56.880" v="1829" actId="403"/>
          <ac:spMkLst>
            <pc:docMk/>
            <pc:sldMk cId="1021863177" sldId="2295"/>
            <ac:spMk id="22" creationId="{21CD2281-C33B-1704-E8B5-1FA0E3230466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23" creationId="{4879EABD-538E-8E47-8C56-950A7F0FD294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24" creationId="{737C8CE6-7786-6BD1-BFC7-9246CE9E56A2}"/>
          </ac:spMkLst>
        </pc:spChg>
        <pc:spChg chg="mod">
          <ac:chgData name="공덕호" userId="71ce1358-e66d-48ff-a044-821898ec7d32" providerId="ADAL" clId="{02466E1C-D573-496D-B00F-4FC1C3A231AE}" dt="2022-12-05T12:37:56.880" v="1829" actId="403"/>
          <ac:spMkLst>
            <pc:docMk/>
            <pc:sldMk cId="1021863177" sldId="2295"/>
            <ac:spMk id="26" creationId="{9BBBF9A0-C79F-1F40-4B35-BC2B0F51165B}"/>
          </ac:spMkLst>
        </pc:spChg>
        <pc:spChg chg="mod">
          <ac:chgData name="공덕호" userId="71ce1358-e66d-48ff-a044-821898ec7d32" providerId="ADAL" clId="{02466E1C-D573-496D-B00F-4FC1C3A231AE}" dt="2022-12-05T12:37:56.880" v="1829" actId="403"/>
          <ac:spMkLst>
            <pc:docMk/>
            <pc:sldMk cId="1021863177" sldId="2295"/>
            <ac:spMk id="27" creationId="{D1B5B509-8679-AFA0-30E7-279369B541C0}"/>
          </ac:spMkLst>
        </pc:spChg>
        <pc:spChg chg="mod">
          <ac:chgData name="공덕호" userId="71ce1358-e66d-48ff-a044-821898ec7d32" providerId="ADAL" clId="{02466E1C-D573-496D-B00F-4FC1C3A231AE}" dt="2022-12-05T12:37:56.880" v="1829" actId="403"/>
          <ac:spMkLst>
            <pc:docMk/>
            <pc:sldMk cId="1021863177" sldId="2295"/>
            <ac:spMk id="28" creationId="{0D1E8ACD-CCE1-DDF4-9823-130BF3F62463}"/>
          </ac:spMkLst>
        </pc:spChg>
        <pc:spChg chg="mod">
          <ac:chgData name="공덕호" userId="71ce1358-e66d-48ff-a044-821898ec7d32" providerId="ADAL" clId="{02466E1C-D573-496D-B00F-4FC1C3A231AE}" dt="2022-12-05T12:37:56.880" v="1829" actId="403"/>
          <ac:spMkLst>
            <pc:docMk/>
            <pc:sldMk cId="1021863177" sldId="2295"/>
            <ac:spMk id="29" creationId="{4856B605-C591-810C-C2A2-EDA2E611E7EE}"/>
          </ac:spMkLst>
        </pc:spChg>
        <pc:spChg chg="mod">
          <ac:chgData name="공덕호" userId="71ce1358-e66d-48ff-a044-821898ec7d32" providerId="ADAL" clId="{02466E1C-D573-496D-B00F-4FC1C3A231AE}" dt="2022-12-05T12:37:56.880" v="1829" actId="403"/>
          <ac:spMkLst>
            <pc:docMk/>
            <pc:sldMk cId="1021863177" sldId="2295"/>
            <ac:spMk id="30" creationId="{05029205-7179-227A-F60A-E7EEFB0AE161}"/>
          </ac:spMkLst>
        </pc:spChg>
        <pc:spChg chg="mod">
          <ac:chgData name="공덕호" userId="71ce1358-e66d-48ff-a044-821898ec7d32" providerId="ADAL" clId="{02466E1C-D573-496D-B00F-4FC1C3A231AE}" dt="2022-12-05T12:40:35.281" v="1912" actId="1036"/>
          <ac:spMkLst>
            <pc:docMk/>
            <pc:sldMk cId="1021863177" sldId="2295"/>
            <ac:spMk id="33" creationId="{CB81F5B2-CBE6-64D3-F3CC-BC241D6A417F}"/>
          </ac:spMkLst>
        </pc:spChg>
        <pc:spChg chg="mod">
          <ac:chgData name="공덕호" userId="71ce1358-e66d-48ff-a044-821898ec7d32" providerId="ADAL" clId="{02466E1C-D573-496D-B00F-4FC1C3A231AE}" dt="2022-12-05T12:40:25.607" v="1902" actId="1035"/>
          <ac:spMkLst>
            <pc:docMk/>
            <pc:sldMk cId="1021863177" sldId="2295"/>
            <ac:spMk id="34" creationId="{9D131C43-2FF2-11D7-D881-41D1CF08CA33}"/>
          </ac:spMkLst>
        </pc:spChg>
        <pc:spChg chg="add del mod">
          <ac:chgData name="공덕호" userId="71ce1358-e66d-48ff-a044-821898ec7d32" providerId="ADAL" clId="{02466E1C-D573-496D-B00F-4FC1C3A231AE}" dt="2022-12-05T13:21:59.738" v="2168" actId="478"/>
          <ac:spMkLst>
            <pc:docMk/>
            <pc:sldMk cId="1021863177" sldId="2295"/>
            <ac:spMk id="35" creationId="{4F6DE83B-2CCE-EC78-3B2C-3F2A76654CEC}"/>
          </ac:spMkLst>
        </pc:spChg>
        <pc:spChg chg="del mod">
          <ac:chgData name="공덕호" userId="71ce1358-e66d-48ff-a044-821898ec7d32" providerId="ADAL" clId="{02466E1C-D573-496D-B00F-4FC1C3A231AE}" dt="2022-12-05T12:39:58.997" v="1889" actId="478"/>
          <ac:spMkLst>
            <pc:docMk/>
            <pc:sldMk cId="1021863177" sldId="2295"/>
            <ac:spMk id="35" creationId="{EBB9357A-A5E3-893F-13B1-26BB9A8D89B2}"/>
          </ac:spMkLst>
        </pc:spChg>
        <pc:spChg chg="del mod">
          <ac:chgData name="공덕호" userId="71ce1358-e66d-48ff-a044-821898ec7d32" providerId="ADAL" clId="{02466E1C-D573-496D-B00F-4FC1C3A231AE}" dt="2022-12-05T12:39:59.997" v="1890" actId="478"/>
          <ac:spMkLst>
            <pc:docMk/>
            <pc:sldMk cId="1021863177" sldId="2295"/>
            <ac:spMk id="36" creationId="{CEA00A30-07C6-E821-3693-6930CA17A1D8}"/>
          </ac:spMkLst>
        </pc:spChg>
        <pc:spChg chg="add mod">
          <ac:chgData name="공덕호" userId="71ce1358-e66d-48ff-a044-821898ec7d32" providerId="ADAL" clId="{02466E1C-D573-496D-B00F-4FC1C3A231AE}" dt="2022-12-05T13:22:13.243" v="2188" actId="1038"/>
          <ac:spMkLst>
            <pc:docMk/>
            <pc:sldMk cId="1021863177" sldId="2295"/>
            <ac:spMk id="36" creationId="{D248993A-A18D-86DA-5303-4F8A133E7702}"/>
          </ac:spMkLst>
        </pc:spChg>
        <pc:spChg chg="del mod">
          <ac:chgData name="공덕호" userId="71ce1358-e66d-48ff-a044-821898ec7d32" providerId="ADAL" clId="{02466E1C-D573-496D-B00F-4FC1C3A231AE}" dt="2022-12-05T12:40:01.192" v="1891" actId="478"/>
          <ac:spMkLst>
            <pc:docMk/>
            <pc:sldMk cId="1021863177" sldId="2295"/>
            <ac:spMk id="37" creationId="{88D42824-A02D-4109-4A9B-E320779EB2CF}"/>
          </ac:spMkLst>
        </pc:spChg>
        <pc:spChg chg="del mod">
          <ac:chgData name="공덕호" userId="71ce1358-e66d-48ff-a044-821898ec7d32" providerId="ADAL" clId="{02466E1C-D573-496D-B00F-4FC1C3A231AE}" dt="2022-12-05T12:40:02.331" v="1892" actId="478"/>
          <ac:spMkLst>
            <pc:docMk/>
            <pc:sldMk cId="1021863177" sldId="2295"/>
            <ac:spMk id="38" creationId="{4693A9D2-0F29-3FB8-DEE0-0D605E618660}"/>
          </ac:spMkLst>
        </pc:spChg>
        <pc:spChg chg="mod">
          <ac:chgData name="공덕호" userId="71ce1358-e66d-48ff-a044-821898ec7d32" providerId="ADAL" clId="{02466E1C-D573-496D-B00F-4FC1C3A231AE}" dt="2022-12-05T12:40:31.436" v="1903" actId="1076"/>
          <ac:spMkLst>
            <pc:docMk/>
            <pc:sldMk cId="1021863177" sldId="2295"/>
            <ac:spMk id="39" creationId="{6924C55E-A0F7-7D3B-3DDC-85A446528C5D}"/>
          </ac:spMkLst>
        </pc:spChg>
        <pc:spChg chg="mod">
          <ac:chgData name="공덕호" userId="71ce1358-e66d-48ff-a044-821898ec7d32" providerId="ADAL" clId="{02466E1C-D573-496D-B00F-4FC1C3A231AE}" dt="2022-12-05T12:37:56.880" v="1829" actId="403"/>
          <ac:spMkLst>
            <pc:docMk/>
            <pc:sldMk cId="1021863177" sldId="2295"/>
            <ac:spMk id="45" creationId="{C5C21A69-707F-8CD8-886A-B8054F784F95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47" creationId="{FA346C55-1367-9147-2A62-DB72FFF83628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48" creationId="{42F75447-C3C0-0484-00E4-39A88202CE66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49" creationId="{87AA73FF-526C-134A-1418-D05FB2250437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50" creationId="{962AEF42-8BFA-F3F5-A45B-2AD31A7752A6}"/>
          </ac:spMkLst>
        </pc:spChg>
        <pc:spChg chg="add mod">
          <ac:chgData name="공덕호" userId="71ce1358-e66d-48ff-a044-821898ec7d32" providerId="ADAL" clId="{02466E1C-D573-496D-B00F-4FC1C3A231AE}" dt="2022-12-05T12:40:24.008" v="1900" actId="554"/>
          <ac:spMkLst>
            <pc:docMk/>
            <pc:sldMk cId="1021863177" sldId="2295"/>
            <ac:spMk id="51" creationId="{98A5C1EA-DF23-C6DC-AE55-6AE4034EBD4D}"/>
          </ac:spMkLst>
        </pc:spChg>
        <pc:spChg chg="add mod">
          <ac:chgData name="공덕호" userId="71ce1358-e66d-48ff-a044-821898ec7d32" providerId="ADAL" clId="{02466E1C-D573-496D-B00F-4FC1C3A231AE}" dt="2022-12-05T12:40:24.008" v="1900" actId="554"/>
          <ac:spMkLst>
            <pc:docMk/>
            <pc:sldMk cId="1021863177" sldId="2295"/>
            <ac:spMk id="52" creationId="{EAD2CF3D-124A-9B81-CB42-D40334BCF5C1}"/>
          </ac:spMkLst>
        </pc:spChg>
        <pc:spChg chg="add mod">
          <ac:chgData name="공덕호" userId="71ce1358-e66d-48ff-a044-821898ec7d32" providerId="ADAL" clId="{02466E1C-D573-496D-B00F-4FC1C3A231AE}" dt="2022-12-05T12:40:24.008" v="1900" actId="554"/>
          <ac:spMkLst>
            <pc:docMk/>
            <pc:sldMk cId="1021863177" sldId="2295"/>
            <ac:spMk id="53" creationId="{19EE16FF-5394-B434-E950-EAD8F21BCBC8}"/>
          </ac:spMkLst>
        </pc:spChg>
        <pc:spChg chg="add mod">
          <ac:chgData name="공덕호" userId="71ce1358-e66d-48ff-a044-821898ec7d32" providerId="ADAL" clId="{02466E1C-D573-496D-B00F-4FC1C3A231AE}" dt="2022-12-05T12:40:24.008" v="1900" actId="554"/>
          <ac:spMkLst>
            <pc:docMk/>
            <pc:sldMk cId="1021863177" sldId="2295"/>
            <ac:spMk id="54" creationId="{5B879ECF-DC22-20F7-D71D-1DCE02C52FED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55" creationId="{36C5BCF7-CC95-B577-E505-51F62778DA7C}"/>
          </ac:spMkLst>
        </pc:spChg>
        <pc:spChg chg="add del mod">
          <ac:chgData name="공덕호" userId="71ce1358-e66d-48ff-a044-821898ec7d32" providerId="ADAL" clId="{02466E1C-D573-496D-B00F-4FC1C3A231AE}" dt="2022-12-05T12:41:16.886" v="1962" actId="478"/>
          <ac:spMkLst>
            <pc:docMk/>
            <pc:sldMk cId="1021863177" sldId="2295"/>
            <ac:spMk id="56" creationId="{D22BC61B-FF08-F7FB-BF7A-2852A7D74029}"/>
          </ac:spMkLst>
        </pc:spChg>
        <pc:spChg chg="add mod">
          <ac:chgData name="공덕호" userId="71ce1358-e66d-48ff-a044-821898ec7d32" providerId="ADAL" clId="{02466E1C-D573-496D-B00F-4FC1C3A231AE}" dt="2022-12-05T12:42:19.873" v="2033" actId="1076"/>
          <ac:spMkLst>
            <pc:docMk/>
            <pc:sldMk cId="1021863177" sldId="2295"/>
            <ac:spMk id="57" creationId="{DEF49B64-E755-99DA-A236-D8B20AD609E4}"/>
          </ac:spMkLst>
        </pc:spChg>
        <pc:grpChg chg="add mod">
          <ac:chgData name="공덕호" userId="71ce1358-e66d-48ff-a044-821898ec7d32" providerId="ADAL" clId="{02466E1C-D573-496D-B00F-4FC1C3A231AE}" dt="2022-12-05T12:42:19.873" v="2033" actId="1076"/>
          <ac:grpSpMkLst>
            <pc:docMk/>
            <pc:sldMk cId="1021863177" sldId="2295"/>
            <ac:grpSpMk id="14" creationId="{5BFBFC5C-EBB7-E697-43B1-1C0BCDE26FF5}"/>
          </ac:grpSpMkLst>
        </pc:grpChg>
        <pc:grpChg chg="add mod">
          <ac:chgData name="공덕호" userId="71ce1358-e66d-48ff-a044-821898ec7d32" providerId="ADAL" clId="{02466E1C-D573-496D-B00F-4FC1C3A231AE}" dt="2022-12-05T12:42:19.873" v="2033" actId="1076"/>
          <ac:grpSpMkLst>
            <pc:docMk/>
            <pc:sldMk cId="1021863177" sldId="2295"/>
            <ac:grpSpMk id="17" creationId="{BAD05897-E63A-990A-CC30-752237C88D3B}"/>
          </ac:grpSpMkLst>
        </pc:grpChg>
        <pc:grpChg chg="add mod">
          <ac:chgData name="공덕호" userId="71ce1358-e66d-48ff-a044-821898ec7d32" providerId="ADAL" clId="{02466E1C-D573-496D-B00F-4FC1C3A231AE}" dt="2022-12-05T12:42:19.873" v="2033" actId="1076"/>
          <ac:grpSpMkLst>
            <pc:docMk/>
            <pc:sldMk cId="1021863177" sldId="2295"/>
            <ac:grpSpMk id="25" creationId="{C8E9AA26-C774-86F6-C3EA-B5C8287A9D0F}"/>
          </ac:grpSpMkLst>
        </pc:grpChg>
        <pc:grpChg chg="add mod">
          <ac:chgData name="공덕호" userId="71ce1358-e66d-48ff-a044-821898ec7d32" providerId="ADAL" clId="{02466E1C-D573-496D-B00F-4FC1C3A231AE}" dt="2022-12-05T12:42:19.873" v="2033" actId="1076"/>
          <ac:grpSpMkLst>
            <pc:docMk/>
            <pc:sldMk cId="1021863177" sldId="2295"/>
            <ac:grpSpMk id="31" creationId="{F8482BB9-58BE-1959-FFF5-DBAA1AF678B3}"/>
          </ac:grpSpMkLst>
        </pc:grpChg>
        <pc:grpChg chg="mod">
          <ac:chgData name="공덕호" userId="71ce1358-e66d-48ff-a044-821898ec7d32" providerId="ADAL" clId="{02466E1C-D573-496D-B00F-4FC1C3A231AE}" dt="2022-12-05T12:40:11.117" v="1896" actId="571"/>
          <ac:grpSpMkLst>
            <pc:docMk/>
            <pc:sldMk cId="1021863177" sldId="2295"/>
            <ac:grpSpMk id="32" creationId="{7FC34DE3-88DC-2E04-801A-BB4EF0AB90E1}"/>
          </ac:grpSpMkLst>
        </pc:grpChg>
        <pc:grpChg chg="add mod">
          <ac:chgData name="공덕호" userId="71ce1358-e66d-48ff-a044-821898ec7d32" providerId="ADAL" clId="{02466E1C-D573-496D-B00F-4FC1C3A231AE}" dt="2022-12-05T12:42:19.873" v="2033" actId="1076"/>
          <ac:grpSpMkLst>
            <pc:docMk/>
            <pc:sldMk cId="1021863177" sldId="2295"/>
            <ac:grpSpMk id="40" creationId="{2C4BB285-8E07-7C70-8A1D-1A2B509FA5F3}"/>
          </ac:grpSpMkLst>
        </pc:grpChg>
        <pc:grpChg chg="add mod">
          <ac:chgData name="공덕호" userId="71ce1358-e66d-48ff-a044-821898ec7d32" providerId="ADAL" clId="{02466E1C-D573-496D-B00F-4FC1C3A231AE}" dt="2022-12-05T12:42:19.873" v="2033" actId="1076"/>
          <ac:grpSpMkLst>
            <pc:docMk/>
            <pc:sldMk cId="1021863177" sldId="2295"/>
            <ac:grpSpMk id="43" creationId="{ED6B3777-C6D4-5930-F02B-ECE4A40334E4}"/>
          </ac:grpSpMkLst>
        </pc:grpChg>
        <pc:cxnChg chg="mod">
          <ac:chgData name="공덕호" userId="71ce1358-e66d-48ff-a044-821898ec7d32" providerId="ADAL" clId="{02466E1C-D573-496D-B00F-4FC1C3A231AE}" dt="2022-12-05T12:37:51.964" v="1827"/>
          <ac:cxnSpMkLst>
            <pc:docMk/>
            <pc:sldMk cId="1021863177" sldId="2295"/>
            <ac:cxnSpMk id="15" creationId="{CA6160D1-87D1-4E5E-D078-1705B74F24AB}"/>
          </ac:cxnSpMkLst>
        </pc:cxnChg>
        <pc:cxnChg chg="mod">
          <ac:chgData name="공덕호" userId="71ce1358-e66d-48ff-a044-821898ec7d32" providerId="ADAL" clId="{02466E1C-D573-496D-B00F-4FC1C3A231AE}" dt="2022-12-05T12:37:51.964" v="1827"/>
          <ac:cxnSpMkLst>
            <pc:docMk/>
            <pc:sldMk cId="1021863177" sldId="2295"/>
            <ac:cxnSpMk id="16" creationId="{591D4466-ACF4-6E73-61CA-E644A43991FB}"/>
          </ac:cxnSpMkLst>
        </pc:cxnChg>
        <pc:cxnChg chg="mod">
          <ac:chgData name="공덕호" userId="71ce1358-e66d-48ff-a044-821898ec7d32" providerId="ADAL" clId="{02466E1C-D573-496D-B00F-4FC1C3A231AE}" dt="2022-12-05T12:37:51.964" v="1827"/>
          <ac:cxnSpMkLst>
            <pc:docMk/>
            <pc:sldMk cId="1021863177" sldId="2295"/>
            <ac:cxnSpMk id="19" creationId="{75476649-56C0-8549-27E0-28ED0EC2FCEB}"/>
          </ac:cxnSpMkLst>
        </pc:cxnChg>
        <pc:cxnChg chg="mod">
          <ac:chgData name="공덕호" userId="71ce1358-e66d-48ff-a044-821898ec7d32" providerId="ADAL" clId="{02466E1C-D573-496D-B00F-4FC1C3A231AE}" dt="2022-12-05T12:37:51.964" v="1827"/>
          <ac:cxnSpMkLst>
            <pc:docMk/>
            <pc:sldMk cId="1021863177" sldId="2295"/>
            <ac:cxnSpMk id="20" creationId="{E15D3F7D-8399-DB39-59C9-E9F06AB865C5}"/>
          </ac:cxnSpMkLst>
        </pc:cxnChg>
        <pc:cxnChg chg="mod">
          <ac:chgData name="공덕호" userId="71ce1358-e66d-48ff-a044-821898ec7d32" providerId="ADAL" clId="{02466E1C-D573-496D-B00F-4FC1C3A231AE}" dt="2022-12-05T12:37:51.964" v="1827"/>
          <ac:cxnSpMkLst>
            <pc:docMk/>
            <pc:sldMk cId="1021863177" sldId="2295"/>
            <ac:cxnSpMk id="41" creationId="{D4265684-D911-73FE-E2CD-FBC6F2F56685}"/>
          </ac:cxnSpMkLst>
        </pc:cxnChg>
        <pc:cxnChg chg="mod">
          <ac:chgData name="공덕호" userId="71ce1358-e66d-48ff-a044-821898ec7d32" providerId="ADAL" clId="{02466E1C-D573-496D-B00F-4FC1C3A231AE}" dt="2022-12-05T12:37:51.964" v="1827"/>
          <ac:cxnSpMkLst>
            <pc:docMk/>
            <pc:sldMk cId="1021863177" sldId="2295"/>
            <ac:cxnSpMk id="42" creationId="{A9778307-84DB-BD5F-11B8-6A9D3A567020}"/>
          </ac:cxnSpMkLst>
        </pc:cxnChg>
        <pc:cxnChg chg="mod">
          <ac:chgData name="공덕호" userId="71ce1358-e66d-48ff-a044-821898ec7d32" providerId="ADAL" clId="{02466E1C-D573-496D-B00F-4FC1C3A231AE}" dt="2022-12-05T12:37:51.964" v="1827"/>
          <ac:cxnSpMkLst>
            <pc:docMk/>
            <pc:sldMk cId="1021863177" sldId="2295"/>
            <ac:cxnSpMk id="44" creationId="{7B990DD5-E1E8-6D4E-2498-3942B5F81544}"/>
          </ac:cxnSpMkLst>
        </pc:cxnChg>
        <pc:cxnChg chg="mod">
          <ac:chgData name="공덕호" userId="71ce1358-e66d-48ff-a044-821898ec7d32" providerId="ADAL" clId="{02466E1C-D573-496D-B00F-4FC1C3A231AE}" dt="2022-12-05T12:37:51.964" v="1827"/>
          <ac:cxnSpMkLst>
            <pc:docMk/>
            <pc:sldMk cId="1021863177" sldId="2295"/>
            <ac:cxnSpMk id="46" creationId="{DE8667B5-9F6E-BCC0-C67A-D1A6E1F693D3}"/>
          </ac:cxnSpMkLst>
        </pc:cxnChg>
      </pc:sldChg>
      <pc:sldChg chg="modSp add mod">
        <pc:chgData name="공덕호" userId="71ce1358-e66d-48ff-a044-821898ec7d32" providerId="ADAL" clId="{02466E1C-D573-496D-B00F-4FC1C3A231AE}" dt="2022-12-05T13:30:50.070" v="2293" actId="1076"/>
        <pc:sldMkLst>
          <pc:docMk/>
          <pc:sldMk cId="4267523459" sldId="2296"/>
        </pc:sldMkLst>
        <pc:spChg chg="mod">
          <ac:chgData name="공덕호" userId="71ce1358-e66d-48ff-a044-821898ec7d32" providerId="ADAL" clId="{02466E1C-D573-496D-B00F-4FC1C3A231AE}" dt="2022-12-05T13:21:19.940" v="2161" actId="1076"/>
          <ac:spMkLst>
            <pc:docMk/>
            <pc:sldMk cId="4267523459" sldId="2296"/>
            <ac:spMk id="3" creationId="{B2AD9220-C028-1DC1-2D00-7DED0987F51D}"/>
          </ac:spMkLst>
        </pc:spChg>
        <pc:spChg chg="mod">
          <ac:chgData name="공덕호" userId="71ce1358-e66d-48ff-a044-821898ec7d32" providerId="ADAL" clId="{02466E1C-D573-496D-B00F-4FC1C3A231AE}" dt="2022-12-05T13:28:17.830" v="2263" actId="11"/>
          <ac:spMkLst>
            <pc:docMk/>
            <pc:sldMk cId="4267523459" sldId="2296"/>
            <ac:spMk id="8" creationId="{52038C79-E098-89F5-E461-E738D38EF344}"/>
          </ac:spMkLst>
        </pc:spChg>
        <pc:spChg chg="mod">
          <ac:chgData name="공덕호" userId="71ce1358-e66d-48ff-a044-821898ec7d32" providerId="ADAL" clId="{02466E1C-D573-496D-B00F-4FC1C3A231AE}" dt="2022-12-05T13:30:50.070" v="2293" actId="1076"/>
          <ac:spMkLst>
            <pc:docMk/>
            <pc:sldMk cId="4267523459" sldId="2296"/>
            <ac:spMk id="14" creationId="{F49CEAD0-4CA2-6526-DC4D-EBD15F727579}"/>
          </ac:spMkLst>
        </pc:spChg>
        <pc:graphicFrameChg chg="mod modGraphic">
          <ac:chgData name="공덕호" userId="71ce1358-e66d-48ff-a044-821898ec7d32" providerId="ADAL" clId="{02466E1C-D573-496D-B00F-4FC1C3A231AE}" dt="2022-12-05T13:30:45.268" v="2292" actId="14734"/>
          <ac:graphicFrameMkLst>
            <pc:docMk/>
            <pc:sldMk cId="4267523459" sldId="2296"/>
            <ac:graphicFrameMk id="13" creationId="{86AB788B-909A-6816-FC8F-2DE1B022AF07}"/>
          </ac:graphicFrameMkLst>
        </pc:graphicFrameChg>
      </pc:sldChg>
      <pc:sldChg chg="modSp add mod">
        <pc:chgData name="공덕호" userId="71ce1358-e66d-48ff-a044-821898ec7d32" providerId="ADAL" clId="{02466E1C-D573-496D-B00F-4FC1C3A231AE}" dt="2022-12-05T13:28:38.733" v="2267" actId="11"/>
        <pc:sldMkLst>
          <pc:docMk/>
          <pc:sldMk cId="3215102447" sldId="2297"/>
        </pc:sldMkLst>
        <pc:spChg chg="mod">
          <ac:chgData name="공덕호" userId="71ce1358-e66d-48ff-a044-821898ec7d32" providerId="ADAL" clId="{02466E1C-D573-496D-B00F-4FC1C3A231AE}" dt="2022-12-05T13:28:38.733" v="2267" actId="11"/>
          <ac:spMkLst>
            <pc:docMk/>
            <pc:sldMk cId="3215102447" sldId="2297"/>
            <ac:spMk id="4" creationId="{4095EF23-2BE1-8370-4A38-CAC760A0EFDC}"/>
          </ac:spMkLst>
        </pc:spChg>
      </pc:sldChg>
      <pc:sldChg chg="add del">
        <pc:chgData name="공덕호" userId="71ce1358-e66d-48ff-a044-821898ec7d32" providerId="ADAL" clId="{02466E1C-D573-496D-B00F-4FC1C3A231AE}" dt="2022-12-05T13:23:45.099" v="2211" actId="47"/>
        <pc:sldMkLst>
          <pc:docMk/>
          <pc:sldMk cId="962495538" sldId="2298"/>
        </pc:sldMkLst>
      </pc:sldChg>
      <pc:sldChg chg="addSp delSp modSp new mod">
        <pc:chgData name="공덕호" userId="71ce1358-e66d-48ff-a044-821898ec7d32" providerId="ADAL" clId="{02466E1C-D573-496D-B00F-4FC1C3A231AE}" dt="2022-12-05T13:28:26.757" v="2266" actId="11"/>
        <pc:sldMkLst>
          <pc:docMk/>
          <pc:sldMk cId="2677407600" sldId="2298"/>
        </pc:sldMkLst>
        <pc:spChg chg="mod">
          <ac:chgData name="공덕호" userId="71ce1358-e66d-48ff-a044-821898ec7d32" providerId="ADAL" clId="{02466E1C-D573-496D-B00F-4FC1C3A231AE}" dt="2022-12-05T13:28:26.757" v="2266" actId="11"/>
          <ac:spMkLst>
            <pc:docMk/>
            <pc:sldMk cId="2677407600" sldId="2298"/>
            <ac:spMk id="2" creationId="{45A5DAB8-022F-FE59-D11F-394052808FC3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4" creationId="{95D8526B-4E71-5F7C-5DF2-9F2045A7CF0D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6" creationId="{920D5FCD-A1B9-BC8E-3F2F-2FAB9CA089DE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8" creationId="{632C32E9-A671-DB1A-94CE-8B2A47A5F9B2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11" creationId="{FAB91C6A-0586-414F-2490-69F94EB7B856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13" creationId="{380E8229-2C32-2497-D8BD-92508091A421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15" creationId="{18276D71-BC90-D242-EAC5-CF1143338A0D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17" creationId="{BE2E2B72-49D8-D26E-2DD1-62EB58110303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20" creationId="{A75F2874-482D-14DF-A6F7-EA66681A885C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21" creationId="{E8CC7304-0E65-E67F-B8E2-EE7435F7847B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22" creationId="{A7D1BEA7-8009-82E9-DAC2-EFCEA95F6705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23" creationId="{08F68609-663A-398A-FCD8-BFF54E0B9BDE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24" creationId="{E545DC4C-AC52-1B89-0DBE-499AAC905752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26" creationId="{5A190245-D374-7ACB-C62C-03A5FADED75C}"/>
          </ac:spMkLst>
        </pc:spChg>
        <pc:spChg chg="mod">
          <ac:chgData name="공덕호" userId="71ce1358-e66d-48ff-a044-821898ec7d32" providerId="ADAL" clId="{02466E1C-D573-496D-B00F-4FC1C3A231AE}" dt="2022-12-05T13:25:49.513" v="2234"/>
          <ac:spMkLst>
            <pc:docMk/>
            <pc:sldMk cId="2677407600" sldId="2298"/>
            <ac:spMk id="28" creationId="{882793ED-30A7-1D1D-0927-DBFC21D527ED}"/>
          </ac:spMkLst>
        </pc:spChg>
        <pc:spChg chg="mod">
          <ac:chgData name="공덕호" userId="71ce1358-e66d-48ff-a044-821898ec7d32" providerId="ADAL" clId="{02466E1C-D573-496D-B00F-4FC1C3A231AE}" dt="2022-12-05T13:25:49.513" v="2234"/>
          <ac:spMkLst>
            <pc:docMk/>
            <pc:sldMk cId="2677407600" sldId="2298"/>
            <ac:spMk id="29" creationId="{14DF6322-9B7B-F961-B18F-54166CA0AF60}"/>
          </ac:spMkLst>
        </pc:spChg>
        <pc:spChg chg="mod">
          <ac:chgData name="공덕호" userId="71ce1358-e66d-48ff-a044-821898ec7d32" providerId="ADAL" clId="{02466E1C-D573-496D-B00F-4FC1C3A231AE}" dt="2022-12-05T13:25:49.513" v="2234"/>
          <ac:spMkLst>
            <pc:docMk/>
            <pc:sldMk cId="2677407600" sldId="2298"/>
            <ac:spMk id="30" creationId="{ED5CFF6A-4D76-3C26-EAB6-324BCB2A521C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39" creationId="{3BCED266-CF47-6DBD-1193-895DA519C159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40" creationId="{C3308130-5EB1-CC3A-D6D2-10666F5B9E93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41" creationId="{D75F381A-E066-A3BC-D7AA-36B2D723DCA0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42" creationId="{1B2F0160-09E7-0C97-694C-48966B9238B7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44" creationId="{35C2CBE4-9D09-34CB-FC49-5C2E2D503DC0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46" creationId="{1CC591E0-B0C8-EE90-DE91-DCC6FAB3D482}"/>
          </ac:spMkLst>
        </pc:spChg>
        <pc:spChg chg="add del mod">
          <ac:chgData name="공덕호" userId="71ce1358-e66d-48ff-a044-821898ec7d32" providerId="ADAL" clId="{02466E1C-D573-496D-B00F-4FC1C3A231AE}" dt="2022-12-05T13:25:54.035" v="2235"/>
          <ac:spMkLst>
            <pc:docMk/>
            <pc:sldMk cId="2677407600" sldId="2298"/>
            <ac:spMk id="47" creationId="{3D1300DC-EAF6-D7CB-D112-34016C1996D8}"/>
          </ac:spMkLst>
        </pc:spChg>
        <pc:grpChg chg="add del mod">
          <ac:chgData name="공덕호" userId="71ce1358-e66d-48ff-a044-821898ec7d32" providerId="ADAL" clId="{02466E1C-D573-496D-B00F-4FC1C3A231AE}" dt="2022-12-05T13:25:54.035" v="2235"/>
          <ac:grpSpMkLst>
            <pc:docMk/>
            <pc:sldMk cId="2677407600" sldId="2298"/>
            <ac:grpSpMk id="27" creationId="{A807D4A1-948F-F190-D67E-0D7A05CEC60B}"/>
          </ac:grpSpMkLst>
        </pc:grpChg>
        <pc:picChg chg="add mod">
          <ac:chgData name="공덕호" userId="71ce1358-e66d-48ff-a044-821898ec7d32" providerId="ADAL" clId="{02466E1C-D573-496D-B00F-4FC1C3A231AE}" dt="2022-12-05T13:27:51.900" v="2240" actId="1076"/>
          <ac:picMkLst>
            <pc:docMk/>
            <pc:sldMk cId="2677407600" sldId="2298"/>
            <ac:picMk id="49" creationId="{E3ADE9BA-3564-9C13-60EC-BB16520AB29A}"/>
          </ac:picMkLst>
        </pc:pic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3" creationId="{C74E985A-9425-8814-6B0A-16600639354B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5" creationId="{8FFE9682-73E8-DA53-7345-49AF34624BB6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7" creationId="{853842D6-0083-F0C5-0007-B71549ADECCC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9" creationId="{9C2A3F9E-532C-305D-B101-D732C61167FA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10" creationId="{0103BE8C-90D2-C810-74B3-8B96A8FE2858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12" creationId="{E417E2DC-12B2-64A9-18CF-0382149DEB1D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14" creationId="{9D2128FD-B304-E472-FAFF-5EA8D7565ADF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16" creationId="{1457AB17-EA3F-C5A3-CB35-7CE3744F3B99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18" creationId="{A68A8EE4-0D3D-232E-0B9B-C7151571FE9C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19" creationId="{8D223B91-7048-F0DC-5D75-CB7EDCEF5CE8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25" creationId="{D8B37F25-CCDF-EF9C-5A3A-77FFDEB2DFFA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31" creationId="{7CE39BA4-F055-0970-3AE7-977CE09503D4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32" creationId="{FE118D39-D096-511A-867F-C50F080FC37A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33" creationId="{B0A42B04-07F8-91E2-842D-769D129123B7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34" creationId="{5D6A3113-8820-1E5E-7EB9-F8200ECEEADD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35" creationId="{EB39F68E-F37C-415B-B53B-B758328E36D8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36" creationId="{9C9DDE59-03C3-EF6A-FE45-671E576BFA1A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37" creationId="{080EBF4F-D291-ABFC-6A33-FA5B857862FA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38" creationId="{FC4B755E-7C99-B21A-E853-E75461F9E6AC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43" creationId="{E1E07390-4D28-04C3-1622-2755C4C133D8}"/>
          </ac:cxnSpMkLst>
        </pc:cxnChg>
        <pc:cxnChg chg="add del mod">
          <ac:chgData name="공덕호" userId="71ce1358-e66d-48ff-a044-821898ec7d32" providerId="ADAL" clId="{02466E1C-D573-496D-B00F-4FC1C3A231AE}" dt="2022-12-05T13:25:54.035" v="2235"/>
          <ac:cxnSpMkLst>
            <pc:docMk/>
            <pc:sldMk cId="2677407600" sldId="2298"/>
            <ac:cxnSpMk id="45" creationId="{824AB4C3-4595-0A9D-EDA1-11B47C3ADCCF}"/>
          </ac:cxnSpMkLst>
        </pc:cxnChg>
      </pc:sldChg>
      <pc:sldChg chg="new del">
        <pc:chgData name="공덕호" userId="71ce1358-e66d-48ff-a044-821898ec7d32" providerId="ADAL" clId="{02466E1C-D573-496D-B00F-4FC1C3A231AE}" dt="2022-12-05T13:23:33.234" v="2209" actId="47"/>
        <pc:sldMkLst>
          <pc:docMk/>
          <pc:sldMk cId="3143014619" sldId="2298"/>
        </pc:sldMkLst>
      </pc:sldChg>
      <pc:sldChg chg="del">
        <pc:chgData name="공덕호" userId="71ce1358-e66d-48ff-a044-821898ec7d32" providerId="ADAL" clId="{02466E1C-D573-496D-B00F-4FC1C3A231AE}" dt="2022-12-05T11:33:12.605" v="61" actId="47"/>
        <pc:sldMkLst>
          <pc:docMk/>
          <pc:sldMk cId="1327396879" sldId="2302"/>
        </pc:sldMkLst>
      </pc:sldChg>
    </pc:docChg>
  </pc:docChgLst>
  <pc:docChgLst>
    <pc:chgData name="공덕호" userId="71ce1358-e66d-48ff-a044-821898ec7d32" providerId="ADAL" clId="{12752888-46A6-47AF-8559-4D20A3C17CB7}"/>
    <pc:docChg chg="custSel addSld delSld modSld">
      <pc:chgData name="공덕호" userId="71ce1358-e66d-48ff-a044-821898ec7d32" providerId="ADAL" clId="{12752888-46A6-47AF-8559-4D20A3C17CB7}" dt="2022-12-05T13:37:41.792" v="44" actId="11"/>
      <pc:docMkLst>
        <pc:docMk/>
      </pc:docMkLst>
      <pc:sldChg chg="modSp add mod">
        <pc:chgData name="공덕호" userId="71ce1358-e66d-48ff-a044-821898ec7d32" providerId="ADAL" clId="{12752888-46A6-47AF-8559-4D20A3C17CB7}" dt="2022-12-05T13:36:50.141" v="31" actId="11"/>
        <pc:sldMkLst>
          <pc:docMk/>
          <pc:sldMk cId="4246862502" sldId="2287"/>
        </pc:sldMkLst>
        <pc:spChg chg="mod">
          <ac:chgData name="공덕호" userId="71ce1358-e66d-48ff-a044-821898ec7d32" providerId="ADAL" clId="{12752888-46A6-47AF-8559-4D20A3C17CB7}" dt="2022-12-05T13:36:50.141" v="31" actId="11"/>
          <ac:spMkLst>
            <pc:docMk/>
            <pc:sldMk cId="4246862502" sldId="2287"/>
            <ac:spMk id="7171" creationId="{00000000-0000-0000-0000-000000000000}"/>
          </ac:spMkLst>
        </pc:spChg>
      </pc:sldChg>
      <pc:sldChg chg="modSp add mod">
        <pc:chgData name="공덕호" userId="71ce1358-e66d-48ff-a044-821898ec7d32" providerId="ADAL" clId="{12752888-46A6-47AF-8559-4D20A3C17CB7}" dt="2022-12-05T13:37:03.653" v="33"/>
        <pc:sldMkLst>
          <pc:docMk/>
          <pc:sldMk cId="1025164977" sldId="2288"/>
        </pc:sldMkLst>
        <pc:spChg chg="mod">
          <ac:chgData name="공덕호" userId="71ce1358-e66d-48ff-a044-821898ec7d32" providerId="ADAL" clId="{12752888-46A6-47AF-8559-4D20A3C17CB7}" dt="2022-12-05T13:37:03.653" v="33"/>
          <ac:spMkLst>
            <pc:docMk/>
            <pc:sldMk cId="1025164977" sldId="2288"/>
            <ac:spMk id="7171" creationId="{00000000-0000-0000-0000-000000000000}"/>
          </ac:spMkLst>
        </pc:spChg>
      </pc:sldChg>
      <pc:sldChg chg="modSp add mod">
        <pc:chgData name="공덕호" userId="71ce1358-e66d-48ff-a044-821898ec7d32" providerId="ADAL" clId="{12752888-46A6-47AF-8559-4D20A3C17CB7}" dt="2022-12-05T13:37:06.881" v="35"/>
        <pc:sldMkLst>
          <pc:docMk/>
          <pc:sldMk cId="3474271624" sldId="2289"/>
        </pc:sldMkLst>
        <pc:spChg chg="mod">
          <ac:chgData name="공덕호" userId="71ce1358-e66d-48ff-a044-821898ec7d32" providerId="ADAL" clId="{12752888-46A6-47AF-8559-4D20A3C17CB7}" dt="2022-12-05T13:37:06.881" v="35"/>
          <ac:spMkLst>
            <pc:docMk/>
            <pc:sldMk cId="3474271624" sldId="2289"/>
            <ac:spMk id="7171" creationId="{00000000-0000-0000-0000-000000000000}"/>
          </ac:spMkLst>
        </pc:spChg>
      </pc:sldChg>
      <pc:sldChg chg="modSp add mod">
        <pc:chgData name="공덕호" userId="71ce1358-e66d-48ff-a044-821898ec7d32" providerId="ADAL" clId="{12752888-46A6-47AF-8559-4D20A3C17CB7}" dt="2022-12-05T13:37:09.968" v="37"/>
        <pc:sldMkLst>
          <pc:docMk/>
          <pc:sldMk cId="410701246" sldId="2290"/>
        </pc:sldMkLst>
        <pc:spChg chg="mod">
          <ac:chgData name="공덕호" userId="71ce1358-e66d-48ff-a044-821898ec7d32" providerId="ADAL" clId="{12752888-46A6-47AF-8559-4D20A3C17CB7}" dt="2022-12-05T13:37:09.968" v="37"/>
          <ac:spMkLst>
            <pc:docMk/>
            <pc:sldMk cId="410701246" sldId="2290"/>
            <ac:spMk id="7171" creationId="{00000000-0000-0000-0000-000000000000}"/>
          </ac:spMkLst>
        </pc:spChg>
      </pc:sldChg>
      <pc:sldChg chg="modSp add mod">
        <pc:chgData name="공덕호" userId="71ce1358-e66d-48ff-a044-821898ec7d32" providerId="ADAL" clId="{12752888-46A6-47AF-8559-4D20A3C17CB7}" dt="2022-12-05T13:37:13.541" v="39"/>
        <pc:sldMkLst>
          <pc:docMk/>
          <pc:sldMk cId="3956762190" sldId="2291"/>
        </pc:sldMkLst>
        <pc:spChg chg="mod">
          <ac:chgData name="공덕호" userId="71ce1358-e66d-48ff-a044-821898ec7d32" providerId="ADAL" clId="{12752888-46A6-47AF-8559-4D20A3C17CB7}" dt="2022-12-05T13:37:13.541" v="39"/>
          <ac:spMkLst>
            <pc:docMk/>
            <pc:sldMk cId="3956762190" sldId="2291"/>
            <ac:spMk id="7171" creationId="{00000000-0000-0000-0000-000000000000}"/>
          </ac:spMkLst>
        </pc:spChg>
      </pc:sldChg>
      <pc:sldChg chg="modSp add mod">
        <pc:chgData name="공덕호" userId="71ce1358-e66d-48ff-a044-821898ec7d32" providerId="ADAL" clId="{12752888-46A6-47AF-8559-4D20A3C17CB7}" dt="2022-12-05T13:37:16.521" v="41"/>
        <pc:sldMkLst>
          <pc:docMk/>
          <pc:sldMk cId="1017694481" sldId="2292"/>
        </pc:sldMkLst>
        <pc:spChg chg="mod">
          <ac:chgData name="공덕호" userId="71ce1358-e66d-48ff-a044-821898ec7d32" providerId="ADAL" clId="{12752888-46A6-47AF-8559-4D20A3C17CB7}" dt="2022-12-05T13:37:16.521" v="41"/>
          <ac:spMkLst>
            <pc:docMk/>
            <pc:sldMk cId="1017694481" sldId="2292"/>
            <ac:spMk id="7171" creationId="{00000000-0000-0000-0000-000000000000}"/>
          </ac:spMkLst>
        </pc:spChg>
      </pc:sldChg>
      <pc:sldChg chg="addSp delSp modSp mod">
        <pc:chgData name="공덕호" userId="71ce1358-e66d-48ff-a044-821898ec7d32" providerId="ADAL" clId="{12752888-46A6-47AF-8559-4D20A3C17CB7}" dt="2022-12-05T13:35:51.261" v="22" actId="1076"/>
        <pc:sldMkLst>
          <pc:docMk/>
          <pc:sldMk cId="2037530281" sldId="2294"/>
        </pc:sldMkLst>
        <pc:spChg chg="mod">
          <ac:chgData name="공덕호" userId="71ce1358-e66d-48ff-a044-821898ec7d32" providerId="ADAL" clId="{12752888-46A6-47AF-8559-4D20A3C17CB7}" dt="2022-12-05T13:35:44.622" v="20" actId="14100"/>
          <ac:spMkLst>
            <pc:docMk/>
            <pc:sldMk cId="2037530281" sldId="2294"/>
            <ac:spMk id="5" creationId="{CBFF5365-3118-0502-11C8-B9926E4BD8DB}"/>
          </ac:spMkLst>
        </pc:spChg>
        <pc:grpChg chg="add mod">
          <ac:chgData name="공덕호" userId="71ce1358-e66d-48ff-a044-821898ec7d32" providerId="ADAL" clId="{12752888-46A6-47AF-8559-4D20A3C17CB7}" dt="2022-12-05T13:35:47.661" v="21" actId="164"/>
          <ac:grpSpMkLst>
            <pc:docMk/>
            <pc:sldMk cId="2037530281" sldId="2294"/>
            <ac:grpSpMk id="3" creationId="{2D020F20-8B0C-8E5C-215F-883F6CD8008D}"/>
          </ac:grpSpMkLst>
        </pc:grpChg>
        <pc:grpChg chg="del mod">
          <ac:chgData name="공덕호" userId="71ce1358-e66d-48ff-a044-821898ec7d32" providerId="ADAL" clId="{12752888-46A6-47AF-8559-4D20A3C17CB7}" dt="2022-12-05T13:35:07.771" v="7" actId="478"/>
          <ac:grpSpMkLst>
            <pc:docMk/>
            <pc:sldMk cId="2037530281" sldId="2294"/>
            <ac:grpSpMk id="4" creationId="{2AF32F7B-04F1-55AE-DBA2-40F8B35DEDFE}"/>
          </ac:grpSpMkLst>
        </pc:grpChg>
        <pc:grpChg chg="add mod">
          <ac:chgData name="공덕호" userId="71ce1358-e66d-48ff-a044-821898ec7d32" providerId="ADAL" clId="{12752888-46A6-47AF-8559-4D20A3C17CB7}" dt="2022-12-05T13:35:51.261" v="22" actId="1076"/>
          <ac:grpSpMkLst>
            <pc:docMk/>
            <pc:sldMk cId="2037530281" sldId="2294"/>
            <ac:grpSpMk id="11" creationId="{9A208859-485E-D096-6D62-C32BE3A7811D}"/>
          </ac:grpSpMkLst>
        </pc:grpChg>
        <pc:graphicFrameChg chg="mod">
          <ac:chgData name="공덕호" userId="71ce1358-e66d-48ff-a044-821898ec7d32" providerId="ADAL" clId="{12752888-46A6-47AF-8559-4D20A3C17CB7}" dt="2022-12-05T13:35:29.828" v="15" actId="1076"/>
          <ac:graphicFrameMkLst>
            <pc:docMk/>
            <pc:sldMk cId="2037530281" sldId="2294"/>
            <ac:graphicFrameMk id="12" creationId="{751BAB44-D86E-644F-87ED-3F1340FB275F}"/>
          </ac:graphicFrameMkLst>
        </pc:graphicFrameChg>
        <pc:picChg chg="mod">
          <ac:chgData name="공덕호" userId="71ce1358-e66d-48ff-a044-821898ec7d32" providerId="ADAL" clId="{12752888-46A6-47AF-8559-4D20A3C17CB7}" dt="2022-12-05T13:35:38.925" v="18" actId="1076"/>
          <ac:picMkLst>
            <pc:docMk/>
            <pc:sldMk cId="2037530281" sldId="2294"/>
            <ac:picMk id="6" creationId="{89B63FA1-8652-F887-4EB3-59327050A7E8}"/>
          </ac:picMkLst>
        </pc:picChg>
        <pc:picChg chg="del mod">
          <ac:chgData name="공덕호" userId="71ce1358-e66d-48ff-a044-821898ec7d32" providerId="ADAL" clId="{12752888-46A6-47AF-8559-4D20A3C17CB7}" dt="2022-12-05T13:35:07.771" v="7" actId="478"/>
          <ac:picMkLst>
            <pc:docMk/>
            <pc:sldMk cId="2037530281" sldId="2294"/>
            <ac:picMk id="7" creationId="{DAF30EDC-5EFA-2324-27A5-9FBF15EC7F26}"/>
          </ac:picMkLst>
        </pc:picChg>
        <pc:picChg chg="del mod">
          <ac:chgData name="공덕호" userId="71ce1358-e66d-48ff-a044-821898ec7d32" providerId="ADAL" clId="{12752888-46A6-47AF-8559-4D20A3C17CB7}" dt="2022-12-05T13:35:06.715" v="6" actId="478"/>
          <ac:picMkLst>
            <pc:docMk/>
            <pc:sldMk cId="2037530281" sldId="2294"/>
            <ac:picMk id="8" creationId="{9F8C79B6-1D5F-4EBA-6EC8-8E46BF5FCA60}"/>
          </ac:picMkLst>
        </pc:picChg>
        <pc:picChg chg="add mod">
          <ac:chgData name="공덕호" userId="71ce1358-e66d-48ff-a044-821898ec7d32" providerId="ADAL" clId="{12752888-46A6-47AF-8559-4D20A3C17CB7}" dt="2022-12-05T13:35:47.661" v="21" actId="164"/>
          <ac:picMkLst>
            <pc:docMk/>
            <pc:sldMk cId="2037530281" sldId="2294"/>
            <ac:picMk id="10" creationId="{7CA58C22-6DF5-1C3F-9EF4-67905DCAC7CD}"/>
          </ac:picMkLst>
        </pc:picChg>
      </pc:sldChg>
      <pc:sldChg chg="del">
        <pc:chgData name="공덕호" userId="71ce1358-e66d-48ff-a044-821898ec7d32" providerId="ADAL" clId="{12752888-46A6-47AF-8559-4D20A3C17CB7}" dt="2022-12-05T13:36:18.486" v="24" actId="47"/>
        <pc:sldMkLst>
          <pc:docMk/>
          <pc:sldMk cId="4267523459" sldId="2296"/>
        </pc:sldMkLst>
      </pc:sldChg>
      <pc:sldChg chg="delSp del mod">
        <pc:chgData name="공덕호" userId="71ce1358-e66d-48ff-a044-821898ec7d32" providerId="ADAL" clId="{12752888-46A6-47AF-8559-4D20A3C17CB7}" dt="2022-12-05T13:36:20.469" v="25" actId="47"/>
        <pc:sldMkLst>
          <pc:docMk/>
          <pc:sldMk cId="3215102447" sldId="2297"/>
        </pc:sldMkLst>
        <pc:spChg chg="del">
          <ac:chgData name="공덕호" userId="71ce1358-e66d-48ff-a044-821898ec7d32" providerId="ADAL" clId="{12752888-46A6-47AF-8559-4D20A3C17CB7}" dt="2022-12-05T13:34:53.728" v="3" actId="478"/>
          <ac:spMkLst>
            <pc:docMk/>
            <pc:sldMk cId="3215102447" sldId="2297"/>
            <ac:spMk id="25" creationId="{5E26ACD5-8401-11E3-3E48-EA4BF8CED007}"/>
          </ac:spMkLst>
        </pc:spChg>
        <pc:spChg chg="del">
          <ac:chgData name="공덕호" userId="71ce1358-e66d-48ff-a044-821898ec7d32" providerId="ADAL" clId="{12752888-46A6-47AF-8559-4D20A3C17CB7}" dt="2022-12-05T13:34:53.007" v="2" actId="478"/>
          <ac:spMkLst>
            <pc:docMk/>
            <pc:sldMk cId="3215102447" sldId="2297"/>
            <ac:spMk id="26" creationId="{16DF43A2-6F1A-FCBA-5FEC-64D323CAC50C}"/>
          </ac:spMkLst>
        </pc:spChg>
        <pc:grpChg chg="del">
          <ac:chgData name="공덕호" userId="71ce1358-e66d-48ff-a044-821898ec7d32" providerId="ADAL" clId="{12752888-46A6-47AF-8559-4D20A3C17CB7}" dt="2022-12-05T13:34:48.398" v="1" actId="478"/>
          <ac:grpSpMkLst>
            <pc:docMk/>
            <pc:sldMk cId="3215102447" sldId="2297"/>
            <ac:grpSpMk id="16" creationId="{E76CF674-D97C-BC15-38DB-EF9D0E11CF01}"/>
          </ac:grpSpMkLst>
        </pc:grpChg>
        <pc:grpChg chg="del">
          <ac:chgData name="공덕호" userId="71ce1358-e66d-48ff-a044-821898ec7d32" providerId="ADAL" clId="{12752888-46A6-47AF-8559-4D20A3C17CB7}" dt="2022-12-05T13:34:47.239" v="0" actId="478"/>
          <ac:grpSpMkLst>
            <pc:docMk/>
            <pc:sldMk cId="3215102447" sldId="2297"/>
            <ac:grpSpMk id="17" creationId="{36726503-2D8B-1060-52F5-4C810B7AD7BE}"/>
          </ac:grpSpMkLst>
        </pc:grpChg>
        <pc:grpChg chg="del">
          <ac:chgData name="공덕호" userId="71ce1358-e66d-48ff-a044-821898ec7d32" providerId="ADAL" clId="{12752888-46A6-47AF-8559-4D20A3C17CB7}" dt="2022-12-05T13:34:55.205" v="4" actId="21"/>
          <ac:grpSpMkLst>
            <pc:docMk/>
            <pc:sldMk cId="3215102447" sldId="2297"/>
            <ac:grpSpMk id="23" creationId="{D0E29528-7A33-4D45-C0E1-A8F6C60867AC}"/>
          </ac:grpSpMkLst>
        </pc:grpChg>
      </pc:sldChg>
      <pc:sldChg chg="modSp mod">
        <pc:chgData name="공덕호" userId="71ce1358-e66d-48ff-a044-821898ec7d32" providerId="ADAL" clId="{12752888-46A6-47AF-8559-4D20A3C17CB7}" dt="2022-12-05T13:35:57.829" v="23" actId="1076"/>
        <pc:sldMkLst>
          <pc:docMk/>
          <pc:sldMk cId="2677407600" sldId="2298"/>
        </pc:sldMkLst>
        <pc:picChg chg="mod">
          <ac:chgData name="공덕호" userId="71ce1358-e66d-48ff-a044-821898ec7d32" providerId="ADAL" clId="{12752888-46A6-47AF-8559-4D20A3C17CB7}" dt="2022-12-05T13:35:57.829" v="23" actId="1076"/>
          <ac:picMkLst>
            <pc:docMk/>
            <pc:sldMk cId="2677407600" sldId="2298"/>
            <ac:picMk id="49" creationId="{E3ADE9BA-3564-9C13-60EC-BB16520AB29A}"/>
          </ac:picMkLst>
        </pc:picChg>
      </pc:sldChg>
      <pc:sldChg chg="delSp modSp add mod">
        <pc:chgData name="공덕호" userId="71ce1358-e66d-48ff-a044-821898ec7d32" providerId="ADAL" clId="{12752888-46A6-47AF-8559-4D20A3C17CB7}" dt="2022-12-05T13:37:41.792" v="44" actId="11"/>
        <pc:sldMkLst>
          <pc:docMk/>
          <pc:sldMk cId="4267523459" sldId="2299"/>
        </pc:sldMkLst>
        <pc:spChg chg="del">
          <ac:chgData name="공덕호" userId="71ce1358-e66d-48ff-a044-821898ec7d32" providerId="ADAL" clId="{12752888-46A6-47AF-8559-4D20A3C17CB7}" dt="2022-12-05T13:36:27.353" v="28" actId="478"/>
          <ac:spMkLst>
            <pc:docMk/>
            <pc:sldMk cId="4267523459" sldId="2299"/>
            <ac:spMk id="2" creationId="{D2DCCB59-4916-26A8-1FB5-93E52837B6C3}"/>
          </ac:spMkLst>
        </pc:spChg>
        <pc:spChg chg="del">
          <ac:chgData name="공덕호" userId="71ce1358-e66d-48ff-a044-821898ec7d32" providerId="ADAL" clId="{12752888-46A6-47AF-8559-4D20A3C17CB7}" dt="2022-12-05T13:36:25.596" v="27" actId="478"/>
          <ac:spMkLst>
            <pc:docMk/>
            <pc:sldMk cId="4267523459" sldId="2299"/>
            <ac:spMk id="3" creationId="{B2AD9220-C028-1DC1-2D00-7DED0987F51D}"/>
          </ac:spMkLst>
        </pc:spChg>
        <pc:spChg chg="mod">
          <ac:chgData name="공덕호" userId="71ce1358-e66d-48ff-a044-821898ec7d32" providerId="ADAL" clId="{12752888-46A6-47AF-8559-4D20A3C17CB7}" dt="2022-12-05T13:37:41.792" v="44" actId="11"/>
          <ac:spMkLst>
            <pc:docMk/>
            <pc:sldMk cId="4267523459" sldId="2299"/>
            <ac:spMk id="8" creationId="{52038C79-E098-89F5-E461-E738D38EF344}"/>
          </ac:spMkLst>
        </pc:spChg>
        <pc:spChg chg="mod">
          <ac:chgData name="공덕호" userId="71ce1358-e66d-48ff-a044-821898ec7d32" providerId="ADAL" clId="{12752888-46A6-47AF-8559-4D20A3C17CB7}" dt="2022-12-05T13:36:32.957" v="30" actId="1076"/>
          <ac:spMkLst>
            <pc:docMk/>
            <pc:sldMk cId="4267523459" sldId="2299"/>
            <ac:spMk id="14" creationId="{F49CEAD0-4CA2-6526-DC4D-EBD15F727579}"/>
          </ac:spMkLst>
        </pc:spChg>
      </pc:sldChg>
    </pc:docChg>
  </pc:docChgLst>
  <pc:docChgLst>
    <pc:chgData name="공덕호" userId="71ce1358-e66d-48ff-a044-821898ec7d32" providerId="ADAL" clId="{0353E250-4F7C-4542-B4DE-B077C404BBAB}"/>
    <pc:docChg chg="undo custSel addSld delSld modSld sldOrd">
      <pc:chgData name="공덕호" userId="71ce1358-e66d-48ff-a044-821898ec7d32" providerId="ADAL" clId="{0353E250-4F7C-4542-B4DE-B077C404BBAB}" dt="2022-10-11T04:48:46.353" v="4326" actId="478"/>
      <pc:docMkLst>
        <pc:docMk/>
      </pc:docMkLst>
      <pc:sldChg chg="addSp delSp modSp mod">
        <pc:chgData name="공덕호" userId="71ce1358-e66d-48ff-a044-821898ec7d32" providerId="ADAL" clId="{0353E250-4F7C-4542-B4DE-B077C404BBAB}" dt="2022-10-11T03:54:32.684" v="2758" actId="1076"/>
        <pc:sldMkLst>
          <pc:docMk/>
          <pc:sldMk cId="2037530281" sldId="2294"/>
        </pc:sldMkLst>
        <pc:spChg chg="add del mod">
          <ac:chgData name="공덕호" userId="71ce1358-e66d-48ff-a044-821898ec7d32" providerId="ADAL" clId="{0353E250-4F7C-4542-B4DE-B077C404BBAB}" dt="2022-10-07T14:25:14.742" v="46" actId="478"/>
          <ac:spMkLst>
            <pc:docMk/>
            <pc:sldMk cId="2037530281" sldId="2294"/>
            <ac:spMk id="3" creationId="{C4AAAA1B-6BB8-D04B-7A64-FFAB623F7805}"/>
          </ac:spMkLst>
        </pc:spChg>
        <pc:spChg chg="add mod">
          <ac:chgData name="공덕호" userId="71ce1358-e66d-48ff-a044-821898ec7d32" providerId="ADAL" clId="{0353E250-4F7C-4542-B4DE-B077C404BBAB}" dt="2022-10-07T14:25:47.038" v="57" actId="1076"/>
          <ac:spMkLst>
            <pc:docMk/>
            <pc:sldMk cId="2037530281" sldId="2294"/>
            <ac:spMk id="4" creationId="{A6185B3D-9168-DE17-A3ED-BA0EFE4F3EDF}"/>
          </ac:spMkLst>
        </pc:spChg>
        <pc:spChg chg="add del mod">
          <ac:chgData name="공덕호" userId="71ce1358-e66d-48ff-a044-821898ec7d32" providerId="ADAL" clId="{0353E250-4F7C-4542-B4DE-B077C404BBAB}" dt="2022-10-07T14:25:25.802" v="49" actId="478"/>
          <ac:spMkLst>
            <pc:docMk/>
            <pc:sldMk cId="2037530281" sldId="2294"/>
            <ac:spMk id="5" creationId="{8231D968-541D-1F4E-85CD-4D62F48687DA}"/>
          </ac:spMkLst>
        </pc:spChg>
        <pc:spChg chg="add del mod">
          <ac:chgData name="공덕호" userId="71ce1358-e66d-48ff-a044-821898ec7d32" providerId="ADAL" clId="{0353E250-4F7C-4542-B4DE-B077C404BBAB}" dt="2022-10-07T14:25:33.721" v="52" actId="21"/>
          <ac:spMkLst>
            <pc:docMk/>
            <pc:sldMk cId="2037530281" sldId="2294"/>
            <ac:spMk id="6" creationId="{E7D3DFA4-0E18-C121-2719-2438D040D09C}"/>
          </ac:spMkLst>
        </pc:spChg>
        <pc:spChg chg="add del mod">
          <ac:chgData name="공덕호" userId="71ce1358-e66d-48ff-a044-821898ec7d32" providerId="ADAL" clId="{0353E250-4F7C-4542-B4DE-B077C404BBAB}" dt="2022-10-07T14:25:33.721" v="52" actId="21"/>
          <ac:spMkLst>
            <pc:docMk/>
            <pc:sldMk cId="2037530281" sldId="2294"/>
            <ac:spMk id="7" creationId="{3F46C15F-DAF2-0C95-BB1E-19AE823ECB7E}"/>
          </ac:spMkLst>
        </pc:spChg>
        <pc:spChg chg="add del mod">
          <ac:chgData name="공덕호" userId="71ce1358-e66d-48ff-a044-821898ec7d32" providerId="ADAL" clId="{0353E250-4F7C-4542-B4DE-B077C404BBAB}" dt="2022-10-07T14:25:33.721" v="52" actId="21"/>
          <ac:spMkLst>
            <pc:docMk/>
            <pc:sldMk cId="2037530281" sldId="2294"/>
            <ac:spMk id="8" creationId="{749A42C1-E208-0A06-2E75-BF8B079163A4}"/>
          </ac:spMkLst>
        </pc:spChg>
        <pc:spChg chg="add del mod">
          <ac:chgData name="공덕호" userId="71ce1358-e66d-48ff-a044-821898ec7d32" providerId="ADAL" clId="{0353E250-4F7C-4542-B4DE-B077C404BBAB}" dt="2022-10-07T14:25:33.721" v="52" actId="21"/>
          <ac:spMkLst>
            <pc:docMk/>
            <pc:sldMk cId="2037530281" sldId="2294"/>
            <ac:spMk id="9" creationId="{15EF389C-ACC9-CF2D-A9CE-1DCF11E3C2F6}"/>
          </ac:spMkLst>
        </pc:spChg>
        <pc:spChg chg="add mod">
          <ac:chgData name="공덕호" userId="71ce1358-e66d-48ff-a044-821898ec7d32" providerId="ADAL" clId="{0353E250-4F7C-4542-B4DE-B077C404BBAB}" dt="2022-10-07T14:31:46.576" v="244" actId="164"/>
          <ac:spMkLst>
            <pc:docMk/>
            <pc:sldMk cId="2037530281" sldId="2294"/>
            <ac:spMk id="10" creationId="{08C07CEF-29B2-EB9F-48A1-7A3329B72762}"/>
          </ac:spMkLst>
        </pc:spChg>
        <pc:spChg chg="add mod">
          <ac:chgData name="공덕호" userId="71ce1358-e66d-48ff-a044-821898ec7d32" providerId="ADAL" clId="{0353E250-4F7C-4542-B4DE-B077C404BBAB}" dt="2022-10-07T14:31:41.093" v="242" actId="164"/>
          <ac:spMkLst>
            <pc:docMk/>
            <pc:sldMk cId="2037530281" sldId="2294"/>
            <ac:spMk id="11" creationId="{CC23A537-091E-BDE3-8665-0122BC715AE4}"/>
          </ac:spMkLst>
        </pc:spChg>
        <pc:spChg chg="add mod">
          <ac:chgData name="공덕호" userId="71ce1358-e66d-48ff-a044-821898ec7d32" providerId="ADAL" clId="{0353E250-4F7C-4542-B4DE-B077C404BBAB}" dt="2022-10-07T14:31:41.093" v="242" actId="164"/>
          <ac:spMkLst>
            <pc:docMk/>
            <pc:sldMk cId="2037530281" sldId="2294"/>
            <ac:spMk id="12" creationId="{0E3DBAAE-1BE5-2464-CFC3-11A438C3514C}"/>
          </ac:spMkLst>
        </pc:spChg>
        <pc:spChg chg="add mod">
          <ac:chgData name="공덕호" userId="71ce1358-e66d-48ff-a044-821898ec7d32" providerId="ADAL" clId="{0353E250-4F7C-4542-B4DE-B077C404BBAB}" dt="2022-10-07T14:31:41.093" v="242" actId="164"/>
          <ac:spMkLst>
            <pc:docMk/>
            <pc:sldMk cId="2037530281" sldId="2294"/>
            <ac:spMk id="13" creationId="{6635C952-0D06-C7B0-EA21-4785188BB332}"/>
          </ac:spMkLst>
        </pc:spChg>
        <pc:spChg chg="add mod">
          <ac:chgData name="공덕호" userId="71ce1358-e66d-48ff-a044-821898ec7d32" providerId="ADAL" clId="{0353E250-4F7C-4542-B4DE-B077C404BBAB}" dt="2022-10-07T14:31:41.093" v="242" actId="164"/>
          <ac:spMkLst>
            <pc:docMk/>
            <pc:sldMk cId="2037530281" sldId="2294"/>
            <ac:spMk id="14" creationId="{593C4C4B-9604-1C17-A1BF-8B5F218E7190}"/>
          </ac:spMkLst>
        </pc:spChg>
        <pc:spChg chg="add mod">
          <ac:chgData name="공덕호" userId="71ce1358-e66d-48ff-a044-821898ec7d32" providerId="ADAL" clId="{0353E250-4F7C-4542-B4DE-B077C404BBAB}" dt="2022-10-07T14:31:41.093" v="242" actId="164"/>
          <ac:spMkLst>
            <pc:docMk/>
            <pc:sldMk cId="2037530281" sldId="2294"/>
            <ac:spMk id="15" creationId="{3DE94096-3A84-648F-B366-16D81DFA3522}"/>
          </ac:spMkLst>
        </pc:spChg>
        <pc:spChg chg="del">
          <ac:chgData name="공덕호" userId="71ce1358-e66d-48ff-a044-821898ec7d32" providerId="ADAL" clId="{0353E250-4F7C-4542-B4DE-B077C404BBAB}" dt="2022-10-07T14:23:25.138" v="0" actId="478"/>
          <ac:spMkLst>
            <pc:docMk/>
            <pc:sldMk cId="2037530281" sldId="2294"/>
            <ac:spMk id="24" creationId="{317E32B5-EC7F-348D-A863-D04D51DE9878}"/>
          </ac:spMkLst>
        </pc:spChg>
        <pc:spChg chg="add mod">
          <ac:chgData name="공덕호" userId="71ce1358-e66d-48ff-a044-821898ec7d32" providerId="ADAL" clId="{0353E250-4F7C-4542-B4DE-B077C404BBAB}" dt="2022-10-07T14:27:17.143" v="106" actId="1076"/>
          <ac:spMkLst>
            <pc:docMk/>
            <pc:sldMk cId="2037530281" sldId="2294"/>
            <ac:spMk id="27" creationId="{2C005642-C364-3CAB-9284-04A12425473F}"/>
          </ac:spMkLst>
        </pc:spChg>
        <pc:spChg chg="add mod">
          <ac:chgData name="공덕호" userId="71ce1358-e66d-48ff-a044-821898ec7d32" providerId="ADAL" clId="{0353E250-4F7C-4542-B4DE-B077C404BBAB}" dt="2022-10-07T14:26:02.278" v="67" actId="14100"/>
          <ac:spMkLst>
            <pc:docMk/>
            <pc:sldMk cId="2037530281" sldId="2294"/>
            <ac:spMk id="28" creationId="{DBB80481-57E8-B85E-E02F-C3A689003D1C}"/>
          </ac:spMkLst>
        </pc:spChg>
        <pc:spChg chg="add del mod">
          <ac:chgData name="공덕호" userId="71ce1358-e66d-48ff-a044-821898ec7d32" providerId="ADAL" clId="{0353E250-4F7C-4542-B4DE-B077C404BBAB}" dt="2022-10-07T14:26:43.879" v="95" actId="478"/>
          <ac:spMkLst>
            <pc:docMk/>
            <pc:sldMk cId="2037530281" sldId="2294"/>
            <ac:spMk id="29" creationId="{3550380A-717F-46D6-A783-E2F2D5CDF1E6}"/>
          </ac:spMkLst>
        </pc:spChg>
        <pc:spChg chg="add del mod">
          <ac:chgData name="공덕호" userId="71ce1358-e66d-48ff-a044-821898ec7d32" providerId="ADAL" clId="{0353E250-4F7C-4542-B4DE-B077C404BBAB}" dt="2022-10-07T14:25:52.662" v="62" actId="478"/>
          <ac:spMkLst>
            <pc:docMk/>
            <pc:sldMk cId="2037530281" sldId="2294"/>
            <ac:spMk id="30" creationId="{9EDC46C5-E93A-4FE5-58BE-9E87143AA1B1}"/>
          </ac:spMkLst>
        </pc:spChg>
        <pc:spChg chg="add del mod">
          <ac:chgData name="공덕호" userId="71ce1358-e66d-48ff-a044-821898ec7d32" providerId="ADAL" clId="{0353E250-4F7C-4542-B4DE-B077C404BBAB}" dt="2022-10-07T14:25:51.512" v="60" actId="478"/>
          <ac:spMkLst>
            <pc:docMk/>
            <pc:sldMk cId="2037530281" sldId="2294"/>
            <ac:spMk id="31" creationId="{092BF26E-2ECC-F5D4-6BDE-49A7E519B9D7}"/>
          </ac:spMkLst>
        </pc:spChg>
        <pc:spChg chg="add mod">
          <ac:chgData name="공덕호" userId="71ce1358-e66d-48ff-a044-821898ec7d32" providerId="ADAL" clId="{0353E250-4F7C-4542-B4DE-B077C404BBAB}" dt="2022-10-07T14:29:47.617" v="180" actId="571"/>
          <ac:spMkLst>
            <pc:docMk/>
            <pc:sldMk cId="2037530281" sldId="2294"/>
            <ac:spMk id="34" creationId="{3D4E2B8E-3078-00FD-F0F5-3D66AE625C03}"/>
          </ac:spMkLst>
        </pc:spChg>
        <pc:spChg chg="add mod">
          <ac:chgData name="공덕호" userId="71ce1358-e66d-48ff-a044-821898ec7d32" providerId="ADAL" clId="{0353E250-4F7C-4542-B4DE-B077C404BBAB}" dt="2022-10-07T14:29:47.617" v="180" actId="571"/>
          <ac:spMkLst>
            <pc:docMk/>
            <pc:sldMk cId="2037530281" sldId="2294"/>
            <ac:spMk id="36" creationId="{783F3078-666B-F692-F81C-359A1760E4DC}"/>
          </ac:spMkLst>
        </pc:spChg>
        <pc:spChg chg="add mod">
          <ac:chgData name="공덕호" userId="71ce1358-e66d-48ff-a044-821898ec7d32" providerId="ADAL" clId="{0353E250-4F7C-4542-B4DE-B077C404BBAB}" dt="2022-10-07T14:29:47.617" v="180" actId="571"/>
          <ac:spMkLst>
            <pc:docMk/>
            <pc:sldMk cId="2037530281" sldId="2294"/>
            <ac:spMk id="37" creationId="{738676EA-A6AC-F323-9455-91EA2B661003}"/>
          </ac:spMkLst>
        </pc:spChg>
        <pc:spChg chg="add del mod">
          <ac:chgData name="공덕호" userId="71ce1358-e66d-48ff-a044-821898ec7d32" providerId="ADAL" clId="{0353E250-4F7C-4542-B4DE-B077C404BBAB}" dt="2022-10-07T14:25:33.721" v="52" actId="21"/>
          <ac:spMkLst>
            <pc:docMk/>
            <pc:sldMk cId="2037530281" sldId="2294"/>
            <ac:spMk id="38" creationId="{B368CABB-A3FC-683C-268D-E9945AD9075E}"/>
          </ac:spMkLst>
        </pc:spChg>
        <pc:spChg chg="add mod">
          <ac:chgData name="공덕호" userId="71ce1358-e66d-48ff-a044-821898ec7d32" providerId="ADAL" clId="{0353E250-4F7C-4542-B4DE-B077C404BBAB}" dt="2022-10-07T14:29:47.617" v="180" actId="571"/>
          <ac:spMkLst>
            <pc:docMk/>
            <pc:sldMk cId="2037530281" sldId="2294"/>
            <ac:spMk id="39" creationId="{AA17D5EC-0D84-5482-E4C1-9192D653F04E}"/>
          </ac:spMkLst>
        </pc:spChg>
        <pc:spChg chg="add mod">
          <ac:chgData name="공덕호" userId="71ce1358-e66d-48ff-a044-821898ec7d32" providerId="ADAL" clId="{0353E250-4F7C-4542-B4DE-B077C404BBAB}" dt="2022-10-07T14:29:47.617" v="180" actId="571"/>
          <ac:spMkLst>
            <pc:docMk/>
            <pc:sldMk cId="2037530281" sldId="2294"/>
            <ac:spMk id="41" creationId="{10B6157A-4DD8-DCAA-69E1-E054CB444E36}"/>
          </ac:spMkLst>
        </pc:spChg>
        <pc:spChg chg="add mod">
          <ac:chgData name="공덕호" userId="71ce1358-e66d-48ff-a044-821898ec7d32" providerId="ADAL" clId="{0353E250-4F7C-4542-B4DE-B077C404BBAB}" dt="2022-10-07T14:29:47.617" v="180" actId="571"/>
          <ac:spMkLst>
            <pc:docMk/>
            <pc:sldMk cId="2037530281" sldId="2294"/>
            <ac:spMk id="42" creationId="{AD22DE9B-D1FF-C960-CEA6-9FB24A09D734}"/>
          </ac:spMkLst>
        </pc:spChg>
        <pc:spChg chg="add mod">
          <ac:chgData name="공덕호" userId="71ce1358-e66d-48ff-a044-821898ec7d32" providerId="ADAL" clId="{0353E250-4F7C-4542-B4DE-B077C404BBAB}" dt="2022-10-07T14:29:47.617" v="180" actId="571"/>
          <ac:spMkLst>
            <pc:docMk/>
            <pc:sldMk cId="2037530281" sldId="2294"/>
            <ac:spMk id="43" creationId="{4538D2DA-F0C4-E104-86A5-AB4D1DEB51DB}"/>
          </ac:spMkLst>
        </pc:spChg>
        <pc:spChg chg="add mod">
          <ac:chgData name="공덕호" userId="71ce1358-e66d-48ff-a044-821898ec7d32" providerId="ADAL" clId="{0353E250-4F7C-4542-B4DE-B077C404BBAB}" dt="2022-10-07T14:29:47.617" v="180" actId="571"/>
          <ac:spMkLst>
            <pc:docMk/>
            <pc:sldMk cId="2037530281" sldId="2294"/>
            <ac:spMk id="44" creationId="{EB49D8BB-BBE1-4CF1-A8C7-6AFD7AD309E6}"/>
          </ac:spMkLst>
        </pc:spChg>
        <pc:spChg chg="add mod">
          <ac:chgData name="공덕호" userId="71ce1358-e66d-48ff-a044-821898ec7d32" providerId="ADAL" clId="{0353E250-4F7C-4542-B4DE-B077C404BBAB}" dt="2022-10-07T14:27:17.143" v="106" actId="1076"/>
          <ac:spMkLst>
            <pc:docMk/>
            <pc:sldMk cId="2037530281" sldId="2294"/>
            <ac:spMk id="47" creationId="{5F4508D2-D031-2AD2-1ECB-93B552046DE3}"/>
          </ac:spMkLst>
        </pc:spChg>
        <pc:spChg chg="add mod">
          <ac:chgData name="공덕호" userId="71ce1358-e66d-48ff-a044-821898ec7d32" providerId="ADAL" clId="{0353E250-4F7C-4542-B4DE-B077C404BBAB}" dt="2022-10-07T14:27:17.143" v="106" actId="1076"/>
          <ac:spMkLst>
            <pc:docMk/>
            <pc:sldMk cId="2037530281" sldId="2294"/>
            <ac:spMk id="48" creationId="{FE9563DF-7AFE-D6B4-99DF-3143090FE260}"/>
          </ac:spMkLst>
        </pc:spChg>
        <pc:spChg chg="add del mod">
          <ac:chgData name="공덕호" userId="71ce1358-e66d-48ff-a044-821898ec7d32" providerId="ADAL" clId="{0353E250-4F7C-4542-B4DE-B077C404BBAB}" dt="2022-10-07T14:27:41.930" v="136" actId="478"/>
          <ac:spMkLst>
            <pc:docMk/>
            <pc:sldMk cId="2037530281" sldId="2294"/>
            <ac:spMk id="49" creationId="{3BD7296C-2E81-D114-7AAF-29A910FD269D}"/>
          </ac:spMkLst>
        </pc:spChg>
        <pc:spChg chg="add del mod">
          <ac:chgData name="공덕호" userId="71ce1358-e66d-48ff-a044-821898ec7d32" providerId="ADAL" clId="{0353E250-4F7C-4542-B4DE-B077C404BBAB}" dt="2022-10-07T14:30:15.660" v="204" actId="478"/>
          <ac:spMkLst>
            <pc:docMk/>
            <pc:sldMk cId="2037530281" sldId="2294"/>
            <ac:spMk id="55" creationId="{B881E507-1B2A-03FB-67F9-0933F222E206}"/>
          </ac:spMkLst>
        </pc:spChg>
        <pc:spChg chg="add del mod">
          <ac:chgData name="공덕호" userId="71ce1358-e66d-48ff-a044-821898ec7d32" providerId="ADAL" clId="{0353E250-4F7C-4542-B4DE-B077C404BBAB}" dt="2022-10-07T14:30:15.660" v="204" actId="478"/>
          <ac:spMkLst>
            <pc:docMk/>
            <pc:sldMk cId="2037530281" sldId="2294"/>
            <ac:spMk id="58" creationId="{78615D3C-CC48-4578-7DE6-B26C62A59DC6}"/>
          </ac:spMkLst>
        </pc:spChg>
        <pc:spChg chg="add del mod">
          <ac:chgData name="공덕호" userId="71ce1358-e66d-48ff-a044-821898ec7d32" providerId="ADAL" clId="{0353E250-4F7C-4542-B4DE-B077C404BBAB}" dt="2022-10-07T14:25:18.524" v="47" actId="478"/>
          <ac:spMkLst>
            <pc:docMk/>
            <pc:sldMk cId="2037530281" sldId="2294"/>
            <ac:spMk id="60" creationId="{74B28F6B-A353-6B11-FE3C-AC9724AF6A3F}"/>
          </ac:spMkLst>
        </pc:spChg>
        <pc:spChg chg="add mod">
          <ac:chgData name="공덕호" userId="71ce1358-e66d-48ff-a044-821898ec7d32" providerId="ADAL" clId="{0353E250-4F7C-4542-B4DE-B077C404BBAB}" dt="2022-10-07T14:31:10.373" v="223" actId="164"/>
          <ac:spMkLst>
            <pc:docMk/>
            <pc:sldMk cId="2037530281" sldId="2294"/>
            <ac:spMk id="61" creationId="{5B4F03D1-0A30-B2D1-F797-4728554A5242}"/>
          </ac:spMkLst>
        </pc:spChg>
        <pc:spChg chg="add mod">
          <ac:chgData name="공덕호" userId="71ce1358-e66d-48ff-a044-821898ec7d32" providerId="ADAL" clId="{0353E250-4F7C-4542-B4DE-B077C404BBAB}" dt="2022-10-07T14:30:30.368" v="211" actId="164"/>
          <ac:spMkLst>
            <pc:docMk/>
            <pc:sldMk cId="2037530281" sldId="2294"/>
            <ac:spMk id="62" creationId="{C1A1FC18-EDD6-06C3-1D37-12CF98A2C8AB}"/>
          </ac:spMkLst>
        </pc:spChg>
        <pc:spChg chg="add mod">
          <ac:chgData name="공덕호" userId="71ce1358-e66d-48ff-a044-821898ec7d32" providerId="ADAL" clId="{0353E250-4F7C-4542-B4DE-B077C404BBAB}" dt="2022-10-07T14:30:30.368" v="211" actId="164"/>
          <ac:spMkLst>
            <pc:docMk/>
            <pc:sldMk cId="2037530281" sldId="2294"/>
            <ac:spMk id="63" creationId="{755EBB63-50B3-A5D8-955C-CBF20C3E627B}"/>
          </ac:spMkLst>
        </pc:spChg>
        <pc:spChg chg="add mod">
          <ac:chgData name="공덕호" userId="71ce1358-e66d-48ff-a044-821898ec7d32" providerId="ADAL" clId="{0353E250-4F7C-4542-B4DE-B077C404BBAB}" dt="2022-10-07T14:30:30.368" v="211" actId="164"/>
          <ac:spMkLst>
            <pc:docMk/>
            <pc:sldMk cId="2037530281" sldId="2294"/>
            <ac:spMk id="7296" creationId="{1AF6BC3D-14B5-42BF-4C51-E89696233DB0}"/>
          </ac:spMkLst>
        </pc:spChg>
        <pc:spChg chg="add mod">
          <ac:chgData name="공덕호" userId="71ce1358-e66d-48ff-a044-821898ec7d32" providerId="ADAL" clId="{0353E250-4F7C-4542-B4DE-B077C404BBAB}" dt="2022-10-07T14:29:47.617" v="180" actId="571"/>
          <ac:spMkLst>
            <pc:docMk/>
            <pc:sldMk cId="2037530281" sldId="2294"/>
            <ac:spMk id="7298" creationId="{1DBFF409-4CAE-B89C-3FE5-95F1827E6680}"/>
          </ac:spMkLst>
        </pc:spChg>
        <pc:spChg chg="add del mod">
          <ac:chgData name="공덕호" userId="71ce1358-e66d-48ff-a044-821898ec7d32" providerId="ADAL" clId="{0353E250-4F7C-4542-B4DE-B077C404BBAB}" dt="2022-10-07T14:26:21.499" v="77"/>
          <ac:spMkLst>
            <pc:docMk/>
            <pc:sldMk cId="2037530281" sldId="2294"/>
            <ac:spMk id="7299" creationId="{241BEBD8-FD7B-7EC3-310B-2A5C9C62D947}"/>
          </ac:spMkLst>
        </pc:spChg>
        <pc:spChg chg="add mod">
          <ac:chgData name="공덕호" userId="71ce1358-e66d-48ff-a044-821898ec7d32" providerId="ADAL" clId="{0353E250-4F7C-4542-B4DE-B077C404BBAB}" dt="2022-10-07T14:27:40.162" v="135" actId="20577"/>
          <ac:spMkLst>
            <pc:docMk/>
            <pc:sldMk cId="2037530281" sldId="2294"/>
            <ac:spMk id="7300" creationId="{629722A6-EFB5-7F50-768C-E880E320CBFB}"/>
          </ac:spMkLst>
        </pc:spChg>
        <pc:spChg chg="add mod">
          <ac:chgData name="공덕호" userId="71ce1358-e66d-48ff-a044-821898ec7d32" providerId="ADAL" clId="{0353E250-4F7C-4542-B4DE-B077C404BBAB}" dt="2022-10-07T14:27:24.950" v="110" actId="1076"/>
          <ac:spMkLst>
            <pc:docMk/>
            <pc:sldMk cId="2037530281" sldId="2294"/>
            <ac:spMk id="7302" creationId="{BCF2279F-FC7F-5519-D233-0FCCB418B4B5}"/>
          </ac:spMkLst>
        </pc:spChg>
        <pc:spChg chg="add mod">
          <ac:chgData name="공덕호" userId="71ce1358-e66d-48ff-a044-821898ec7d32" providerId="ADAL" clId="{0353E250-4F7C-4542-B4DE-B077C404BBAB}" dt="2022-10-07T14:30:07.772" v="203" actId="1036"/>
          <ac:spMkLst>
            <pc:docMk/>
            <pc:sldMk cId="2037530281" sldId="2294"/>
            <ac:spMk id="7303" creationId="{3809C456-B007-1661-6FAB-F90895B640E9}"/>
          </ac:spMkLst>
        </pc:spChg>
        <pc:spChg chg="add mod">
          <ac:chgData name="공덕호" userId="71ce1358-e66d-48ff-a044-821898ec7d32" providerId="ADAL" clId="{0353E250-4F7C-4542-B4DE-B077C404BBAB}" dt="2022-10-07T14:29:47.617" v="180" actId="571"/>
          <ac:spMkLst>
            <pc:docMk/>
            <pc:sldMk cId="2037530281" sldId="2294"/>
            <ac:spMk id="7305" creationId="{8C24C953-8332-44B1-ADBD-91FBEBAA2F47}"/>
          </ac:spMkLst>
        </pc:spChg>
        <pc:spChg chg="del">
          <ac:chgData name="공덕호" userId="71ce1358-e66d-48ff-a044-821898ec7d32" providerId="ADAL" clId="{0353E250-4F7C-4542-B4DE-B077C404BBAB}" dt="2022-10-07T14:23:26.376" v="3" actId="478"/>
          <ac:spMkLst>
            <pc:docMk/>
            <pc:sldMk cId="2037530281" sldId="2294"/>
            <ac:spMk id="7309" creationId="{32E737A8-7CE3-5624-E370-6B69EE080B59}"/>
          </ac:spMkLst>
        </pc:spChg>
        <pc:spChg chg="del">
          <ac:chgData name="공덕호" userId="71ce1358-e66d-48ff-a044-821898ec7d32" providerId="ADAL" clId="{0353E250-4F7C-4542-B4DE-B077C404BBAB}" dt="2022-10-07T14:23:26.376" v="3" actId="478"/>
          <ac:spMkLst>
            <pc:docMk/>
            <pc:sldMk cId="2037530281" sldId="2294"/>
            <ac:spMk id="7310" creationId="{FBE9DC11-FF0D-BADF-B4C3-574DDE5D7A66}"/>
          </ac:spMkLst>
        </pc:spChg>
        <pc:spChg chg="add mod">
          <ac:chgData name="공덕호" userId="71ce1358-e66d-48ff-a044-821898ec7d32" providerId="ADAL" clId="{0353E250-4F7C-4542-B4DE-B077C404BBAB}" dt="2022-10-07T14:29:59.519" v="199" actId="14100"/>
          <ac:spMkLst>
            <pc:docMk/>
            <pc:sldMk cId="2037530281" sldId="2294"/>
            <ac:spMk id="7313" creationId="{7BE64664-B1E8-36F5-4579-451E4AF1A9F8}"/>
          </ac:spMkLst>
        </pc:spChg>
        <pc:spChg chg="add mod">
          <ac:chgData name="공덕호" userId="71ce1358-e66d-48ff-a044-821898ec7d32" providerId="ADAL" clId="{0353E250-4F7C-4542-B4DE-B077C404BBAB}" dt="2022-10-07T14:31:10.373" v="223" actId="164"/>
          <ac:spMkLst>
            <pc:docMk/>
            <pc:sldMk cId="2037530281" sldId="2294"/>
            <ac:spMk id="7318" creationId="{1E33EAE0-E6B8-B7A5-5CD7-4D8A8493E345}"/>
          </ac:spMkLst>
        </pc:spChg>
        <pc:spChg chg="add mod">
          <ac:chgData name="공덕호" userId="71ce1358-e66d-48ff-a044-821898ec7d32" providerId="ADAL" clId="{0353E250-4F7C-4542-B4DE-B077C404BBAB}" dt="2022-10-07T14:31:41.093" v="242" actId="164"/>
          <ac:spMkLst>
            <pc:docMk/>
            <pc:sldMk cId="2037530281" sldId="2294"/>
            <ac:spMk id="7322" creationId="{E6E8492F-3296-44E6-D30B-35BB0E5F36D7}"/>
          </ac:spMkLst>
        </pc:spChg>
        <pc:spChg chg="add mod">
          <ac:chgData name="공덕호" userId="71ce1358-e66d-48ff-a044-821898ec7d32" providerId="ADAL" clId="{0353E250-4F7C-4542-B4DE-B077C404BBAB}" dt="2022-10-11T03:54:32.684" v="2758" actId="1076"/>
          <ac:spMkLst>
            <pc:docMk/>
            <pc:sldMk cId="2037530281" sldId="2294"/>
            <ac:spMk id="7326" creationId="{34D09CE7-43D8-F9AA-9FEF-136E617E84FD}"/>
          </ac:spMkLst>
        </pc:spChg>
        <pc:grpChg chg="add del mod">
          <ac:chgData name="공덕호" userId="71ce1358-e66d-48ff-a044-821898ec7d32" providerId="ADAL" clId="{0353E250-4F7C-4542-B4DE-B077C404BBAB}" dt="2022-10-07T14:25:25.248" v="48" actId="478"/>
          <ac:grpSpMkLst>
            <pc:docMk/>
            <pc:sldMk cId="2037530281" sldId="2294"/>
            <ac:grpSpMk id="17" creationId="{87742844-4396-CE80-B1B8-31644013C04C}"/>
          </ac:grpSpMkLst>
        </pc:grpChg>
        <pc:grpChg chg="add del mod">
          <ac:chgData name="공덕호" userId="71ce1358-e66d-48ff-a044-821898ec7d32" providerId="ADAL" clId="{0353E250-4F7C-4542-B4DE-B077C404BBAB}" dt="2022-10-07T14:26:50.179" v="98" actId="478"/>
          <ac:grpSpMkLst>
            <pc:docMk/>
            <pc:sldMk cId="2037530281" sldId="2294"/>
            <ac:grpSpMk id="21" creationId="{C118F318-2806-FAD6-9F90-B277DA2BBE94}"/>
          </ac:grpSpMkLst>
        </pc:grpChg>
        <pc:grpChg chg="del">
          <ac:chgData name="공덕호" userId="71ce1358-e66d-48ff-a044-821898ec7d32" providerId="ADAL" clId="{0353E250-4F7C-4542-B4DE-B077C404BBAB}" dt="2022-10-07T14:23:25.403" v="1" actId="478"/>
          <ac:grpSpMkLst>
            <pc:docMk/>
            <pc:sldMk cId="2037530281" sldId="2294"/>
            <ac:grpSpMk id="56" creationId="{393334C7-D22C-4DB8-035C-87054E835E22}"/>
          </ac:grpSpMkLst>
        </pc:grpChg>
        <pc:grpChg chg="add mod">
          <ac:chgData name="공덕호" userId="71ce1358-e66d-48ff-a044-821898ec7d32" providerId="ADAL" clId="{0353E250-4F7C-4542-B4DE-B077C404BBAB}" dt="2022-10-07T14:29:47.617" v="180" actId="571"/>
          <ac:grpSpMkLst>
            <pc:docMk/>
            <pc:sldMk cId="2037530281" sldId="2294"/>
            <ac:grpSpMk id="7304" creationId="{044A026D-9778-F1E6-71B8-001DDFB655FC}"/>
          </ac:grpSpMkLst>
        </pc:grpChg>
        <pc:grpChg chg="add mod">
          <ac:chgData name="공덕호" userId="71ce1358-e66d-48ff-a044-821898ec7d32" providerId="ADAL" clId="{0353E250-4F7C-4542-B4DE-B077C404BBAB}" dt="2022-10-07T14:29:47.617" v="180" actId="571"/>
          <ac:grpSpMkLst>
            <pc:docMk/>
            <pc:sldMk cId="2037530281" sldId="2294"/>
            <ac:grpSpMk id="7306" creationId="{2E0D9705-B996-70A2-E274-B227DE0E5D29}"/>
          </ac:grpSpMkLst>
        </pc:grpChg>
        <pc:grpChg chg="add mod">
          <ac:chgData name="공덕호" userId="71ce1358-e66d-48ff-a044-821898ec7d32" providerId="ADAL" clId="{0353E250-4F7C-4542-B4DE-B077C404BBAB}" dt="2022-10-07T14:29:47.617" v="180" actId="571"/>
          <ac:grpSpMkLst>
            <pc:docMk/>
            <pc:sldMk cId="2037530281" sldId="2294"/>
            <ac:grpSpMk id="7307" creationId="{5CB57358-F33D-7193-BB31-81CA2A8419A4}"/>
          </ac:grpSpMkLst>
        </pc:grpChg>
        <pc:grpChg chg="add mod">
          <ac:chgData name="공덕호" userId="71ce1358-e66d-48ff-a044-821898ec7d32" providerId="ADAL" clId="{0353E250-4F7C-4542-B4DE-B077C404BBAB}" dt="2022-10-07T14:29:47.617" v="180" actId="571"/>
          <ac:grpSpMkLst>
            <pc:docMk/>
            <pc:sldMk cId="2037530281" sldId="2294"/>
            <ac:grpSpMk id="7312" creationId="{C42AC005-7E73-A398-1A11-5F4C6FA3FECE}"/>
          </ac:grpSpMkLst>
        </pc:grpChg>
        <pc:grpChg chg="add mod">
          <ac:chgData name="공덕호" userId="71ce1358-e66d-48ff-a044-821898ec7d32" providerId="ADAL" clId="{0353E250-4F7C-4542-B4DE-B077C404BBAB}" dt="2022-10-07T14:30:25.001" v="209" actId="164"/>
          <ac:grpSpMkLst>
            <pc:docMk/>
            <pc:sldMk cId="2037530281" sldId="2294"/>
            <ac:grpSpMk id="7314" creationId="{C55DBECE-23D2-C3DE-3342-B758875E1DFD}"/>
          </ac:grpSpMkLst>
        </pc:grpChg>
        <pc:grpChg chg="add mod">
          <ac:chgData name="공덕호" userId="71ce1358-e66d-48ff-a044-821898ec7d32" providerId="ADAL" clId="{0353E250-4F7C-4542-B4DE-B077C404BBAB}" dt="2022-10-07T14:31:10.373" v="223" actId="164"/>
          <ac:grpSpMkLst>
            <pc:docMk/>
            <pc:sldMk cId="2037530281" sldId="2294"/>
            <ac:grpSpMk id="7315" creationId="{A8FC0F9F-0CFB-9A31-2854-C4D7146AE012}"/>
          </ac:grpSpMkLst>
        </pc:grpChg>
        <pc:grpChg chg="add mod">
          <ac:chgData name="공덕호" userId="71ce1358-e66d-48ff-a044-821898ec7d32" providerId="ADAL" clId="{0353E250-4F7C-4542-B4DE-B077C404BBAB}" dt="2022-10-07T14:31:57.414" v="248" actId="1035"/>
          <ac:grpSpMkLst>
            <pc:docMk/>
            <pc:sldMk cId="2037530281" sldId="2294"/>
            <ac:grpSpMk id="7319" creationId="{F2283265-00C4-941F-A058-FE81840EDEB6}"/>
          </ac:grpSpMkLst>
        </pc:grpChg>
        <pc:grpChg chg="add mod">
          <ac:chgData name="공덕호" userId="71ce1358-e66d-48ff-a044-821898ec7d32" providerId="ADAL" clId="{0353E250-4F7C-4542-B4DE-B077C404BBAB}" dt="2022-10-07T14:31:46.576" v="244" actId="164"/>
          <ac:grpSpMkLst>
            <pc:docMk/>
            <pc:sldMk cId="2037530281" sldId="2294"/>
            <ac:grpSpMk id="7323" creationId="{C5A3C619-9275-3F40-46A3-1C37D6EA5CF9}"/>
          </ac:grpSpMkLst>
        </pc:grpChg>
        <pc:grpChg chg="add mod">
          <ac:chgData name="공덕호" userId="71ce1358-e66d-48ff-a044-821898ec7d32" providerId="ADAL" clId="{0353E250-4F7C-4542-B4DE-B077C404BBAB}" dt="2022-10-07T14:32:04.662" v="250" actId="164"/>
          <ac:grpSpMkLst>
            <pc:docMk/>
            <pc:sldMk cId="2037530281" sldId="2294"/>
            <ac:grpSpMk id="7324" creationId="{AEDE9AD9-4862-989B-C459-0FAEB53DB7D7}"/>
          </ac:grpSpMkLst>
        </pc:grpChg>
        <pc:grpChg chg="add mod">
          <ac:chgData name="공덕호" userId="71ce1358-e66d-48ff-a044-821898ec7d32" providerId="ADAL" clId="{0353E250-4F7C-4542-B4DE-B077C404BBAB}" dt="2022-10-07T14:32:10.915" v="254" actId="1037"/>
          <ac:grpSpMkLst>
            <pc:docMk/>
            <pc:sldMk cId="2037530281" sldId="2294"/>
            <ac:grpSpMk id="7325" creationId="{4547BA62-792D-459C-AEA5-626B2BEB190E}"/>
          </ac:grpSpMkLst>
        </pc:grpChg>
        <pc:picChg chg="del">
          <ac:chgData name="공덕호" userId="71ce1358-e66d-48ff-a044-821898ec7d32" providerId="ADAL" clId="{0353E250-4F7C-4542-B4DE-B077C404BBAB}" dt="2022-10-07T14:23:25.829" v="2" actId="478"/>
          <ac:picMkLst>
            <pc:docMk/>
            <pc:sldMk cId="2037530281" sldId="2294"/>
            <ac:picMk id="7308" creationId="{D53F97C8-E05C-6ABB-7323-ACFED5242225}"/>
          </ac:picMkLst>
        </pc:picChg>
        <pc:cxnChg chg="add del mod">
          <ac:chgData name="공덕호" userId="71ce1358-e66d-48ff-a044-821898ec7d32" providerId="ADAL" clId="{0353E250-4F7C-4542-B4DE-B077C404BBAB}" dt="2022-10-07T14:31:19.804" v="226" actId="478"/>
          <ac:cxnSpMkLst>
            <pc:docMk/>
            <pc:sldMk cId="2037530281" sldId="2294"/>
            <ac:cxnSpMk id="16" creationId="{21E601B0-13E3-81EB-92CE-B7399480D8AA}"/>
          </ac:cxnSpMkLst>
        </pc:cxnChg>
        <pc:cxnChg chg="mod">
          <ac:chgData name="공덕호" userId="71ce1358-e66d-48ff-a044-821898ec7d32" providerId="ADAL" clId="{0353E250-4F7C-4542-B4DE-B077C404BBAB}" dt="2022-10-07T14:25:09.267" v="44"/>
          <ac:cxnSpMkLst>
            <pc:docMk/>
            <pc:sldMk cId="2037530281" sldId="2294"/>
            <ac:cxnSpMk id="18" creationId="{2C298213-FC9B-6372-C2E3-6641EE5973F2}"/>
          </ac:cxnSpMkLst>
        </pc:cxnChg>
        <pc:cxnChg chg="mod">
          <ac:chgData name="공덕호" userId="71ce1358-e66d-48ff-a044-821898ec7d32" providerId="ADAL" clId="{0353E250-4F7C-4542-B4DE-B077C404BBAB}" dt="2022-10-07T14:25:09.267" v="44"/>
          <ac:cxnSpMkLst>
            <pc:docMk/>
            <pc:sldMk cId="2037530281" sldId="2294"/>
            <ac:cxnSpMk id="19" creationId="{F01A210C-0294-218D-EB9A-E492805F30E3}"/>
          </ac:cxnSpMkLst>
        </pc:cxnChg>
        <pc:cxnChg chg="add mod">
          <ac:chgData name="공덕호" userId="71ce1358-e66d-48ff-a044-821898ec7d32" providerId="ADAL" clId="{0353E250-4F7C-4542-B4DE-B077C404BBAB}" dt="2022-10-07T14:32:04.662" v="250" actId="164"/>
          <ac:cxnSpMkLst>
            <pc:docMk/>
            <pc:sldMk cId="2037530281" sldId="2294"/>
            <ac:cxnSpMk id="20" creationId="{A1776970-3C71-D2AF-2890-9F24B7D4441B}"/>
          </ac:cxnSpMkLst>
        </pc:cxnChg>
        <pc:cxnChg chg="mod topLvl">
          <ac:chgData name="공덕호" userId="71ce1358-e66d-48ff-a044-821898ec7d32" providerId="ADAL" clId="{0353E250-4F7C-4542-B4DE-B077C404BBAB}" dt="2022-10-07T14:26:51.855" v="99" actId="1076"/>
          <ac:cxnSpMkLst>
            <pc:docMk/>
            <pc:sldMk cId="2037530281" sldId="2294"/>
            <ac:cxnSpMk id="22" creationId="{C471EB04-763F-41FD-680F-6E4DC3FC7684}"/>
          </ac:cxnSpMkLst>
        </pc:cxnChg>
        <pc:cxnChg chg="del mod topLvl">
          <ac:chgData name="공덕호" userId="71ce1358-e66d-48ff-a044-821898ec7d32" providerId="ADAL" clId="{0353E250-4F7C-4542-B4DE-B077C404BBAB}" dt="2022-10-07T14:26:50.179" v="98" actId="478"/>
          <ac:cxnSpMkLst>
            <pc:docMk/>
            <pc:sldMk cId="2037530281" sldId="2294"/>
            <ac:cxnSpMk id="23" creationId="{085B60F2-C8A8-03DA-D389-1B2645933B65}"/>
          </ac:cxnSpMkLst>
        </pc:cxnChg>
        <pc:cxnChg chg="add del mod">
          <ac:chgData name="공덕호" userId="71ce1358-e66d-48ff-a044-821898ec7d32" providerId="ADAL" clId="{0353E250-4F7C-4542-B4DE-B077C404BBAB}" dt="2022-10-07T14:25:50.487" v="58" actId="478"/>
          <ac:cxnSpMkLst>
            <pc:docMk/>
            <pc:sldMk cId="2037530281" sldId="2294"/>
            <ac:cxnSpMk id="26" creationId="{08DA08C3-806E-F677-0851-4D5589C0A9F4}"/>
          </ac:cxnSpMkLst>
        </pc:cxnChg>
        <pc:cxnChg chg="add del mod">
          <ac:chgData name="공덕호" userId="71ce1358-e66d-48ff-a044-821898ec7d32" providerId="ADAL" clId="{0353E250-4F7C-4542-B4DE-B077C404BBAB}" dt="2022-10-07T14:25:33.721" v="52" actId="21"/>
          <ac:cxnSpMkLst>
            <pc:docMk/>
            <pc:sldMk cId="2037530281" sldId="2294"/>
            <ac:cxnSpMk id="32" creationId="{0210E2AF-44F6-28A8-32C5-15484E936CC2}"/>
          </ac:cxnSpMkLst>
        </pc:cxnChg>
        <pc:cxnChg chg="add mod">
          <ac:chgData name="공덕호" userId="71ce1358-e66d-48ff-a044-821898ec7d32" providerId="ADAL" clId="{0353E250-4F7C-4542-B4DE-B077C404BBAB}" dt="2022-10-07T14:29:47.617" v="180" actId="571"/>
          <ac:cxnSpMkLst>
            <pc:docMk/>
            <pc:sldMk cId="2037530281" sldId="2294"/>
            <ac:cxnSpMk id="40" creationId="{1BF39089-4E39-A1A2-BC0F-E5DFB5056076}"/>
          </ac:cxnSpMkLst>
        </pc:cxnChg>
        <pc:cxnChg chg="add del mod">
          <ac:chgData name="공덕호" userId="71ce1358-e66d-48ff-a044-821898ec7d32" providerId="ADAL" clId="{0353E250-4F7C-4542-B4DE-B077C404BBAB}" dt="2022-10-07T14:27:41.930" v="136" actId="478"/>
          <ac:cxnSpMkLst>
            <pc:docMk/>
            <pc:sldMk cId="2037530281" sldId="2294"/>
            <ac:cxnSpMk id="45" creationId="{75C31300-A704-5730-D00E-633C77BD5F1D}"/>
          </ac:cxnSpMkLst>
        </pc:cxnChg>
        <pc:cxnChg chg="add mod">
          <ac:chgData name="공덕호" userId="71ce1358-e66d-48ff-a044-821898ec7d32" providerId="ADAL" clId="{0353E250-4F7C-4542-B4DE-B077C404BBAB}" dt="2022-10-07T14:27:28.758" v="111" actId="1076"/>
          <ac:cxnSpMkLst>
            <pc:docMk/>
            <pc:sldMk cId="2037530281" sldId="2294"/>
            <ac:cxnSpMk id="46" creationId="{65A52304-5761-FAD9-67CC-6094E697573F}"/>
          </ac:cxnSpMkLst>
        </pc:cxnChg>
        <pc:cxnChg chg="add mod">
          <ac:chgData name="공덕호" userId="71ce1358-e66d-48ff-a044-821898ec7d32" providerId="ADAL" clId="{0353E250-4F7C-4542-B4DE-B077C404BBAB}" dt="2022-10-07T14:27:12.462" v="105" actId="1076"/>
          <ac:cxnSpMkLst>
            <pc:docMk/>
            <pc:sldMk cId="2037530281" sldId="2294"/>
            <ac:cxnSpMk id="50" creationId="{81C3FC33-11C9-35C0-0F3F-236514B06C22}"/>
          </ac:cxnSpMkLst>
        </pc:cxnChg>
        <pc:cxnChg chg="add del mod">
          <ac:chgData name="공덕호" userId="71ce1358-e66d-48ff-a044-821898ec7d32" providerId="ADAL" clId="{0353E250-4F7C-4542-B4DE-B077C404BBAB}" dt="2022-10-07T14:30:15.660" v="204" actId="478"/>
          <ac:cxnSpMkLst>
            <pc:docMk/>
            <pc:sldMk cId="2037530281" sldId="2294"/>
            <ac:cxnSpMk id="51" creationId="{31D11D0E-BAC3-AD5F-6718-1F8339D06EBA}"/>
          </ac:cxnSpMkLst>
        </pc:cxnChg>
        <pc:cxnChg chg="del">
          <ac:chgData name="공덕호" userId="71ce1358-e66d-48ff-a044-821898ec7d32" providerId="ADAL" clId="{0353E250-4F7C-4542-B4DE-B077C404BBAB}" dt="2022-10-07T14:23:26.376" v="3" actId="478"/>
          <ac:cxnSpMkLst>
            <pc:docMk/>
            <pc:sldMk cId="2037530281" sldId="2294"/>
            <ac:cxnSpMk id="57" creationId="{E43CE655-9D94-E586-911D-C66264622DD2}"/>
          </ac:cxnSpMkLst>
        </pc:cxnChg>
        <pc:cxnChg chg="add mod">
          <ac:chgData name="공덕호" userId="71ce1358-e66d-48ff-a044-821898ec7d32" providerId="ADAL" clId="{0353E250-4F7C-4542-B4DE-B077C404BBAB}" dt="2022-10-07T14:31:10.373" v="223" actId="164"/>
          <ac:cxnSpMkLst>
            <pc:docMk/>
            <pc:sldMk cId="2037530281" sldId="2294"/>
            <ac:cxnSpMk id="7297" creationId="{FA93F4EB-CA36-2270-6D42-6321E288D6A9}"/>
          </ac:cxnSpMkLst>
        </pc:cxnChg>
      </pc:sldChg>
      <pc:sldChg chg="addSp delSp modSp add mod">
        <pc:chgData name="공덕호" userId="71ce1358-e66d-48ff-a044-821898ec7d32" providerId="ADAL" clId="{0353E250-4F7C-4542-B4DE-B077C404BBAB}" dt="2022-10-11T04:48:46.353" v="4326" actId="478"/>
        <pc:sldMkLst>
          <pc:docMk/>
          <pc:sldMk cId="1327396879" sldId="2302"/>
        </pc:sldMkLst>
        <pc:spChg chg="del mod">
          <ac:chgData name="공덕호" userId="71ce1358-e66d-48ff-a044-821898ec7d32" providerId="ADAL" clId="{0353E250-4F7C-4542-B4DE-B077C404BBAB}" dt="2022-10-11T04:48:46.353" v="4326" actId="478"/>
          <ac:spMkLst>
            <pc:docMk/>
            <pc:sldMk cId="1327396879" sldId="2302"/>
            <ac:spMk id="3" creationId="{43DFFF7C-AC2E-13DD-78BE-B319D492E72E}"/>
          </ac:spMkLst>
        </pc:spChg>
        <pc:spChg chg="add del mod">
          <ac:chgData name="공덕호" userId="71ce1358-e66d-48ff-a044-821898ec7d32" providerId="ADAL" clId="{0353E250-4F7C-4542-B4DE-B077C404BBAB}" dt="2022-10-08T07:38:37.090" v="2668" actId="478"/>
          <ac:spMkLst>
            <pc:docMk/>
            <pc:sldMk cId="1327396879" sldId="2302"/>
            <ac:spMk id="4" creationId="{0B7309E4-53F8-CDFF-9FDC-9774966136B7}"/>
          </ac:spMkLst>
        </pc:spChg>
        <pc:spChg chg="add del mod">
          <ac:chgData name="공덕호" userId="71ce1358-e66d-48ff-a044-821898ec7d32" providerId="ADAL" clId="{0353E250-4F7C-4542-B4DE-B077C404BBAB}" dt="2022-10-11T04:22:51.178" v="3385" actId="478"/>
          <ac:spMkLst>
            <pc:docMk/>
            <pc:sldMk cId="1327396879" sldId="2302"/>
            <ac:spMk id="5" creationId="{E9E7D33D-A974-5979-063C-4C77557FB349}"/>
          </ac:spMkLst>
        </pc:spChg>
        <pc:spChg chg="add del mod">
          <ac:chgData name="공덕호" userId="71ce1358-e66d-48ff-a044-821898ec7d32" providerId="ADAL" clId="{0353E250-4F7C-4542-B4DE-B077C404BBAB}" dt="2022-10-07T14:47:44.579" v="2068" actId="478"/>
          <ac:spMkLst>
            <pc:docMk/>
            <pc:sldMk cId="1327396879" sldId="2302"/>
            <ac:spMk id="6" creationId="{7080A00C-F8FE-EE99-82EF-1B8E00D9860C}"/>
          </ac:spMkLst>
        </pc:spChg>
        <pc:spChg chg="add del mod">
          <ac:chgData name="공덕호" userId="71ce1358-e66d-48ff-a044-821898ec7d32" providerId="ADAL" clId="{0353E250-4F7C-4542-B4DE-B077C404BBAB}" dt="2022-10-11T04:22:51.178" v="3385" actId="478"/>
          <ac:spMkLst>
            <pc:docMk/>
            <pc:sldMk cId="1327396879" sldId="2302"/>
            <ac:spMk id="6" creationId="{FAE77C90-1F7D-22DD-D50F-52DD141D4F36}"/>
          </ac:spMkLst>
        </pc:spChg>
        <pc:spChg chg="add mod">
          <ac:chgData name="공덕호" userId="71ce1358-e66d-48ff-a044-821898ec7d32" providerId="ADAL" clId="{0353E250-4F7C-4542-B4DE-B077C404BBAB}" dt="2022-10-11T04:44:09.100" v="3703" actId="14100"/>
          <ac:spMkLst>
            <pc:docMk/>
            <pc:sldMk cId="1327396879" sldId="2302"/>
            <ac:spMk id="7" creationId="{B4C7DD4D-29F1-EB9A-D2D0-BC15681DB03D}"/>
          </ac:spMkLst>
        </pc:spChg>
        <pc:spChg chg="add del mod">
          <ac:chgData name="공덕호" userId="71ce1358-e66d-48ff-a044-821898ec7d32" providerId="ADAL" clId="{0353E250-4F7C-4542-B4DE-B077C404BBAB}" dt="2022-10-07T14:47:43.947" v="2067" actId="478"/>
          <ac:spMkLst>
            <pc:docMk/>
            <pc:sldMk cId="1327396879" sldId="2302"/>
            <ac:spMk id="7" creationId="{DAC6EA02-2F1F-1A08-9C97-7EAF2C04CF36}"/>
          </ac:spMkLst>
        </pc:spChg>
        <pc:spChg chg="add del mod">
          <ac:chgData name="공덕호" userId="71ce1358-e66d-48ff-a044-821898ec7d32" providerId="ADAL" clId="{0353E250-4F7C-4542-B4DE-B077C404BBAB}" dt="2022-10-11T03:54:46.989" v="2769" actId="478"/>
          <ac:spMkLst>
            <pc:docMk/>
            <pc:sldMk cId="1327396879" sldId="2302"/>
            <ac:spMk id="8" creationId="{7E6CD83C-999D-4007-9C86-92438C3677FC}"/>
          </ac:spMkLst>
        </pc:spChg>
        <pc:spChg chg="add del mod">
          <ac:chgData name="공덕호" userId="71ce1358-e66d-48ff-a044-821898ec7d32" providerId="ADAL" clId="{0353E250-4F7C-4542-B4DE-B077C404BBAB}" dt="2022-10-11T04:23:24.310" v="3398" actId="478"/>
          <ac:spMkLst>
            <pc:docMk/>
            <pc:sldMk cId="1327396879" sldId="2302"/>
            <ac:spMk id="11" creationId="{AD9C0450-9C7F-4D18-4864-E6BDE5673DB4}"/>
          </ac:spMkLst>
        </pc:spChg>
        <pc:spChg chg="add del mod">
          <ac:chgData name="공덕호" userId="71ce1358-e66d-48ff-a044-821898ec7d32" providerId="ADAL" clId="{0353E250-4F7C-4542-B4DE-B077C404BBAB}" dt="2022-10-11T04:23:01.764" v="3390" actId="478"/>
          <ac:spMkLst>
            <pc:docMk/>
            <pc:sldMk cId="1327396879" sldId="2302"/>
            <ac:spMk id="12" creationId="{56373E7B-5F94-D9CF-04B5-88322008D37B}"/>
          </ac:spMkLst>
        </pc:spChg>
        <pc:spChg chg="add del mod">
          <ac:chgData name="공덕호" userId="71ce1358-e66d-48ff-a044-821898ec7d32" providerId="ADAL" clId="{0353E250-4F7C-4542-B4DE-B077C404BBAB}" dt="2022-10-08T07:45:20.653" v="2721"/>
          <ac:spMkLst>
            <pc:docMk/>
            <pc:sldMk cId="1327396879" sldId="2302"/>
            <ac:spMk id="13" creationId="{433B9587-0527-08BC-0678-E68AF31611E2}"/>
          </ac:spMkLst>
        </pc:spChg>
        <pc:spChg chg="add mod ord">
          <ac:chgData name="공덕호" userId="71ce1358-e66d-48ff-a044-821898ec7d32" providerId="ADAL" clId="{0353E250-4F7C-4542-B4DE-B077C404BBAB}" dt="2022-10-11T03:58:44.054" v="3026" actId="167"/>
          <ac:spMkLst>
            <pc:docMk/>
            <pc:sldMk cId="1327396879" sldId="2302"/>
            <ac:spMk id="14" creationId="{DCEC2D21-FBAF-ACF0-75D0-20DA1B4C9A51}"/>
          </ac:spMkLst>
        </pc:spChg>
        <pc:spChg chg="add mod">
          <ac:chgData name="공덕호" userId="71ce1358-e66d-48ff-a044-821898ec7d32" providerId="ADAL" clId="{0353E250-4F7C-4542-B4DE-B077C404BBAB}" dt="2022-10-11T04:22:17.948" v="3380" actId="164"/>
          <ac:spMkLst>
            <pc:docMk/>
            <pc:sldMk cId="1327396879" sldId="2302"/>
            <ac:spMk id="16" creationId="{46FD252B-FD94-A208-82A0-1A8B85DC7BBC}"/>
          </ac:spMkLst>
        </pc:spChg>
        <pc:spChg chg="add mod">
          <ac:chgData name="공덕호" userId="71ce1358-e66d-48ff-a044-821898ec7d32" providerId="ADAL" clId="{0353E250-4F7C-4542-B4DE-B077C404BBAB}" dt="2022-10-11T04:45:01.198" v="3823" actId="404"/>
          <ac:spMkLst>
            <pc:docMk/>
            <pc:sldMk cId="1327396879" sldId="2302"/>
            <ac:spMk id="17" creationId="{D7B1871C-8557-E5BF-238F-CB88A88C43CF}"/>
          </ac:spMkLst>
        </pc:spChg>
        <pc:spChg chg="add mod">
          <ac:chgData name="공덕호" userId="71ce1358-e66d-48ff-a044-821898ec7d32" providerId="ADAL" clId="{0353E250-4F7C-4542-B4DE-B077C404BBAB}" dt="2022-10-11T04:42:51.933" v="3591" actId="1076"/>
          <ac:spMkLst>
            <pc:docMk/>
            <pc:sldMk cId="1327396879" sldId="2302"/>
            <ac:spMk id="18" creationId="{12ED55FD-0193-D3BC-0C99-27D28B45A62C}"/>
          </ac:spMkLst>
        </pc:spChg>
        <pc:spChg chg="del mod">
          <ac:chgData name="공덕호" userId="71ce1358-e66d-48ff-a044-821898ec7d32" providerId="ADAL" clId="{0353E250-4F7C-4542-B4DE-B077C404BBAB}" dt="2022-10-08T07:45:46.258" v="2736" actId="478"/>
          <ac:spMkLst>
            <pc:docMk/>
            <pc:sldMk cId="1327396879" sldId="2302"/>
            <ac:spMk id="23" creationId="{111D0E87-CF80-0272-9618-4A23B6C19123}"/>
          </ac:spMkLst>
        </pc:spChg>
        <pc:spChg chg="del mod topLvl">
          <ac:chgData name="공덕호" userId="71ce1358-e66d-48ff-a044-821898ec7d32" providerId="ADAL" clId="{0353E250-4F7C-4542-B4DE-B077C404BBAB}" dt="2022-10-08T07:45:47.464" v="2737" actId="478"/>
          <ac:spMkLst>
            <pc:docMk/>
            <pc:sldMk cId="1327396879" sldId="2302"/>
            <ac:spMk id="24" creationId="{17771545-6023-6A84-DB66-ACC2EE2D7FAC}"/>
          </ac:spMkLst>
        </pc:spChg>
        <pc:spChg chg="del mod">
          <ac:chgData name="공덕호" userId="71ce1358-e66d-48ff-a044-821898ec7d32" providerId="ADAL" clId="{0353E250-4F7C-4542-B4DE-B077C404BBAB}" dt="2022-10-08T07:45:43.657" v="2734" actId="478"/>
          <ac:spMkLst>
            <pc:docMk/>
            <pc:sldMk cId="1327396879" sldId="2302"/>
            <ac:spMk id="27" creationId="{B977C86D-DA14-BDA7-0080-B290BE8356A7}"/>
          </ac:spMkLst>
        </pc:spChg>
        <pc:spChg chg="del mod topLvl">
          <ac:chgData name="공덕호" userId="71ce1358-e66d-48ff-a044-821898ec7d32" providerId="ADAL" clId="{0353E250-4F7C-4542-B4DE-B077C404BBAB}" dt="2022-10-08T07:45:45.147" v="2735" actId="478"/>
          <ac:spMkLst>
            <pc:docMk/>
            <pc:sldMk cId="1327396879" sldId="2302"/>
            <ac:spMk id="28" creationId="{CAC754A3-F2FB-8EF5-F417-5A68C87ECBEF}"/>
          </ac:spMkLst>
        </pc:spChg>
        <pc:spChg chg="del mod">
          <ac:chgData name="공덕호" userId="71ce1358-e66d-48ff-a044-821898ec7d32" providerId="ADAL" clId="{0353E250-4F7C-4542-B4DE-B077C404BBAB}" dt="2022-10-08T07:45:41.485" v="2732" actId="478"/>
          <ac:spMkLst>
            <pc:docMk/>
            <pc:sldMk cId="1327396879" sldId="2302"/>
            <ac:spMk id="31" creationId="{8DC77C40-C44F-9A19-F6DD-19E119F33488}"/>
          </ac:spMkLst>
        </pc:spChg>
        <pc:spChg chg="add mod">
          <ac:chgData name="공덕호" userId="71ce1358-e66d-48ff-a044-821898ec7d32" providerId="ADAL" clId="{0353E250-4F7C-4542-B4DE-B077C404BBAB}" dt="2022-10-11T04:45:03.245" v="3825" actId="404"/>
          <ac:spMkLst>
            <pc:docMk/>
            <pc:sldMk cId="1327396879" sldId="2302"/>
            <ac:spMk id="32" creationId="{516E115F-4380-1056-7E2A-E9D87E3E095D}"/>
          </ac:spMkLst>
        </pc:spChg>
        <pc:spChg chg="del mod topLvl">
          <ac:chgData name="공덕호" userId="71ce1358-e66d-48ff-a044-821898ec7d32" providerId="ADAL" clId="{0353E250-4F7C-4542-B4DE-B077C404BBAB}" dt="2022-10-08T07:45:42.726" v="2733" actId="478"/>
          <ac:spMkLst>
            <pc:docMk/>
            <pc:sldMk cId="1327396879" sldId="2302"/>
            <ac:spMk id="32" creationId="{A1AF9C93-EB53-DC2A-4DBA-CE37D18915DE}"/>
          </ac:spMkLst>
        </pc:spChg>
        <pc:spChg chg="add mod">
          <ac:chgData name="공덕호" userId="71ce1358-e66d-48ff-a044-821898ec7d32" providerId="ADAL" clId="{0353E250-4F7C-4542-B4DE-B077C404BBAB}" dt="2022-10-11T04:48:07.302" v="4298" actId="20577"/>
          <ac:spMkLst>
            <pc:docMk/>
            <pc:sldMk cId="1327396879" sldId="2302"/>
            <ac:spMk id="34" creationId="{28531C03-5C08-9041-B5F9-726695129A6D}"/>
          </ac:spMkLst>
        </pc:spChg>
        <pc:spChg chg="del mod">
          <ac:chgData name="공덕호" userId="71ce1358-e66d-48ff-a044-821898ec7d32" providerId="ADAL" clId="{0353E250-4F7C-4542-B4DE-B077C404BBAB}" dt="2022-10-08T07:45:38.881" v="2730" actId="478"/>
          <ac:spMkLst>
            <pc:docMk/>
            <pc:sldMk cId="1327396879" sldId="2302"/>
            <ac:spMk id="35" creationId="{E09D0EA1-E5F2-9B28-CCC9-FA9155EF0764}"/>
          </ac:spMkLst>
        </pc:spChg>
        <pc:spChg chg="del mod topLvl">
          <ac:chgData name="공덕호" userId="71ce1358-e66d-48ff-a044-821898ec7d32" providerId="ADAL" clId="{0353E250-4F7C-4542-B4DE-B077C404BBAB}" dt="2022-10-08T07:45:40.035" v="2731" actId="478"/>
          <ac:spMkLst>
            <pc:docMk/>
            <pc:sldMk cId="1327396879" sldId="2302"/>
            <ac:spMk id="36" creationId="{0FB3BB36-4623-69CC-8E48-F170004B08B5}"/>
          </ac:spMkLst>
        </pc:spChg>
        <pc:spChg chg="del mod">
          <ac:chgData name="공덕호" userId="71ce1358-e66d-48ff-a044-821898ec7d32" providerId="ADAL" clId="{0353E250-4F7C-4542-B4DE-B077C404BBAB}" dt="2022-10-08T07:45:33.903" v="2726" actId="478"/>
          <ac:spMkLst>
            <pc:docMk/>
            <pc:sldMk cId="1327396879" sldId="2302"/>
            <ac:spMk id="39" creationId="{F3E1803A-4AE8-C6D8-BB3D-8A4EE5CF7DDD}"/>
          </ac:spMkLst>
        </pc:spChg>
        <pc:spChg chg="del mod topLvl">
          <ac:chgData name="공덕호" userId="71ce1358-e66d-48ff-a044-821898ec7d32" providerId="ADAL" clId="{0353E250-4F7C-4542-B4DE-B077C404BBAB}" dt="2022-10-08T07:45:35.247" v="2727" actId="478"/>
          <ac:spMkLst>
            <pc:docMk/>
            <pc:sldMk cId="1327396879" sldId="2302"/>
            <ac:spMk id="40" creationId="{AA0F2DCC-174B-634A-F308-96953EDD4085}"/>
          </ac:spMkLst>
        </pc:spChg>
        <pc:spChg chg="add mod">
          <ac:chgData name="공덕호" userId="71ce1358-e66d-48ff-a044-821898ec7d32" providerId="ADAL" clId="{0353E250-4F7C-4542-B4DE-B077C404BBAB}" dt="2022-10-11T04:45:05.581" v="3827" actId="404"/>
          <ac:spMkLst>
            <pc:docMk/>
            <pc:sldMk cId="1327396879" sldId="2302"/>
            <ac:spMk id="40" creationId="{EAFAD5E7-9A06-04F1-D13C-A5296807E4F3}"/>
          </ac:spMkLst>
        </pc:spChg>
        <pc:spChg chg="add mod">
          <ac:chgData name="공덕호" userId="71ce1358-e66d-48ff-a044-821898ec7d32" providerId="ADAL" clId="{0353E250-4F7C-4542-B4DE-B077C404BBAB}" dt="2022-10-11T04:44:59.196" v="3821" actId="1076"/>
          <ac:spMkLst>
            <pc:docMk/>
            <pc:sldMk cId="1327396879" sldId="2302"/>
            <ac:spMk id="42" creationId="{D4F8B1F6-B9DA-B63D-94F2-016E4D0FC3F3}"/>
          </ac:spMkLst>
        </pc:spChg>
        <pc:spChg chg="del mod">
          <ac:chgData name="공덕호" userId="71ce1358-e66d-48ff-a044-821898ec7d32" providerId="ADAL" clId="{0353E250-4F7C-4542-B4DE-B077C404BBAB}" dt="2022-10-08T07:45:36.255" v="2728" actId="478"/>
          <ac:spMkLst>
            <pc:docMk/>
            <pc:sldMk cId="1327396879" sldId="2302"/>
            <ac:spMk id="43" creationId="{ECA51598-53CD-4EF0-1C6B-354729670574}"/>
          </ac:spMkLst>
        </pc:spChg>
        <pc:spChg chg="add mod">
          <ac:chgData name="공덕호" userId="71ce1358-e66d-48ff-a044-821898ec7d32" providerId="ADAL" clId="{0353E250-4F7C-4542-B4DE-B077C404BBAB}" dt="2022-10-11T04:45:19.389" v="3833" actId="692"/>
          <ac:spMkLst>
            <pc:docMk/>
            <pc:sldMk cId="1327396879" sldId="2302"/>
            <ac:spMk id="43" creationId="{FEAD8B42-E970-2649-2048-F82FE167922B}"/>
          </ac:spMkLst>
        </pc:spChg>
        <pc:spChg chg="del mod topLvl">
          <ac:chgData name="공덕호" userId="71ce1358-e66d-48ff-a044-821898ec7d32" providerId="ADAL" clId="{0353E250-4F7C-4542-B4DE-B077C404BBAB}" dt="2022-10-08T07:45:37.619" v="2729" actId="478"/>
          <ac:spMkLst>
            <pc:docMk/>
            <pc:sldMk cId="1327396879" sldId="2302"/>
            <ac:spMk id="44" creationId="{30409A35-C911-C8DD-301A-CA9AD36CFA9A}"/>
          </ac:spMkLst>
        </pc:spChg>
        <pc:spChg chg="add mod">
          <ac:chgData name="공덕호" userId="71ce1358-e66d-48ff-a044-821898ec7d32" providerId="ADAL" clId="{0353E250-4F7C-4542-B4DE-B077C404BBAB}" dt="2022-10-11T04:47:56.860" v="4294"/>
          <ac:spMkLst>
            <pc:docMk/>
            <pc:sldMk cId="1327396879" sldId="2302"/>
            <ac:spMk id="44" creationId="{81E80875-BBEF-2E10-B464-B6C2A7978D42}"/>
          </ac:spMkLst>
        </pc:spChg>
        <pc:spChg chg="add mod">
          <ac:chgData name="공덕호" userId="71ce1358-e66d-48ff-a044-821898ec7d32" providerId="ADAL" clId="{0353E250-4F7C-4542-B4DE-B077C404BBAB}" dt="2022-10-11T04:23:10.495" v="3394" actId="14100"/>
          <ac:spMkLst>
            <pc:docMk/>
            <pc:sldMk cId="1327396879" sldId="2302"/>
            <ac:spMk id="45" creationId="{811A57EC-E45E-5524-8DA0-F290FB7B91DE}"/>
          </ac:spMkLst>
        </pc:spChg>
        <pc:spChg chg="add mod">
          <ac:chgData name="공덕호" userId="71ce1358-e66d-48ff-a044-821898ec7d32" providerId="ADAL" clId="{0353E250-4F7C-4542-B4DE-B077C404BBAB}" dt="2022-10-11T04:22:17.948" v="3380" actId="164"/>
          <ac:spMkLst>
            <pc:docMk/>
            <pc:sldMk cId="1327396879" sldId="2302"/>
            <ac:spMk id="48" creationId="{F6421CE1-EC63-FA7F-421E-9074F8B3982A}"/>
          </ac:spMkLst>
        </pc:spChg>
        <pc:spChg chg="del">
          <ac:chgData name="공덕호" userId="71ce1358-e66d-48ff-a044-821898ec7d32" providerId="ADAL" clId="{0353E250-4F7C-4542-B4DE-B077C404BBAB}" dt="2022-10-07T14:46:36.241" v="1843" actId="478"/>
          <ac:spMkLst>
            <pc:docMk/>
            <pc:sldMk cId="1327396879" sldId="2302"/>
            <ac:spMk id="57" creationId="{4B38104C-96BA-5CB7-28A8-E512169F348B}"/>
          </ac:spMkLst>
        </pc:spChg>
        <pc:spChg chg="del">
          <ac:chgData name="공덕호" userId="71ce1358-e66d-48ff-a044-821898ec7d32" providerId="ADAL" clId="{0353E250-4F7C-4542-B4DE-B077C404BBAB}" dt="2022-10-07T14:46:36.241" v="1843" actId="478"/>
          <ac:spMkLst>
            <pc:docMk/>
            <pc:sldMk cId="1327396879" sldId="2302"/>
            <ac:spMk id="59" creationId="{6B991C20-BCCF-1836-6705-B4407FA3DC9E}"/>
          </ac:spMkLst>
        </pc:spChg>
        <pc:spChg chg="del">
          <ac:chgData name="공덕호" userId="71ce1358-e66d-48ff-a044-821898ec7d32" providerId="ADAL" clId="{0353E250-4F7C-4542-B4DE-B077C404BBAB}" dt="2022-10-07T14:46:36.241" v="1843" actId="478"/>
          <ac:spMkLst>
            <pc:docMk/>
            <pc:sldMk cId="1327396879" sldId="2302"/>
            <ac:spMk id="77" creationId="{CD972066-C606-AC92-1321-34180BD8CDFA}"/>
          </ac:spMkLst>
        </pc:spChg>
        <pc:spChg chg="del">
          <ac:chgData name="공덕호" userId="71ce1358-e66d-48ff-a044-821898ec7d32" providerId="ADAL" clId="{0353E250-4F7C-4542-B4DE-B077C404BBAB}" dt="2022-10-07T14:46:37.230" v="1845" actId="478"/>
          <ac:spMkLst>
            <pc:docMk/>
            <pc:sldMk cId="1327396879" sldId="2302"/>
            <ac:spMk id="78" creationId="{FE78DA50-4E68-7063-16F6-C5D75A4A885B}"/>
          </ac:spMkLst>
        </pc:spChg>
        <pc:spChg chg="del">
          <ac:chgData name="공덕호" userId="71ce1358-e66d-48ff-a044-821898ec7d32" providerId="ADAL" clId="{0353E250-4F7C-4542-B4DE-B077C404BBAB}" dt="2022-10-07T14:46:36.635" v="1844" actId="478"/>
          <ac:spMkLst>
            <pc:docMk/>
            <pc:sldMk cId="1327396879" sldId="2302"/>
            <ac:spMk id="79" creationId="{51F5B72A-EE64-05FB-E03A-7423B2A4EB6A}"/>
          </ac:spMkLst>
        </pc:spChg>
        <pc:grpChg chg="add del mod">
          <ac:chgData name="공덕호" userId="71ce1358-e66d-48ff-a044-821898ec7d32" providerId="ADAL" clId="{0353E250-4F7C-4542-B4DE-B077C404BBAB}" dt="2022-10-11T04:22:51.178" v="3385" actId="478"/>
          <ac:grpSpMkLst>
            <pc:docMk/>
            <pc:sldMk cId="1327396879" sldId="2302"/>
            <ac:grpSpMk id="4" creationId="{DFBE756D-3477-29D8-F044-1C49B1A5EABC}"/>
          </ac:grpSpMkLst>
        </pc:grpChg>
        <pc:grpChg chg="add mod">
          <ac:chgData name="공덕호" userId="71ce1358-e66d-48ff-a044-821898ec7d32" providerId="ADAL" clId="{0353E250-4F7C-4542-B4DE-B077C404BBAB}" dt="2022-10-11T04:44:09.100" v="3703" actId="14100"/>
          <ac:grpSpMkLst>
            <pc:docMk/>
            <pc:sldMk cId="1327396879" sldId="2302"/>
            <ac:grpSpMk id="8" creationId="{C5F2FCA2-6BB0-5713-BCE7-2C3F32B21526}"/>
          </ac:grpSpMkLst>
        </pc:grpChg>
        <pc:grpChg chg="add del mod">
          <ac:chgData name="공덕호" userId="71ce1358-e66d-48ff-a044-821898ec7d32" providerId="ADAL" clId="{0353E250-4F7C-4542-B4DE-B077C404BBAB}" dt="2022-10-08T07:45:31.211" v="2725" actId="165"/>
          <ac:grpSpMkLst>
            <pc:docMk/>
            <pc:sldMk cId="1327396879" sldId="2302"/>
            <ac:grpSpMk id="14" creationId="{8B89D907-20D3-A61A-7388-D251A9EB4BD5}"/>
          </ac:grpSpMkLst>
        </pc:grpChg>
        <pc:grpChg chg="del mod topLvl">
          <ac:chgData name="공덕호" userId="71ce1358-e66d-48ff-a044-821898ec7d32" providerId="ADAL" clId="{0353E250-4F7C-4542-B4DE-B077C404BBAB}" dt="2022-10-08T07:45:37.619" v="2729" actId="478"/>
          <ac:grpSpMkLst>
            <pc:docMk/>
            <pc:sldMk cId="1327396879" sldId="2302"/>
            <ac:grpSpMk id="15" creationId="{0D9E4A31-8AF2-97EB-DEAE-8EBC2FCA6B85}"/>
          </ac:grpSpMkLst>
        </pc:grpChg>
        <pc:grpChg chg="add del mod ord">
          <ac:chgData name="공덕호" userId="71ce1358-e66d-48ff-a044-821898ec7d32" providerId="ADAL" clId="{0353E250-4F7C-4542-B4DE-B077C404BBAB}" dt="2022-10-11T04:23:04.880" v="3393" actId="478"/>
          <ac:grpSpMkLst>
            <pc:docMk/>
            <pc:sldMk cId="1327396879" sldId="2302"/>
            <ac:grpSpMk id="15" creationId="{7A586417-EF4A-9FD7-96FB-E65D8779AC0F}"/>
          </ac:grpSpMkLst>
        </pc:grpChg>
        <pc:grpChg chg="del mod topLvl">
          <ac:chgData name="공덕호" userId="71ce1358-e66d-48ff-a044-821898ec7d32" providerId="ADAL" clId="{0353E250-4F7C-4542-B4DE-B077C404BBAB}" dt="2022-10-08T07:45:35.247" v="2727" actId="478"/>
          <ac:grpSpMkLst>
            <pc:docMk/>
            <pc:sldMk cId="1327396879" sldId="2302"/>
            <ac:grpSpMk id="16" creationId="{F5B199F8-A2F3-78B0-6D09-92F66980565E}"/>
          </ac:grpSpMkLst>
        </pc:grpChg>
        <pc:grpChg chg="del mod topLvl">
          <ac:chgData name="공덕호" userId="71ce1358-e66d-48ff-a044-821898ec7d32" providerId="ADAL" clId="{0353E250-4F7C-4542-B4DE-B077C404BBAB}" dt="2022-10-08T07:45:40.035" v="2731" actId="478"/>
          <ac:grpSpMkLst>
            <pc:docMk/>
            <pc:sldMk cId="1327396879" sldId="2302"/>
            <ac:grpSpMk id="17" creationId="{E6078D7C-FB31-A367-2C22-B7D5483BD8CA}"/>
          </ac:grpSpMkLst>
        </pc:grpChg>
        <pc:grpChg chg="del mod topLvl">
          <ac:chgData name="공덕호" userId="71ce1358-e66d-48ff-a044-821898ec7d32" providerId="ADAL" clId="{0353E250-4F7C-4542-B4DE-B077C404BBAB}" dt="2022-10-08T07:45:42.726" v="2733" actId="478"/>
          <ac:grpSpMkLst>
            <pc:docMk/>
            <pc:sldMk cId="1327396879" sldId="2302"/>
            <ac:grpSpMk id="18" creationId="{FE00A218-3E6C-F2B2-B96B-8955503FCA45}"/>
          </ac:grpSpMkLst>
        </pc:grpChg>
        <pc:grpChg chg="del mod topLvl">
          <ac:chgData name="공덕호" userId="71ce1358-e66d-48ff-a044-821898ec7d32" providerId="ADAL" clId="{0353E250-4F7C-4542-B4DE-B077C404BBAB}" dt="2022-10-08T07:45:45.147" v="2735" actId="478"/>
          <ac:grpSpMkLst>
            <pc:docMk/>
            <pc:sldMk cId="1327396879" sldId="2302"/>
            <ac:grpSpMk id="19" creationId="{4F2881CE-DBE1-09AC-BD8A-8EA424101039}"/>
          </ac:grpSpMkLst>
        </pc:grpChg>
        <pc:grpChg chg="add mod">
          <ac:chgData name="공덕호" userId="71ce1358-e66d-48ff-a044-821898ec7d32" providerId="ADAL" clId="{0353E250-4F7C-4542-B4DE-B077C404BBAB}" dt="2022-10-11T04:42:51.933" v="3591" actId="1076"/>
          <ac:grpSpMkLst>
            <pc:docMk/>
            <pc:sldMk cId="1327396879" sldId="2302"/>
            <ac:grpSpMk id="19" creationId="{6CBA389C-910D-F12D-602E-9EC210775FC5}"/>
          </ac:grpSpMkLst>
        </pc:grpChg>
        <pc:grpChg chg="del mod topLvl">
          <ac:chgData name="공덕호" userId="71ce1358-e66d-48ff-a044-821898ec7d32" providerId="ADAL" clId="{0353E250-4F7C-4542-B4DE-B077C404BBAB}" dt="2022-10-08T07:45:47.464" v="2737" actId="478"/>
          <ac:grpSpMkLst>
            <pc:docMk/>
            <pc:sldMk cId="1327396879" sldId="2302"/>
            <ac:grpSpMk id="20" creationId="{C2115C4C-9FB5-26F0-54AF-3954093D16A9}"/>
          </ac:grpSpMkLst>
        </pc:grpChg>
        <pc:grpChg chg="del mod">
          <ac:chgData name="공덕호" userId="71ce1358-e66d-48ff-a044-821898ec7d32" providerId="ADAL" clId="{0353E250-4F7C-4542-B4DE-B077C404BBAB}" dt="2022-10-08T07:45:46.258" v="2736" actId="478"/>
          <ac:grpSpMkLst>
            <pc:docMk/>
            <pc:sldMk cId="1327396879" sldId="2302"/>
            <ac:grpSpMk id="22" creationId="{1B942D90-E277-0823-AD6C-CD34ABC2F656}"/>
          </ac:grpSpMkLst>
        </pc:grpChg>
        <pc:grpChg chg="add del mod">
          <ac:chgData name="공덕호" userId="71ce1358-e66d-48ff-a044-821898ec7d32" providerId="ADAL" clId="{0353E250-4F7C-4542-B4DE-B077C404BBAB}" dt="2022-10-11T04:40:46.699" v="3493" actId="478"/>
          <ac:grpSpMkLst>
            <pc:docMk/>
            <pc:sldMk cId="1327396879" sldId="2302"/>
            <ac:grpSpMk id="24" creationId="{80DB5665-5E44-D3B2-127A-BAB964030A63}"/>
          </ac:grpSpMkLst>
        </pc:grpChg>
        <pc:grpChg chg="add mod">
          <ac:chgData name="공덕호" userId="71ce1358-e66d-48ff-a044-821898ec7d32" providerId="ADAL" clId="{0353E250-4F7C-4542-B4DE-B077C404BBAB}" dt="2022-10-11T04:42:50.637" v="3590" actId="1076"/>
          <ac:grpSpMkLst>
            <pc:docMk/>
            <pc:sldMk cId="1327396879" sldId="2302"/>
            <ac:grpSpMk id="26" creationId="{2A70FC88-860C-8230-D267-44118C1E5670}"/>
          </ac:grpSpMkLst>
        </pc:grpChg>
        <pc:grpChg chg="del mod">
          <ac:chgData name="공덕호" userId="71ce1358-e66d-48ff-a044-821898ec7d32" providerId="ADAL" clId="{0353E250-4F7C-4542-B4DE-B077C404BBAB}" dt="2022-10-08T07:45:43.657" v="2734" actId="478"/>
          <ac:grpSpMkLst>
            <pc:docMk/>
            <pc:sldMk cId="1327396879" sldId="2302"/>
            <ac:grpSpMk id="26" creationId="{3B32C513-8BAE-6C2D-7B74-00A4DA4B8E71}"/>
          </ac:grpSpMkLst>
        </pc:grpChg>
        <pc:grpChg chg="del mod">
          <ac:chgData name="공덕호" userId="71ce1358-e66d-48ff-a044-821898ec7d32" providerId="ADAL" clId="{0353E250-4F7C-4542-B4DE-B077C404BBAB}" dt="2022-10-08T07:45:41.485" v="2732" actId="478"/>
          <ac:grpSpMkLst>
            <pc:docMk/>
            <pc:sldMk cId="1327396879" sldId="2302"/>
            <ac:grpSpMk id="30" creationId="{B1457602-85DB-B073-A917-EDD15838F7E5}"/>
          </ac:grpSpMkLst>
        </pc:grpChg>
        <pc:grpChg chg="del mod">
          <ac:chgData name="공덕호" userId="71ce1358-e66d-48ff-a044-821898ec7d32" providerId="ADAL" clId="{0353E250-4F7C-4542-B4DE-B077C404BBAB}" dt="2022-10-08T07:45:38.881" v="2730" actId="478"/>
          <ac:grpSpMkLst>
            <pc:docMk/>
            <pc:sldMk cId="1327396879" sldId="2302"/>
            <ac:grpSpMk id="34" creationId="{8CF211FA-C542-908D-B855-4A7DFC46166F}"/>
          </ac:grpSpMkLst>
        </pc:grpChg>
        <pc:grpChg chg="add mod">
          <ac:chgData name="공덕호" userId="71ce1358-e66d-48ff-a044-821898ec7d32" providerId="ADAL" clId="{0353E250-4F7C-4542-B4DE-B077C404BBAB}" dt="2022-10-11T04:42:23.716" v="3584" actId="1076"/>
          <ac:grpSpMkLst>
            <pc:docMk/>
            <pc:sldMk cId="1327396879" sldId="2302"/>
            <ac:grpSpMk id="35" creationId="{1A7AC754-FDAF-B2D0-1070-F5666E685EB3}"/>
          </ac:grpSpMkLst>
        </pc:grpChg>
        <pc:grpChg chg="del mod">
          <ac:chgData name="공덕호" userId="71ce1358-e66d-48ff-a044-821898ec7d32" providerId="ADAL" clId="{0353E250-4F7C-4542-B4DE-B077C404BBAB}" dt="2022-10-08T07:45:33.903" v="2726" actId="478"/>
          <ac:grpSpMkLst>
            <pc:docMk/>
            <pc:sldMk cId="1327396879" sldId="2302"/>
            <ac:grpSpMk id="38" creationId="{5023DD4E-C475-9CF7-35AD-087FA0162154}"/>
          </ac:grpSpMkLst>
        </pc:grpChg>
        <pc:grpChg chg="del mod">
          <ac:chgData name="공덕호" userId="71ce1358-e66d-48ff-a044-821898ec7d32" providerId="ADAL" clId="{0353E250-4F7C-4542-B4DE-B077C404BBAB}" dt="2022-10-08T07:45:36.255" v="2728" actId="478"/>
          <ac:grpSpMkLst>
            <pc:docMk/>
            <pc:sldMk cId="1327396879" sldId="2302"/>
            <ac:grpSpMk id="42" creationId="{BBC6FEB6-541E-30CA-1945-D13B44A86A44}"/>
          </ac:grpSpMkLst>
        </pc:grpChg>
        <pc:grpChg chg="add mod">
          <ac:chgData name="공덕호" userId="71ce1358-e66d-48ff-a044-821898ec7d32" providerId="ADAL" clId="{0353E250-4F7C-4542-B4DE-B077C404BBAB}" dt="2022-10-11T04:40:37.741" v="3489" actId="1076"/>
          <ac:grpSpMkLst>
            <pc:docMk/>
            <pc:sldMk cId="1327396879" sldId="2302"/>
            <ac:grpSpMk id="46" creationId="{52B21E3B-3046-2417-721A-A4A17B0FB486}"/>
          </ac:grpSpMkLst>
        </pc:grpChg>
        <pc:grpChg chg="del">
          <ac:chgData name="공덕호" userId="71ce1358-e66d-48ff-a044-821898ec7d32" providerId="ADAL" clId="{0353E250-4F7C-4542-B4DE-B077C404BBAB}" dt="2022-10-07T14:46:36.241" v="1843" actId="478"/>
          <ac:grpSpMkLst>
            <pc:docMk/>
            <pc:sldMk cId="1327396879" sldId="2302"/>
            <ac:grpSpMk id="60" creationId="{B92E26AE-B52F-7207-469B-322CFBFB1DAE}"/>
          </ac:grpSpMkLst>
        </pc:grpChg>
        <pc:picChg chg="add mod">
          <ac:chgData name="공덕호" userId="71ce1358-e66d-48ff-a044-821898ec7d32" providerId="ADAL" clId="{0353E250-4F7C-4542-B4DE-B077C404BBAB}" dt="2022-10-11T03:58:19.070" v="3022" actId="164"/>
          <ac:picMkLst>
            <pc:docMk/>
            <pc:sldMk cId="1327396879" sldId="2302"/>
            <ac:picMk id="13" creationId="{96271EFD-F773-A5E1-E0CD-272D7B95DA85}"/>
          </ac:picMkLst>
        </pc:picChg>
        <pc:picChg chg="mod topLvl">
          <ac:chgData name="공덕호" userId="71ce1358-e66d-48ff-a044-821898ec7d32" providerId="ADAL" clId="{0353E250-4F7C-4542-B4DE-B077C404BBAB}" dt="2022-10-08T07:45:55.900" v="2741" actId="164"/>
          <ac:picMkLst>
            <pc:docMk/>
            <pc:sldMk cId="1327396879" sldId="2302"/>
            <ac:picMk id="21" creationId="{B142B261-EFEB-D5B8-FCE6-DBE0C4B91B57}"/>
          </ac:picMkLst>
        </pc:picChg>
        <pc:picChg chg="mod topLvl">
          <ac:chgData name="공덕호" userId="71ce1358-e66d-48ff-a044-821898ec7d32" providerId="ADAL" clId="{0353E250-4F7C-4542-B4DE-B077C404BBAB}" dt="2022-10-08T07:45:55.900" v="2741" actId="164"/>
          <ac:picMkLst>
            <pc:docMk/>
            <pc:sldMk cId="1327396879" sldId="2302"/>
            <ac:picMk id="25" creationId="{86EAD5AB-BB02-7919-6792-A884200400B1}"/>
          </ac:picMkLst>
        </pc:picChg>
        <pc:picChg chg="mod topLvl">
          <ac:chgData name="공덕호" userId="71ce1358-e66d-48ff-a044-821898ec7d32" providerId="ADAL" clId="{0353E250-4F7C-4542-B4DE-B077C404BBAB}" dt="2022-10-08T07:45:55.900" v="2741" actId="164"/>
          <ac:picMkLst>
            <pc:docMk/>
            <pc:sldMk cId="1327396879" sldId="2302"/>
            <ac:picMk id="29" creationId="{DB88C9C5-0841-4ABD-84FF-B0544A5D15C4}"/>
          </ac:picMkLst>
        </pc:picChg>
        <pc:picChg chg="mod topLvl">
          <ac:chgData name="공덕호" userId="71ce1358-e66d-48ff-a044-821898ec7d32" providerId="ADAL" clId="{0353E250-4F7C-4542-B4DE-B077C404BBAB}" dt="2022-10-08T07:45:55.900" v="2741" actId="164"/>
          <ac:picMkLst>
            <pc:docMk/>
            <pc:sldMk cId="1327396879" sldId="2302"/>
            <ac:picMk id="33" creationId="{820EDF1F-179A-E5D2-CDA8-BF3EC255F5BF}"/>
          </ac:picMkLst>
        </pc:picChg>
        <pc:picChg chg="mod topLvl">
          <ac:chgData name="공덕호" userId="71ce1358-e66d-48ff-a044-821898ec7d32" providerId="ADAL" clId="{0353E250-4F7C-4542-B4DE-B077C404BBAB}" dt="2022-10-08T07:45:55.900" v="2741" actId="164"/>
          <ac:picMkLst>
            <pc:docMk/>
            <pc:sldMk cId="1327396879" sldId="2302"/>
            <ac:picMk id="37" creationId="{5A946FDF-C152-606F-704B-7F207DA25D1A}"/>
          </ac:picMkLst>
        </pc:picChg>
        <pc:picChg chg="mod topLvl">
          <ac:chgData name="공덕호" userId="71ce1358-e66d-48ff-a044-821898ec7d32" providerId="ADAL" clId="{0353E250-4F7C-4542-B4DE-B077C404BBAB}" dt="2022-10-08T07:45:55.900" v="2741" actId="164"/>
          <ac:picMkLst>
            <pc:docMk/>
            <pc:sldMk cId="1327396879" sldId="2302"/>
            <ac:picMk id="41" creationId="{BC443C44-C0BD-3826-BE2D-D5AF8F35215A}"/>
          </ac:picMkLst>
        </pc:picChg>
        <pc:picChg chg="add mod">
          <ac:chgData name="공덕호" userId="71ce1358-e66d-48ff-a044-821898ec7d32" providerId="ADAL" clId="{0353E250-4F7C-4542-B4DE-B077C404BBAB}" dt="2022-10-11T04:44:09.100" v="3703" actId="14100"/>
          <ac:picMkLst>
            <pc:docMk/>
            <pc:sldMk cId="1327396879" sldId="2302"/>
            <ac:picMk id="1026" creationId="{C3E950AC-2997-BD8F-BEB0-EC69D41329B9}"/>
          </ac:picMkLst>
        </pc:picChg>
        <pc:picChg chg="add del">
          <ac:chgData name="공덕호" userId="71ce1358-e66d-48ff-a044-821898ec7d32" providerId="ADAL" clId="{0353E250-4F7C-4542-B4DE-B077C404BBAB}" dt="2022-10-11T04:24:40.389" v="3401" actId="478"/>
          <ac:picMkLst>
            <pc:docMk/>
            <pc:sldMk cId="1327396879" sldId="2302"/>
            <ac:picMk id="1028" creationId="{B016F8B0-4094-5153-7717-ACEC3D3D46EE}"/>
          </ac:picMkLst>
        </pc:picChg>
        <pc:picChg chg="add mod">
          <ac:chgData name="공덕호" userId="71ce1358-e66d-48ff-a044-821898ec7d32" providerId="ADAL" clId="{0353E250-4F7C-4542-B4DE-B077C404BBAB}" dt="2022-10-11T04:42:51.933" v="3591" actId="1076"/>
          <ac:picMkLst>
            <pc:docMk/>
            <pc:sldMk cId="1327396879" sldId="2302"/>
            <ac:picMk id="1030" creationId="{5B4AACBB-6403-86C3-EDBA-7A9176D12C53}"/>
          </ac:picMkLst>
        </pc:picChg>
        <pc:picChg chg="add mod">
          <ac:chgData name="공덕호" userId="71ce1358-e66d-48ff-a044-821898ec7d32" providerId="ADAL" clId="{0353E250-4F7C-4542-B4DE-B077C404BBAB}" dt="2022-10-11T04:42:23.716" v="3584" actId="1076"/>
          <ac:picMkLst>
            <pc:docMk/>
            <pc:sldMk cId="1327396879" sldId="2302"/>
            <ac:picMk id="1032" creationId="{4C96A4B4-7BC1-7489-C256-FFF55A8B5C1B}"/>
          </ac:picMkLst>
        </pc:picChg>
        <pc:cxnChg chg="add del">
          <ac:chgData name="공덕호" userId="71ce1358-e66d-48ff-a044-821898ec7d32" providerId="ADAL" clId="{0353E250-4F7C-4542-B4DE-B077C404BBAB}" dt="2022-10-08T07:38:57.021" v="2679" actId="478"/>
          <ac:cxnSpMkLst>
            <pc:docMk/>
            <pc:sldMk cId="1327396879" sldId="2302"/>
            <ac:cxnSpMk id="8" creationId="{BC31EF16-3A38-9874-F867-0E1D60812D7D}"/>
          </ac:cxnSpMkLst>
        </pc:cxnChg>
        <pc:cxnChg chg="add del mod">
          <ac:chgData name="공덕호" userId="71ce1358-e66d-48ff-a044-821898ec7d32" providerId="ADAL" clId="{0353E250-4F7C-4542-B4DE-B077C404BBAB}" dt="2022-10-11T04:22:51.178" v="3385" actId="478"/>
          <ac:cxnSpMkLst>
            <pc:docMk/>
            <pc:sldMk cId="1327396879" sldId="2302"/>
            <ac:cxnSpMk id="9" creationId="{EB7CA7F5-9DE4-A340-2EE0-FAF70F7809B1}"/>
          </ac:cxnSpMkLst>
        </pc:cxnChg>
        <pc:cxnChg chg="add del mod">
          <ac:chgData name="공덕호" userId="71ce1358-e66d-48ff-a044-821898ec7d32" providerId="ADAL" clId="{0353E250-4F7C-4542-B4DE-B077C404BBAB}" dt="2022-10-11T04:23:02.512" v="3391" actId="478"/>
          <ac:cxnSpMkLst>
            <pc:docMk/>
            <pc:sldMk cId="1327396879" sldId="2302"/>
            <ac:cxnSpMk id="10" creationId="{51FBDF84-EBF8-9FC7-0868-D598C09C43DC}"/>
          </ac:cxnSpMkLst>
        </pc:cxnChg>
        <pc:cxnChg chg="add del mod topLvl">
          <ac:chgData name="공덕호" userId="71ce1358-e66d-48ff-a044-821898ec7d32" providerId="ADAL" clId="{0353E250-4F7C-4542-B4DE-B077C404BBAB}" dt="2022-10-11T04:40:46.699" v="3493" actId="478"/>
          <ac:cxnSpMkLst>
            <pc:docMk/>
            <pc:sldMk cId="1327396879" sldId="2302"/>
            <ac:cxnSpMk id="22" creationId="{45A011EA-77CB-E192-2A53-0EF6D26A65F1}"/>
          </ac:cxnSpMkLst>
        </pc:cxnChg>
        <pc:cxnChg chg="add mod topLvl">
          <ac:chgData name="공덕호" userId="71ce1358-e66d-48ff-a044-821898ec7d32" providerId="ADAL" clId="{0353E250-4F7C-4542-B4DE-B077C404BBAB}" dt="2022-10-11T04:42:33.205" v="3586" actId="1076"/>
          <ac:cxnSpMkLst>
            <pc:docMk/>
            <pc:sldMk cId="1327396879" sldId="2302"/>
            <ac:cxnSpMk id="23" creationId="{2A677FCB-D6A7-DE38-F264-EACFC5F3DC96}"/>
          </ac:cxnSpMkLst>
        </pc:cxnChg>
        <pc:cxnChg chg="mod">
          <ac:chgData name="공덕호" userId="71ce1358-e66d-48ff-a044-821898ec7d32" providerId="ADAL" clId="{0353E250-4F7C-4542-B4DE-B077C404BBAB}" dt="2022-10-11T04:27:07.612" v="3476"/>
          <ac:cxnSpMkLst>
            <pc:docMk/>
            <pc:sldMk cId="1327396879" sldId="2302"/>
            <ac:cxnSpMk id="27" creationId="{C2097877-C718-61E4-16F5-254AEC813F28}"/>
          </ac:cxnSpMkLst>
        </pc:cxnChg>
        <pc:cxnChg chg="mod">
          <ac:chgData name="공덕호" userId="71ce1358-e66d-48ff-a044-821898ec7d32" providerId="ADAL" clId="{0353E250-4F7C-4542-B4DE-B077C404BBAB}" dt="2022-10-11T04:27:07.612" v="3476"/>
          <ac:cxnSpMkLst>
            <pc:docMk/>
            <pc:sldMk cId="1327396879" sldId="2302"/>
            <ac:cxnSpMk id="28" creationId="{4A982F2F-876D-138D-C38C-D271F28DC3A6}"/>
          </ac:cxnSpMkLst>
        </pc:cxnChg>
        <pc:cxnChg chg="add mod">
          <ac:chgData name="공덕호" userId="71ce1358-e66d-48ff-a044-821898ec7d32" providerId="ADAL" clId="{0353E250-4F7C-4542-B4DE-B077C404BBAB}" dt="2022-10-11T04:40:51.797" v="3497" actId="14100"/>
          <ac:cxnSpMkLst>
            <pc:docMk/>
            <pc:sldMk cId="1327396879" sldId="2302"/>
            <ac:cxnSpMk id="30" creationId="{7B122E6D-05D5-DC0B-89B5-52BC4BB4E714}"/>
          </ac:cxnSpMkLst>
        </pc:cxnChg>
        <pc:cxnChg chg="add mod">
          <ac:chgData name="공덕호" userId="71ce1358-e66d-48ff-a044-821898ec7d32" providerId="ADAL" clId="{0353E250-4F7C-4542-B4DE-B077C404BBAB}" dt="2022-10-11T04:42:35.052" v="3587" actId="14100"/>
          <ac:cxnSpMkLst>
            <pc:docMk/>
            <pc:sldMk cId="1327396879" sldId="2302"/>
            <ac:cxnSpMk id="36" creationId="{D82056B9-9C79-F830-B056-B129C51FE535}"/>
          </ac:cxnSpMkLst>
        </pc:cxnChg>
        <pc:cxnChg chg="add del mod">
          <ac:chgData name="공덕호" userId="71ce1358-e66d-48ff-a044-821898ec7d32" providerId="ADAL" clId="{0353E250-4F7C-4542-B4DE-B077C404BBAB}" dt="2022-10-11T04:22:51.931" v="3386" actId="478"/>
          <ac:cxnSpMkLst>
            <pc:docMk/>
            <pc:sldMk cId="1327396879" sldId="2302"/>
            <ac:cxnSpMk id="47" creationId="{7E6D07EC-F2BD-C067-F657-9AFBBA538E44}"/>
          </ac:cxnSpMkLst>
        </pc:cxnChg>
        <pc:cxnChg chg="add mod">
          <ac:chgData name="공덕호" userId="71ce1358-e66d-48ff-a044-821898ec7d32" providerId="ADAL" clId="{0353E250-4F7C-4542-B4DE-B077C404BBAB}" dt="2022-10-11T04:47:11.845" v="4121" actId="692"/>
          <ac:cxnSpMkLst>
            <pc:docMk/>
            <pc:sldMk cId="1327396879" sldId="2302"/>
            <ac:cxnSpMk id="50" creationId="{2BF54204-9CA4-19D9-78B2-2C31D9A9ED2E}"/>
          </ac:cxnSpMkLst>
        </pc:cxnChg>
        <pc:cxnChg chg="del">
          <ac:chgData name="공덕호" userId="71ce1358-e66d-48ff-a044-821898ec7d32" providerId="ADAL" clId="{0353E250-4F7C-4542-B4DE-B077C404BBAB}" dt="2022-10-07T14:46:36.241" v="1843" actId="478"/>
          <ac:cxnSpMkLst>
            <pc:docMk/>
            <pc:sldMk cId="1327396879" sldId="2302"/>
            <ac:cxnSpMk id="58" creationId="{7ECA56D0-9589-3490-229E-8ADD93B586F9}"/>
          </ac:cxnSpMkLst>
        </pc:cxnChg>
      </pc:sldChg>
    </pc:docChg>
  </pc:docChgLst>
  <pc:docChgLst>
    <pc:chgData name="공덕호" userId="71ce1358-e66d-48ff-a044-821898ec7d32" providerId="ADAL" clId="{460B5EF6-0B63-463D-B53B-A84883FE1B4F}"/>
    <pc:docChg chg="undo custSel addSld modSld">
      <pc:chgData name="공덕호" userId="71ce1358-e66d-48ff-a044-821898ec7d32" providerId="ADAL" clId="{460B5EF6-0B63-463D-B53B-A84883FE1B4F}" dt="2022-09-30T03:24:28.998" v="1672" actId="1076"/>
      <pc:docMkLst>
        <pc:docMk/>
      </pc:docMkLst>
      <pc:sldChg chg="modSp mod">
        <pc:chgData name="공덕호" userId="71ce1358-e66d-48ff-a044-821898ec7d32" providerId="ADAL" clId="{460B5EF6-0B63-463D-B53B-A84883FE1B4F}" dt="2022-09-30T02:58:20.107" v="64" actId="20577"/>
        <pc:sldMkLst>
          <pc:docMk/>
          <pc:sldMk cId="2037530281" sldId="2294"/>
        </pc:sldMkLst>
        <pc:spChg chg="mod">
          <ac:chgData name="공덕호" userId="71ce1358-e66d-48ff-a044-821898ec7d32" providerId="ADAL" clId="{460B5EF6-0B63-463D-B53B-A84883FE1B4F}" dt="2022-09-30T02:57:50.090" v="31" actId="12"/>
          <ac:spMkLst>
            <pc:docMk/>
            <pc:sldMk cId="2037530281" sldId="2294"/>
            <ac:spMk id="24" creationId="{317E32B5-EC7F-348D-A863-D04D51DE9878}"/>
          </ac:spMkLst>
        </pc:spChg>
        <pc:spChg chg="mod">
          <ac:chgData name="공덕호" userId="71ce1358-e66d-48ff-a044-821898ec7d32" providerId="ADAL" clId="{460B5EF6-0B63-463D-B53B-A84883FE1B4F}" dt="2022-09-30T02:58:20.107" v="64" actId="20577"/>
          <ac:spMkLst>
            <pc:docMk/>
            <pc:sldMk cId="2037530281" sldId="2294"/>
            <ac:spMk id="53" creationId="{E570E7B4-6C45-32FF-D361-C17A306D1958}"/>
          </ac:spMkLst>
        </pc:spChg>
        <pc:spChg chg="mod">
          <ac:chgData name="공덕호" userId="71ce1358-e66d-48ff-a044-821898ec7d32" providerId="ADAL" clId="{460B5EF6-0B63-463D-B53B-A84883FE1B4F}" dt="2022-09-30T02:58:02.136" v="46" actId="20577"/>
          <ac:spMkLst>
            <pc:docMk/>
            <pc:sldMk cId="2037530281" sldId="2294"/>
            <ac:spMk id="54" creationId="{F057CE97-CD9E-F074-C868-2064231526DC}"/>
          </ac:spMkLst>
        </pc:spChg>
      </pc:sldChg>
    </pc:docChg>
  </pc:docChgLst>
  <pc:docChgLst>
    <pc:chgData name="공덕호" userId="71ce1358-e66d-48ff-a044-821898ec7d32" providerId="ADAL" clId="{B1DB6102-DD38-4CA8-BC7D-7B70733FB89D}"/>
    <pc:docChg chg="undo custSel addSld delSld modSld sldOrd">
      <pc:chgData name="공덕호" userId="71ce1358-e66d-48ff-a044-821898ec7d32" providerId="ADAL" clId="{B1DB6102-DD38-4CA8-BC7D-7B70733FB89D}" dt="2022-09-29T13:16:18.765" v="2676" actId="1076"/>
      <pc:docMkLst>
        <pc:docMk/>
      </pc:docMkLst>
      <pc:sldChg chg="addSp delSp modSp mod ord">
        <pc:chgData name="공덕호" userId="71ce1358-e66d-48ff-a044-821898ec7d32" providerId="ADAL" clId="{B1DB6102-DD38-4CA8-BC7D-7B70733FB89D}" dt="2022-09-29T11:59:37.340" v="119" actId="1076"/>
        <pc:sldMkLst>
          <pc:docMk/>
          <pc:sldMk cId="2037530281" sldId="2294"/>
        </pc:sldMkLst>
        <pc:spChg chg="add del mod">
          <ac:chgData name="공덕호" userId="71ce1358-e66d-48ff-a044-821898ec7d32" providerId="ADAL" clId="{B1DB6102-DD38-4CA8-BC7D-7B70733FB89D}" dt="2022-09-29T11:58:32.538" v="69" actId="478"/>
          <ac:spMkLst>
            <pc:docMk/>
            <pc:sldMk cId="2037530281" sldId="2294"/>
            <ac:spMk id="2" creationId="{2B9C6313-7D37-E4BD-BB99-0BB2FAEC4DCB}"/>
          </ac:spMkLst>
        </pc:spChg>
        <pc:spChg chg="add del mod">
          <ac:chgData name="공덕호" userId="71ce1358-e66d-48ff-a044-821898ec7d32" providerId="ADAL" clId="{B1DB6102-DD38-4CA8-BC7D-7B70733FB89D}" dt="2022-09-29T11:57:05.075" v="28" actId="478"/>
          <ac:spMkLst>
            <pc:docMk/>
            <pc:sldMk cId="2037530281" sldId="2294"/>
            <ac:spMk id="15" creationId="{C058BDAA-553A-F93B-0A0D-AF2AAB6084E4}"/>
          </ac:spMkLst>
        </pc:spChg>
        <pc:spChg chg="add mod">
          <ac:chgData name="공덕호" userId="71ce1358-e66d-48ff-a044-821898ec7d32" providerId="ADAL" clId="{B1DB6102-DD38-4CA8-BC7D-7B70733FB89D}" dt="2022-09-29T11:59:37.340" v="119" actId="1076"/>
          <ac:spMkLst>
            <pc:docMk/>
            <pc:sldMk cId="2037530281" sldId="2294"/>
            <ac:spMk id="20" creationId="{A20FABD7-B4C5-697D-4C81-C410503C8A6A}"/>
          </ac:spMkLst>
        </pc:spChg>
        <pc:spChg chg="del">
          <ac:chgData name="공덕호" userId="71ce1358-e66d-48ff-a044-821898ec7d32" providerId="ADAL" clId="{B1DB6102-DD38-4CA8-BC7D-7B70733FB89D}" dt="2022-09-29T11:57:03.347" v="27" actId="478"/>
          <ac:spMkLst>
            <pc:docMk/>
            <pc:sldMk cId="2037530281" sldId="2294"/>
            <ac:spMk id="7171" creationId="{00000000-0000-0000-0000-000000000000}"/>
          </ac:spMkLst>
        </pc:spChg>
      </pc:sldChg>
    </pc:docChg>
  </pc:docChgLst>
  <pc:docChgLst>
    <pc:chgData name="공덕호" userId="71ce1358-e66d-48ff-a044-821898ec7d32" providerId="ADAL" clId="{B4CDD874-E015-4BDB-A600-121AE3B8DDD7}"/>
    <pc:docChg chg="undo custSel addSld delSld modSld sldOrd">
      <pc:chgData name="공덕호" userId="71ce1358-e66d-48ff-a044-821898ec7d32" providerId="ADAL" clId="{B4CDD874-E015-4BDB-A600-121AE3B8DDD7}" dt="2022-09-30T02:43:08.199" v="7318" actId="47"/>
      <pc:docMkLst>
        <pc:docMk/>
      </pc:docMkLst>
      <pc:sldChg chg="addSp delSp modSp mod">
        <pc:chgData name="공덕호" userId="71ce1358-e66d-48ff-a044-821898ec7d32" providerId="ADAL" clId="{B4CDD874-E015-4BDB-A600-121AE3B8DDD7}" dt="2022-09-30T02:37:02.731" v="6540" actId="1038"/>
        <pc:sldMkLst>
          <pc:docMk/>
          <pc:sldMk cId="2037530281" sldId="2294"/>
        </pc:sldMkLst>
        <pc:spChg chg="add mod">
          <ac:chgData name="공덕호" userId="71ce1358-e66d-48ff-a044-821898ec7d32" providerId="ADAL" clId="{B4CDD874-E015-4BDB-A600-121AE3B8DDD7}" dt="2022-09-30T02:37:02.731" v="6540" actId="1038"/>
          <ac:spMkLst>
            <pc:docMk/>
            <pc:sldMk cId="2037530281" sldId="2294"/>
            <ac:spMk id="2" creationId="{1F2BAD0C-32C7-EF56-FEFC-0816C9C6EC06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3" creationId="{58EB8B4B-0CCC-87EE-DAF9-D6D04E188357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5" creationId="{74D2D32C-148F-8B97-E2A0-AA094139BCB6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" creationId="{25B5368D-9C48-385E-9DC9-461A397B174E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8" creationId="{238E11F7-9602-B82A-479F-F2832F664CB4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9" creationId="{75FD0AFA-A435-989C-44B2-644F310358AB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10" creationId="{F1A055D9-4793-CEBC-35EE-C5E767FEFB3E}"/>
          </ac:spMkLst>
        </pc:spChg>
        <pc:spChg chg="add del mod">
          <ac:chgData name="공덕호" userId="71ce1358-e66d-48ff-a044-821898ec7d32" providerId="ADAL" clId="{B4CDD874-E015-4BDB-A600-121AE3B8DDD7}" dt="2022-09-29T13:59:57.730" v="17" actId="478"/>
          <ac:spMkLst>
            <pc:docMk/>
            <pc:sldMk cId="2037530281" sldId="2294"/>
            <ac:spMk id="15" creationId="{6A846AF4-CB95-D689-5D88-24F128D5CC76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19" creationId="{5CC84A59-B95D-60C4-F2B4-9684DF085834}"/>
          </ac:spMkLst>
        </pc:spChg>
        <pc:spChg chg="del">
          <ac:chgData name="공덕호" userId="71ce1358-e66d-48ff-a044-821898ec7d32" providerId="ADAL" clId="{B4CDD874-E015-4BDB-A600-121AE3B8DDD7}" dt="2022-09-29T13:59:55.712" v="15" actId="478"/>
          <ac:spMkLst>
            <pc:docMk/>
            <pc:sldMk cId="2037530281" sldId="2294"/>
            <ac:spMk id="20" creationId="{A20FABD7-B4C5-697D-4C81-C410503C8A6A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21" creationId="{05849044-8DC3-8C72-B668-2C6CBC1A023C}"/>
          </ac:spMkLst>
        </pc:spChg>
        <pc:spChg chg="add mod">
          <ac:chgData name="공덕호" userId="71ce1358-e66d-48ff-a044-821898ec7d32" providerId="ADAL" clId="{B4CDD874-E015-4BDB-A600-121AE3B8DDD7}" dt="2022-09-29T14:41:17.342" v="621" actId="113"/>
          <ac:spMkLst>
            <pc:docMk/>
            <pc:sldMk cId="2037530281" sldId="2294"/>
            <ac:spMk id="24" creationId="{317E32B5-EC7F-348D-A863-D04D51DE9878}"/>
          </ac:spMkLst>
        </pc:spChg>
        <pc:spChg chg="add del mod">
          <ac:chgData name="공덕호" userId="71ce1358-e66d-48ff-a044-821898ec7d32" providerId="ADAL" clId="{B4CDD874-E015-4BDB-A600-121AE3B8DDD7}" dt="2022-09-29T14:29:11.335" v="183" actId="478"/>
          <ac:spMkLst>
            <pc:docMk/>
            <pc:sldMk cId="2037530281" sldId="2294"/>
            <ac:spMk id="26" creationId="{DB2DA5D3-D38A-4C1E-2493-4CD86D93C831}"/>
          </ac:spMkLst>
        </pc:spChg>
        <pc:spChg chg="add del mod">
          <ac:chgData name="공덕호" userId="71ce1358-e66d-48ff-a044-821898ec7d32" providerId="ADAL" clId="{B4CDD874-E015-4BDB-A600-121AE3B8DDD7}" dt="2022-09-29T14:29:11.335" v="183" actId="478"/>
          <ac:spMkLst>
            <pc:docMk/>
            <pc:sldMk cId="2037530281" sldId="2294"/>
            <ac:spMk id="27" creationId="{95B28FCF-4133-8786-B0B0-098D50D7CEE1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28" creationId="{5D2D014E-E2B7-9480-9680-66651726182B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29" creationId="{3E9F3A23-C0FD-78CB-03A9-D537FBD39025}"/>
          </ac:spMkLst>
        </pc:spChg>
        <pc:spChg chg="add del mod">
          <ac:chgData name="공덕호" userId="71ce1358-e66d-48ff-a044-821898ec7d32" providerId="ADAL" clId="{B4CDD874-E015-4BDB-A600-121AE3B8DDD7}" dt="2022-09-29T14:29:11.335" v="183" actId="478"/>
          <ac:spMkLst>
            <pc:docMk/>
            <pc:sldMk cId="2037530281" sldId="2294"/>
            <ac:spMk id="31" creationId="{3E9F103B-5C5C-5181-7143-13DEEF95BF02}"/>
          </ac:spMkLst>
        </pc:spChg>
        <pc:spChg chg="add del mod">
          <ac:chgData name="공덕호" userId="71ce1358-e66d-48ff-a044-821898ec7d32" providerId="ADAL" clId="{B4CDD874-E015-4BDB-A600-121AE3B8DDD7}" dt="2022-09-29T14:29:11.335" v="183" actId="478"/>
          <ac:spMkLst>
            <pc:docMk/>
            <pc:sldMk cId="2037530281" sldId="2294"/>
            <ac:spMk id="32" creationId="{5823CDD7-AB3B-303B-AB6A-6515735CEA03}"/>
          </ac:spMkLst>
        </pc:spChg>
        <pc:spChg chg="add mod">
          <ac:chgData name="공덕호" userId="71ce1358-e66d-48ff-a044-821898ec7d32" providerId="ADAL" clId="{B4CDD874-E015-4BDB-A600-121AE3B8DDD7}" dt="2022-09-29T14:31:43.340" v="261" actId="1076"/>
          <ac:spMkLst>
            <pc:docMk/>
            <pc:sldMk cId="2037530281" sldId="2294"/>
            <ac:spMk id="33" creationId="{7BC9CA4C-5121-DFDD-5738-9BDA344BDACA}"/>
          </ac:spMkLst>
        </pc:spChg>
        <pc:spChg chg="add mod">
          <ac:chgData name="공덕호" userId="71ce1358-e66d-48ff-a044-821898ec7d32" providerId="ADAL" clId="{B4CDD874-E015-4BDB-A600-121AE3B8DDD7}" dt="2022-09-29T14:31:43.340" v="261" actId="1076"/>
          <ac:spMkLst>
            <pc:docMk/>
            <pc:sldMk cId="2037530281" sldId="2294"/>
            <ac:spMk id="35" creationId="{1A5FB043-E59D-C0AB-2D5F-243293D17A4B}"/>
          </ac:spMkLst>
        </pc:spChg>
        <pc:spChg chg="add del mod">
          <ac:chgData name="공덕호" userId="71ce1358-e66d-48ff-a044-821898ec7d32" providerId="ADAL" clId="{B4CDD874-E015-4BDB-A600-121AE3B8DDD7}" dt="2022-09-29T14:29:11.335" v="183" actId="478"/>
          <ac:spMkLst>
            <pc:docMk/>
            <pc:sldMk cId="2037530281" sldId="2294"/>
            <ac:spMk id="36" creationId="{FE3273C1-11A5-A60D-AC73-B1144088D30B}"/>
          </ac:spMkLst>
        </pc:spChg>
        <pc:spChg chg="add del mod">
          <ac:chgData name="공덕호" userId="71ce1358-e66d-48ff-a044-821898ec7d32" providerId="ADAL" clId="{B4CDD874-E015-4BDB-A600-121AE3B8DDD7}" dt="2022-09-29T14:29:11.335" v="183" actId="478"/>
          <ac:spMkLst>
            <pc:docMk/>
            <pc:sldMk cId="2037530281" sldId="2294"/>
            <ac:spMk id="38" creationId="{D0DD9483-3F13-E332-09D5-FDF33EB5C057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39" creationId="{1F57B6DD-6620-314A-F1F5-2F82EDAE5AD1}"/>
          </ac:spMkLst>
        </pc:spChg>
        <pc:spChg chg="add del mod">
          <ac:chgData name="공덕호" userId="71ce1358-e66d-48ff-a044-821898ec7d32" providerId="ADAL" clId="{B4CDD874-E015-4BDB-A600-121AE3B8DDD7}" dt="2022-09-29T14:29:11.335" v="183" actId="478"/>
          <ac:spMkLst>
            <pc:docMk/>
            <pc:sldMk cId="2037530281" sldId="2294"/>
            <ac:spMk id="40" creationId="{5EFB0CDD-E8E0-9848-09BB-B48F14E526A9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41" creationId="{8A2B91AD-F008-4AE4-B38F-E4D0936ED194}"/>
          </ac:spMkLst>
        </pc:spChg>
        <pc:spChg chg="mod">
          <ac:chgData name="공덕호" userId="71ce1358-e66d-48ff-a044-821898ec7d32" providerId="ADAL" clId="{B4CDD874-E015-4BDB-A600-121AE3B8DDD7}" dt="2022-09-29T14:27:14.291" v="146"/>
          <ac:spMkLst>
            <pc:docMk/>
            <pc:sldMk cId="2037530281" sldId="2294"/>
            <ac:spMk id="43" creationId="{586BE905-1047-9840-C3C9-D89909E67BFF}"/>
          </ac:spMkLst>
        </pc:spChg>
        <pc:spChg chg="mod">
          <ac:chgData name="공덕호" userId="71ce1358-e66d-48ff-a044-821898ec7d32" providerId="ADAL" clId="{B4CDD874-E015-4BDB-A600-121AE3B8DDD7}" dt="2022-09-29T14:27:14.291" v="146"/>
          <ac:spMkLst>
            <pc:docMk/>
            <pc:sldMk cId="2037530281" sldId="2294"/>
            <ac:spMk id="44" creationId="{DE97C7DD-F8E4-2311-94B1-F07A33282EF4}"/>
          </ac:spMkLst>
        </pc:spChg>
        <pc:spChg chg="add del mod">
          <ac:chgData name="공덕호" userId="71ce1358-e66d-48ff-a044-821898ec7d32" providerId="ADAL" clId="{B4CDD874-E015-4BDB-A600-121AE3B8DDD7}" dt="2022-09-29T14:30:14.511" v="202"/>
          <ac:spMkLst>
            <pc:docMk/>
            <pc:sldMk cId="2037530281" sldId="2294"/>
            <ac:spMk id="48" creationId="{AC41BA6E-FF87-2552-C609-C07BB67DB84F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49" creationId="{BA7BD340-A76C-6DE2-4563-7D0AD9E826E4}"/>
          </ac:spMkLst>
        </pc:spChg>
        <pc:spChg chg="add del mod">
          <ac:chgData name="공덕호" userId="71ce1358-e66d-48ff-a044-821898ec7d32" providerId="ADAL" clId="{B4CDD874-E015-4BDB-A600-121AE3B8DDD7}" dt="2022-09-29T14:30:14.511" v="202"/>
          <ac:spMkLst>
            <pc:docMk/>
            <pc:sldMk cId="2037530281" sldId="2294"/>
            <ac:spMk id="50" creationId="{D385A679-7C8E-B423-CD83-932A23517DF9}"/>
          </ac:spMkLst>
        </pc:spChg>
        <pc:spChg chg="add mod">
          <ac:chgData name="공덕호" userId="71ce1358-e66d-48ff-a044-821898ec7d32" providerId="ADAL" clId="{B4CDD874-E015-4BDB-A600-121AE3B8DDD7}" dt="2022-09-29T14:31:43.340" v="261" actId="1076"/>
          <ac:spMkLst>
            <pc:docMk/>
            <pc:sldMk cId="2037530281" sldId="2294"/>
            <ac:spMk id="53" creationId="{E570E7B4-6C45-32FF-D361-C17A306D1958}"/>
          </ac:spMkLst>
        </pc:spChg>
        <pc:spChg chg="add mod">
          <ac:chgData name="공덕호" userId="71ce1358-e66d-48ff-a044-821898ec7d32" providerId="ADAL" clId="{B4CDD874-E015-4BDB-A600-121AE3B8DDD7}" dt="2022-09-29T14:31:43.340" v="261" actId="1076"/>
          <ac:spMkLst>
            <pc:docMk/>
            <pc:sldMk cId="2037530281" sldId="2294"/>
            <ac:spMk id="54" creationId="{F057CE97-CD9E-F074-C868-2064231526DC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58" creationId="{EC1F2D3B-CFBD-E6E6-7D83-F6406B2222C9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169" creationId="{32922843-3507-E284-76E8-99353E2BA6E2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170" creationId="{08F71DC6-32CC-CA4D-2780-35F215A82D31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172" creationId="{3034376C-7B59-D725-A9C1-F16C6E28EAC5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176" creationId="{4DCC8F35-2D62-286B-DF3A-9CF6BEC24554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177" creationId="{BEAE94C4-ADB5-33FC-5B72-5FB2CB932249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179" creationId="{10780F75-ACF5-CD04-691C-112711037144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180" creationId="{243D6C1E-3FEE-A29E-62FA-712F6112863C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181" creationId="{769AB9CE-D227-BFBB-5FF3-EA268B67FBBC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187" creationId="{CC0E0152-725D-4A9D-4190-C726B559E305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190" creationId="{F991E77A-50DF-E858-0882-DCBB4024A688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191" creationId="{32EC479D-D03F-ABE4-3FE1-4CFFBE665F1E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192" creationId="{4DD820B5-3F4A-4B3E-25A0-9E8F71B1EF4F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193" creationId="{9B76F271-547D-82AF-519A-8E0CE1A53AD3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194" creationId="{7C54328E-2721-92C2-BD84-7B278076BBF5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197" creationId="{2E450866-D7F4-9D79-51E6-86DD06F5F53D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198" creationId="{C854E2EB-7986-D27D-EF56-27D13CAB2821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199" creationId="{92198E47-A44C-3206-B1F0-5000751A4FEB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00" creationId="{2ACC085E-C467-1C26-8563-0BA7032B65DB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01" creationId="{F2FD1571-4D81-E099-4E99-1F2AF9F44AE0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02" creationId="{575C52EB-4EE0-DAF9-61DB-3BCFB99E3084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07" creationId="{FA41F4EF-E9BC-A786-F9DB-167D95D233A3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08" creationId="{61189C09-5D9F-654A-C036-8C16771A817D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09" creationId="{D60C840C-5438-AB4C-7CDE-458A4EE3E52C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10" creationId="{65564DF6-4DE3-B26F-C4BA-1045840683B6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11" creationId="{9647372E-4772-B9D2-F149-4B65BE58EA36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12" creationId="{84C06B17-8824-CBBB-6A35-9C7ED48B89F8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13" creationId="{5EDE2F13-5413-CF99-9EC7-CF40CD45DF29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14" creationId="{3DEE600C-289B-689E-A66E-16D9E7CAEDB5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221" creationId="{9A1ED560-B891-F960-5216-F7C64025A5D2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222" creationId="{95ECC307-7595-047E-F5F7-F55C3BE9CA73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229" creationId="{7F0523E3-8E5A-B3AB-5467-C24A91519AA7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31" creationId="{9D2D5DDF-D499-8950-E383-B3050EADC3D1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32" creationId="{8C23E4A4-B23B-1914-75BB-33112FACF998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35" creationId="{81F24C0F-C346-B1B2-10BA-851C4E9F24FF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37" creationId="{97B70B15-FCC8-2E44-4C65-24073B632555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39" creationId="{EE7DE4C1-42AF-0C06-064D-C9BEA5FCDB84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41" creationId="{B400ED58-1B73-690D-F455-30E81E95B0CC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49" creationId="{C4EB97A5-ECDE-3ED8-2B70-9E82249D045E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50" creationId="{A1740BDA-9DA0-9CEF-6B66-6E61BB812A43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251" creationId="{7FB53787-B54A-F10A-5E06-8DC9CA97367E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52" creationId="{833FA38B-EACB-1F35-F0ED-E2679B89E79E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253" creationId="{E08ADD4A-89FD-D5FE-9526-7530E9DFF3A0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54" creationId="{E929F3BB-57E0-56D2-691E-6A9055CB9CDD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63" creationId="{98719324-7FAF-E34D-998F-45C91848C962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64" creationId="{236C5544-7A27-6D16-751C-CAD135257460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65" creationId="{F72184E3-821B-A7B8-19EA-9A94C8F0C93D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66" creationId="{562C3925-F5F6-31AF-6B0B-7CFE4C4EEC3B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68" creationId="{E764D449-711E-BA69-1E09-82BF247D4A1F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69" creationId="{FA775767-ECE8-9DF9-AAAD-1FDA3CD47010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70" creationId="{B7B9A53D-4502-E24B-E02D-F81DE14DBC25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71" creationId="{6A75E0BF-118C-646E-F0A4-7F0787A40D92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72" creationId="{90C3427A-E0BF-27FF-7280-13A08C4AEF0A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73" creationId="{E66FCA4E-AD4A-E0D5-F483-200D3FEB6C80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75" creationId="{CEA97E4D-9E60-F531-D0C9-2E385D3E5FA8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76" creationId="{FD820472-C3EC-86D0-A6CC-EE47CBDDD437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77" creationId="{72195344-C776-E7DE-901D-39FB4EBA3714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78" creationId="{E19CD3E7-A8DD-D95C-ACAE-23571AD1E0E1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79" creationId="{CEDE301B-BEB1-22E9-ED3D-051B1BA634D3}"/>
          </ac:spMkLst>
        </pc:spChg>
        <pc:spChg chg="mod">
          <ac:chgData name="공덕호" userId="71ce1358-e66d-48ff-a044-821898ec7d32" providerId="ADAL" clId="{B4CDD874-E015-4BDB-A600-121AE3B8DDD7}" dt="2022-09-29T14:32:48.398" v="268"/>
          <ac:spMkLst>
            <pc:docMk/>
            <pc:sldMk cId="2037530281" sldId="2294"/>
            <ac:spMk id="7280" creationId="{DBA2D537-3C73-47BA-F485-4FC47C5E89AA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284" creationId="{40868504-6ED0-89EE-F56F-57F479D39726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303" creationId="{9258D9A6-E857-F940-41D9-24DBC0AB7A70}"/>
          </ac:spMkLst>
        </pc:spChg>
        <pc:spChg chg="add mod">
          <ac:chgData name="공덕호" userId="71ce1358-e66d-48ff-a044-821898ec7d32" providerId="ADAL" clId="{B4CDD874-E015-4BDB-A600-121AE3B8DDD7}" dt="2022-09-29T14:34:46.669" v="355" actId="14100"/>
          <ac:spMkLst>
            <pc:docMk/>
            <pc:sldMk cId="2037530281" sldId="2294"/>
            <ac:spMk id="7309" creationId="{32E737A8-7CE3-5624-E370-6B69EE080B59}"/>
          </ac:spMkLst>
        </pc:spChg>
        <pc:spChg chg="add mod">
          <ac:chgData name="공덕호" userId="71ce1358-e66d-48ff-a044-821898ec7d32" providerId="ADAL" clId="{B4CDD874-E015-4BDB-A600-121AE3B8DDD7}" dt="2022-09-29T14:34:34.877" v="332" actId="14100"/>
          <ac:spMkLst>
            <pc:docMk/>
            <pc:sldMk cId="2037530281" sldId="2294"/>
            <ac:spMk id="7310" creationId="{FBE9DC11-FF0D-BADF-B4C3-574DDE5D7A66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312" creationId="{2BBD96B0-4B84-5034-4E2D-6C7F032BE01B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313" creationId="{04A46030-2015-0E9A-E978-5EFF00AD4200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314" creationId="{1D4AE783-86A7-E7EC-625C-64740DF21CFC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315" creationId="{B5619FAE-A23E-7580-710A-D49B7B763328}"/>
          </ac:spMkLst>
        </pc:spChg>
        <pc:spChg chg="del">
          <ac:chgData name="공덕호" userId="71ce1358-e66d-48ff-a044-821898ec7d32" providerId="ADAL" clId="{B4CDD874-E015-4BDB-A600-121AE3B8DDD7}" dt="2022-09-29T13:55:29.307" v="2" actId="478"/>
          <ac:spMkLst>
            <pc:docMk/>
            <pc:sldMk cId="2037530281" sldId="2294"/>
            <ac:spMk id="7316" creationId="{1CFEA8CF-C2EC-97A7-E0A0-40838F6850AF}"/>
          </ac:spMkLst>
        </pc:spChg>
        <pc:grpChg chg="del">
          <ac:chgData name="공덕호" userId="71ce1358-e66d-48ff-a044-821898ec7d32" providerId="ADAL" clId="{B4CDD874-E015-4BDB-A600-121AE3B8DDD7}" dt="2022-09-29T13:55:29.307" v="2" actId="478"/>
          <ac:grpSpMkLst>
            <pc:docMk/>
            <pc:sldMk cId="2037530281" sldId="2294"/>
            <ac:grpSpMk id="11" creationId="{81D27A58-066E-F391-1133-0CEDCF819244}"/>
          </ac:grpSpMkLst>
        </pc:grpChg>
        <pc:grpChg chg="del">
          <ac:chgData name="공덕호" userId="71ce1358-e66d-48ff-a044-821898ec7d32" providerId="ADAL" clId="{B4CDD874-E015-4BDB-A600-121AE3B8DDD7}" dt="2022-09-29T13:55:29.307" v="2" actId="478"/>
          <ac:grpSpMkLst>
            <pc:docMk/>
            <pc:sldMk cId="2037530281" sldId="2294"/>
            <ac:grpSpMk id="16" creationId="{71224EE8-9E29-B233-2E61-D912F7FE9A56}"/>
          </ac:grpSpMkLst>
        </pc:grpChg>
        <pc:grpChg chg="add del mod">
          <ac:chgData name="공덕호" userId="71ce1358-e66d-48ff-a044-821898ec7d32" providerId="ADAL" clId="{B4CDD874-E015-4BDB-A600-121AE3B8DDD7}" dt="2022-09-29T14:27:27.645" v="152" actId="478"/>
          <ac:grpSpMkLst>
            <pc:docMk/>
            <pc:sldMk cId="2037530281" sldId="2294"/>
            <ac:grpSpMk id="42" creationId="{6EE1B199-AB8D-5BA7-9D24-BB02F112AE72}"/>
          </ac:grpSpMkLst>
        </pc:grpChg>
        <pc:grpChg chg="add mod">
          <ac:chgData name="공덕호" userId="71ce1358-e66d-48ff-a044-821898ec7d32" providerId="ADAL" clId="{B4CDD874-E015-4BDB-A600-121AE3B8DDD7}" dt="2022-09-29T14:31:43.340" v="261" actId="1076"/>
          <ac:grpSpMkLst>
            <pc:docMk/>
            <pc:sldMk cId="2037530281" sldId="2294"/>
            <ac:grpSpMk id="56" creationId="{393334C7-D22C-4DB8-035C-87054E835E22}"/>
          </ac:grpSpMkLst>
        </pc:grpChg>
        <pc:grpChg chg="add del mod">
          <ac:chgData name="공덕호" userId="71ce1358-e66d-48ff-a044-821898ec7d32" providerId="ADAL" clId="{B4CDD874-E015-4BDB-A600-121AE3B8DDD7}" dt="2022-09-29T14:32:53.060" v="270" actId="478"/>
          <ac:grpSpMkLst>
            <pc:docMk/>
            <pc:sldMk cId="2037530281" sldId="2294"/>
            <ac:grpSpMk id="60" creationId="{1A07E766-3EB1-8CC7-124A-B7FE8BAAC509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61" creationId="{E9ABCA9F-F08B-287E-0FB7-A966E3F93620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15" creationId="{CD506F31-5496-DE4B-81DB-E5C04D17F091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16" creationId="{61D02F62-74B6-73F0-78B9-8364E1ADAD53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17" creationId="{3EC00729-5B96-8B2E-B2E4-7AA26F53591F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18" creationId="{D8F1C214-E2A2-3A1F-2764-C390E7775E81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19" creationId="{B4913BF7-08EE-4D2B-F68B-8C1EBAE5ACCA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20" creationId="{81191799-6342-ACB6-092B-5552CC0F4F9B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24" creationId="{E24438A9-CDF5-145A-4E50-57E7D5BF3204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25" creationId="{32401138-BC08-DA99-8D69-3D386B1477E3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26" creationId="{D9349D35-0404-7D26-EB23-7C2278795187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27" creationId="{AAB7312E-CF1A-7AFE-73A7-84E0A61B14F1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28" creationId="{E90FC1D0-0D71-A971-B9A6-4DE7AF90392A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30" creationId="{78A45292-BAAB-FF4A-2E5D-15E0187BEB01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33" creationId="{376F5943-AE97-3DAF-D7DA-FDF3FC138E50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34" creationId="{426434D5-2244-6B40-2896-8F8FFAEAD852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67" creationId="{DE60C2D3-BBB4-8DED-433E-F749C8C03215}"/>
          </ac:grpSpMkLst>
        </pc:grpChg>
        <pc:grpChg chg="mod">
          <ac:chgData name="공덕호" userId="71ce1358-e66d-48ff-a044-821898ec7d32" providerId="ADAL" clId="{B4CDD874-E015-4BDB-A600-121AE3B8DDD7}" dt="2022-09-29T14:32:48.398" v="268"/>
          <ac:grpSpMkLst>
            <pc:docMk/>
            <pc:sldMk cId="2037530281" sldId="2294"/>
            <ac:grpSpMk id="7274" creationId="{C7111C6E-AC5E-723E-BEB1-E7C3DC1B8696}"/>
          </ac:grpSpMkLst>
        </pc:grpChg>
        <pc:picChg chg="mod">
          <ac:chgData name="공덕호" userId="71ce1358-e66d-48ff-a044-821898ec7d32" providerId="ADAL" clId="{B4CDD874-E015-4BDB-A600-121AE3B8DDD7}" dt="2022-09-29T14:32:48.398" v="268"/>
          <ac:picMkLst>
            <pc:docMk/>
            <pc:sldMk cId="2037530281" sldId="2294"/>
            <ac:picMk id="63" creationId="{9721F45A-C7A3-D384-18FF-FE276AC197EF}"/>
          </ac:picMkLst>
        </pc:picChg>
        <pc:picChg chg="add mod">
          <ac:chgData name="공덕호" userId="71ce1358-e66d-48ff-a044-821898ec7d32" providerId="ADAL" clId="{B4CDD874-E015-4BDB-A600-121AE3B8DDD7}" dt="2022-09-29T14:31:43.340" v="261" actId="1076"/>
          <ac:picMkLst>
            <pc:docMk/>
            <pc:sldMk cId="2037530281" sldId="2294"/>
            <ac:picMk id="1026" creationId="{ED112A63-9AF3-58C2-DE93-1D52B94D082D}"/>
          </ac:picMkLst>
        </pc:picChg>
        <pc:picChg chg="add del mod">
          <ac:chgData name="공덕호" userId="71ce1358-e66d-48ff-a044-821898ec7d32" providerId="ADAL" clId="{B4CDD874-E015-4BDB-A600-121AE3B8DDD7}" dt="2022-09-29T14:32:13.149" v="267" actId="478"/>
          <ac:picMkLst>
            <pc:docMk/>
            <pc:sldMk cId="2037530281" sldId="2294"/>
            <ac:picMk id="1028" creationId="{9A26F4EA-3F3C-480C-9247-95666702C1AB}"/>
          </ac:picMkLst>
        </pc:picChg>
        <pc:picChg chg="mod">
          <ac:chgData name="공덕호" userId="71ce1358-e66d-48ff-a044-821898ec7d32" providerId="ADAL" clId="{B4CDD874-E015-4BDB-A600-121AE3B8DDD7}" dt="2022-09-29T14:32:48.398" v="268"/>
          <ac:picMkLst>
            <pc:docMk/>
            <pc:sldMk cId="2037530281" sldId="2294"/>
            <ac:picMk id="7168" creationId="{AABFA2A0-EB70-8D49-1E54-299E166893BD}"/>
          </ac:picMkLst>
        </pc:picChg>
        <pc:picChg chg="mod">
          <ac:chgData name="공덕호" userId="71ce1358-e66d-48ff-a044-821898ec7d32" providerId="ADAL" clId="{B4CDD874-E015-4BDB-A600-121AE3B8DDD7}" dt="2022-09-29T14:32:48.398" v="268"/>
          <ac:picMkLst>
            <pc:docMk/>
            <pc:sldMk cId="2037530281" sldId="2294"/>
            <ac:picMk id="7171" creationId="{6E6F9C40-D339-42B1-797A-7260119FE87D}"/>
          </ac:picMkLst>
        </pc:picChg>
        <pc:picChg chg="mod">
          <ac:chgData name="공덕호" userId="71ce1358-e66d-48ff-a044-821898ec7d32" providerId="ADAL" clId="{B4CDD874-E015-4BDB-A600-121AE3B8DDD7}" dt="2022-09-29T14:32:48.398" v="268"/>
          <ac:picMkLst>
            <pc:docMk/>
            <pc:sldMk cId="2037530281" sldId="2294"/>
            <ac:picMk id="7173" creationId="{E4717D9E-7197-539C-3969-C02820F23880}"/>
          </ac:picMkLst>
        </pc:picChg>
        <pc:picChg chg="mod">
          <ac:chgData name="공덕호" userId="71ce1358-e66d-48ff-a044-821898ec7d32" providerId="ADAL" clId="{B4CDD874-E015-4BDB-A600-121AE3B8DDD7}" dt="2022-09-29T14:32:48.398" v="268"/>
          <ac:picMkLst>
            <pc:docMk/>
            <pc:sldMk cId="2037530281" sldId="2294"/>
            <ac:picMk id="7182" creationId="{090BDF3D-1EDE-31AC-C392-5C8C4A285F0D}"/>
          </ac:picMkLst>
        </pc:picChg>
        <pc:picChg chg="mod">
          <ac:chgData name="공덕호" userId="71ce1358-e66d-48ff-a044-821898ec7d32" providerId="ADAL" clId="{B4CDD874-E015-4BDB-A600-121AE3B8DDD7}" dt="2022-09-29T14:32:48.398" v="268"/>
          <ac:picMkLst>
            <pc:docMk/>
            <pc:sldMk cId="2037530281" sldId="2294"/>
            <ac:picMk id="7184" creationId="{229583A9-2EC8-D1F0-875B-DC5A9C44F445}"/>
          </ac:picMkLst>
        </pc:picChg>
        <pc:picChg chg="mod">
          <ac:chgData name="공덕호" userId="71ce1358-e66d-48ff-a044-821898ec7d32" providerId="ADAL" clId="{B4CDD874-E015-4BDB-A600-121AE3B8DDD7}" dt="2022-09-29T14:32:48.398" v="268"/>
          <ac:picMkLst>
            <pc:docMk/>
            <pc:sldMk cId="2037530281" sldId="2294"/>
            <ac:picMk id="7185" creationId="{181C2BCE-3677-773B-3666-11BABE28978D}"/>
          </ac:picMkLst>
        </pc:picChg>
        <pc:picChg chg="mod">
          <ac:chgData name="공덕호" userId="71ce1358-e66d-48ff-a044-821898ec7d32" providerId="ADAL" clId="{B4CDD874-E015-4BDB-A600-121AE3B8DDD7}" dt="2022-09-29T14:32:48.398" v="268"/>
          <ac:picMkLst>
            <pc:docMk/>
            <pc:sldMk cId="2037530281" sldId="2294"/>
            <ac:picMk id="7186" creationId="{CFDA56F3-BCD8-0801-3EA3-7FF61A720EA0}"/>
          </ac:picMkLst>
        </pc:picChg>
        <pc:picChg chg="mod">
          <ac:chgData name="공덕호" userId="71ce1358-e66d-48ff-a044-821898ec7d32" providerId="ADAL" clId="{B4CDD874-E015-4BDB-A600-121AE3B8DDD7}" dt="2022-09-29T14:32:48.398" v="268"/>
          <ac:picMkLst>
            <pc:docMk/>
            <pc:sldMk cId="2037530281" sldId="2294"/>
            <ac:picMk id="7203" creationId="{4A65440E-26F4-04BB-3DCF-B0F49C6E7591}"/>
          </ac:picMkLst>
        </pc:picChg>
        <pc:picChg chg="mod">
          <ac:chgData name="공덕호" userId="71ce1358-e66d-48ff-a044-821898ec7d32" providerId="ADAL" clId="{B4CDD874-E015-4BDB-A600-121AE3B8DDD7}" dt="2022-09-29T14:32:48.398" v="268"/>
          <ac:picMkLst>
            <pc:docMk/>
            <pc:sldMk cId="2037530281" sldId="2294"/>
            <ac:picMk id="7204" creationId="{8D9E2F9F-9E0F-779F-5B51-EF6814CF2612}"/>
          </ac:picMkLst>
        </pc:picChg>
        <pc:picChg chg="mod">
          <ac:chgData name="공덕호" userId="71ce1358-e66d-48ff-a044-821898ec7d32" providerId="ADAL" clId="{B4CDD874-E015-4BDB-A600-121AE3B8DDD7}" dt="2022-09-29T14:32:48.398" v="268"/>
          <ac:picMkLst>
            <pc:docMk/>
            <pc:sldMk cId="2037530281" sldId="2294"/>
            <ac:picMk id="7205" creationId="{58BE9AD8-49E3-B213-6A06-78482E6C644D}"/>
          </ac:picMkLst>
        </pc:picChg>
        <pc:picChg chg="mod">
          <ac:chgData name="공덕호" userId="71ce1358-e66d-48ff-a044-821898ec7d32" providerId="ADAL" clId="{B4CDD874-E015-4BDB-A600-121AE3B8DDD7}" dt="2022-09-29T14:32:48.398" v="268"/>
          <ac:picMkLst>
            <pc:docMk/>
            <pc:sldMk cId="2037530281" sldId="2294"/>
            <ac:picMk id="7206" creationId="{389F8950-0801-415B-3D81-BB42890ECE24}"/>
          </ac:picMkLst>
        </pc:picChg>
        <pc:picChg chg="add mod">
          <ac:chgData name="공덕호" userId="71ce1358-e66d-48ff-a044-821898ec7d32" providerId="ADAL" clId="{B4CDD874-E015-4BDB-A600-121AE3B8DDD7}" dt="2022-09-29T14:33:27.444" v="274" actId="1076"/>
          <ac:picMkLst>
            <pc:docMk/>
            <pc:sldMk cId="2037530281" sldId="2294"/>
            <ac:picMk id="7308" creationId="{D53F97C8-E05C-6ABB-7323-ACFED5242225}"/>
          </ac:picMkLst>
        </pc:picChg>
        <pc:cxnChg chg="del">
          <ac:chgData name="공덕호" userId="71ce1358-e66d-48ff-a044-821898ec7d32" providerId="ADAL" clId="{B4CDD874-E015-4BDB-A600-121AE3B8DDD7}" dt="2022-09-29T13:55:29.307" v="2" actId="478"/>
          <ac:cxnSpMkLst>
            <pc:docMk/>
            <pc:sldMk cId="2037530281" sldId="2294"/>
            <ac:cxnSpMk id="4" creationId="{8C7DE178-21C4-80C6-9FB6-57133E5C3340}"/>
          </ac:cxnSpMkLst>
        </pc:cxnChg>
        <pc:cxnChg chg="del">
          <ac:chgData name="공덕호" userId="71ce1358-e66d-48ff-a044-821898ec7d32" providerId="ADAL" clId="{B4CDD874-E015-4BDB-A600-121AE3B8DDD7}" dt="2022-09-29T13:55:29.307" v="2" actId="478"/>
          <ac:cxnSpMkLst>
            <pc:docMk/>
            <pc:sldMk cId="2037530281" sldId="2294"/>
            <ac:cxnSpMk id="14" creationId="{EF3669CB-B3AC-32C6-9D52-B107601BD102}"/>
          </ac:cxnSpMkLst>
        </pc:cxnChg>
        <pc:cxnChg chg="del">
          <ac:chgData name="공덕호" userId="71ce1358-e66d-48ff-a044-821898ec7d32" providerId="ADAL" clId="{B4CDD874-E015-4BDB-A600-121AE3B8DDD7}" dt="2022-09-29T13:55:29.307" v="2" actId="478"/>
          <ac:cxnSpMkLst>
            <pc:docMk/>
            <pc:sldMk cId="2037530281" sldId="2294"/>
            <ac:cxnSpMk id="23" creationId="{BAEBBCE4-DBC4-BA51-A9D8-0A2FB260798B}"/>
          </ac:cxnSpMkLst>
        </pc:cxnChg>
        <pc:cxnChg chg="add mod">
          <ac:chgData name="공덕호" userId="71ce1358-e66d-48ff-a044-821898ec7d32" providerId="ADAL" clId="{B4CDD874-E015-4BDB-A600-121AE3B8DDD7}" dt="2022-09-29T14:31:43.340" v="261" actId="1076"/>
          <ac:cxnSpMkLst>
            <pc:docMk/>
            <pc:sldMk cId="2037530281" sldId="2294"/>
            <ac:cxnSpMk id="25" creationId="{C074326F-75DB-E58B-4369-7E583B2E48DA}"/>
          </ac:cxnSpMkLst>
        </pc:cxnChg>
        <pc:cxnChg chg="del">
          <ac:chgData name="공덕호" userId="71ce1358-e66d-48ff-a044-821898ec7d32" providerId="ADAL" clId="{B4CDD874-E015-4BDB-A600-121AE3B8DDD7}" dt="2022-09-29T13:55:29.307" v="2" actId="478"/>
          <ac:cxnSpMkLst>
            <pc:docMk/>
            <pc:sldMk cId="2037530281" sldId="2294"/>
            <ac:cxnSpMk id="30" creationId="{2E9F2F63-67E5-FC56-17C3-2AC596A8F407}"/>
          </ac:cxnSpMkLst>
        </pc:cxnChg>
        <pc:cxnChg chg="add del mod">
          <ac:chgData name="공덕호" userId="71ce1358-e66d-48ff-a044-821898ec7d32" providerId="ADAL" clId="{B4CDD874-E015-4BDB-A600-121AE3B8DDD7}" dt="2022-09-29T14:29:20.246" v="185" actId="478"/>
          <ac:cxnSpMkLst>
            <pc:docMk/>
            <pc:sldMk cId="2037530281" sldId="2294"/>
            <ac:cxnSpMk id="34" creationId="{04C16A92-9A55-DD52-8FD4-67DF9F50FB3E}"/>
          </ac:cxnSpMkLst>
        </pc:cxnChg>
        <pc:cxnChg chg="del">
          <ac:chgData name="공덕호" userId="71ce1358-e66d-48ff-a044-821898ec7d32" providerId="ADAL" clId="{B4CDD874-E015-4BDB-A600-121AE3B8DDD7}" dt="2022-09-29T13:55:29.307" v="2" actId="478"/>
          <ac:cxnSpMkLst>
            <pc:docMk/>
            <pc:sldMk cId="2037530281" sldId="2294"/>
            <ac:cxnSpMk id="37" creationId="{C8D702BD-43CD-1A0A-5FB4-C872495117AD}"/>
          </ac:cxnSpMkLst>
        </pc:cxnChg>
        <pc:cxnChg chg="add del mod">
          <ac:chgData name="공덕호" userId="71ce1358-e66d-48ff-a044-821898ec7d32" providerId="ADAL" clId="{B4CDD874-E015-4BDB-A600-121AE3B8DDD7}" dt="2022-09-29T14:30:14.511" v="202"/>
          <ac:cxnSpMkLst>
            <pc:docMk/>
            <pc:sldMk cId="2037530281" sldId="2294"/>
            <ac:cxnSpMk id="47" creationId="{14B533B5-5FFD-55CB-C00E-C541AE199417}"/>
          </ac:cxnSpMkLst>
        </pc:cxnChg>
        <pc:cxnChg chg="del">
          <ac:chgData name="공덕호" userId="71ce1358-e66d-48ff-a044-821898ec7d32" providerId="ADAL" clId="{B4CDD874-E015-4BDB-A600-121AE3B8DDD7}" dt="2022-09-29T13:55:29.307" v="2" actId="478"/>
          <ac:cxnSpMkLst>
            <pc:docMk/>
            <pc:sldMk cId="2037530281" sldId="2294"/>
            <ac:cxnSpMk id="51" creationId="{4B6C0EC4-FA78-8DF5-3230-7DBBF36BD547}"/>
          </ac:cxnSpMkLst>
        </pc:cxnChg>
        <pc:cxnChg chg="add mod">
          <ac:chgData name="공덕호" userId="71ce1358-e66d-48ff-a044-821898ec7d32" providerId="ADAL" clId="{B4CDD874-E015-4BDB-A600-121AE3B8DDD7}" dt="2022-09-29T14:31:43.340" v="261" actId="1076"/>
          <ac:cxnSpMkLst>
            <pc:docMk/>
            <pc:sldMk cId="2037530281" sldId="2294"/>
            <ac:cxnSpMk id="52" creationId="{5AA3C5BE-B021-42CB-8A96-5EB004286185}"/>
          </ac:cxnSpMkLst>
        </pc:cxnChg>
        <pc:cxnChg chg="add mod">
          <ac:chgData name="공덕호" userId="71ce1358-e66d-48ff-a044-821898ec7d32" providerId="ADAL" clId="{B4CDD874-E015-4BDB-A600-121AE3B8DDD7}" dt="2022-09-29T14:31:52.684" v="264" actId="1076"/>
          <ac:cxnSpMkLst>
            <pc:docMk/>
            <pc:sldMk cId="2037530281" sldId="2294"/>
            <ac:cxnSpMk id="57" creationId="{E43CE655-9D94-E586-911D-C66264622DD2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62" creationId="{6170EB6F-871B-BCCA-ED08-1B2D0D7FDAA7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174" creationId="{5A0B1EA1-0A96-77CA-B679-24B7B420BFD5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175" creationId="{4F62103E-6B2C-57AC-3928-591BB81FB3C6}"/>
          </ac:cxnSpMkLst>
        </pc:cxnChg>
        <pc:cxnChg chg="del">
          <ac:chgData name="공덕호" userId="71ce1358-e66d-48ff-a044-821898ec7d32" providerId="ADAL" clId="{B4CDD874-E015-4BDB-A600-121AE3B8DDD7}" dt="2022-09-29T13:55:29.307" v="2" actId="478"/>
          <ac:cxnSpMkLst>
            <pc:docMk/>
            <pc:sldMk cId="2037530281" sldId="2294"/>
            <ac:cxnSpMk id="7178" creationId="{5D063F74-81B8-B79D-B620-D688C0AD3FE0}"/>
          </ac:cxnSpMkLst>
        </pc:cxnChg>
        <pc:cxnChg chg="del">
          <ac:chgData name="공덕호" userId="71ce1358-e66d-48ff-a044-821898ec7d32" providerId="ADAL" clId="{B4CDD874-E015-4BDB-A600-121AE3B8DDD7}" dt="2022-09-29T13:55:29.307" v="2" actId="478"/>
          <ac:cxnSpMkLst>
            <pc:docMk/>
            <pc:sldMk cId="2037530281" sldId="2294"/>
            <ac:cxnSpMk id="7183" creationId="{E3D85FCA-4150-BCFA-BF37-B4F935B53905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188" creationId="{7C12B6BC-397D-F883-75C8-ECDABAE892BC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189" creationId="{BBF2202A-0E92-6213-BCD4-1FCC0F8E6D28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195" creationId="{FCF18AA1-ADC2-E4FA-D3C3-CD494DA3DF34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196" creationId="{8468D3F8-D9C0-43FA-18AC-D7E24F422B77}"/>
          </ac:cxnSpMkLst>
        </pc:cxnChg>
        <pc:cxnChg chg="del">
          <ac:chgData name="공덕호" userId="71ce1358-e66d-48ff-a044-821898ec7d32" providerId="ADAL" clId="{B4CDD874-E015-4BDB-A600-121AE3B8DDD7}" dt="2022-09-29T13:55:29.307" v="2" actId="478"/>
          <ac:cxnSpMkLst>
            <pc:docMk/>
            <pc:sldMk cId="2037530281" sldId="2294"/>
            <ac:cxnSpMk id="7223" creationId="{7764191B-1F72-97B4-08D0-E4D3800EC9C2}"/>
          </ac:cxnSpMkLst>
        </pc:cxnChg>
        <pc:cxnChg chg="mod">
          <ac:chgData name="공덕호" userId="71ce1358-e66d-48ff-a044-821898ec7d32" providerId="ADAL" clId="{B4CDD874-E015-4BDB-A600-121AE3B8DDD7}" dt="2022-09-29T14:32:53.060" v="270" actId="478"/>
          <ac:cxnSpMkLst>
            <pc:docMk/>
            <pc:sldMk cId="2037530281" sldId="2294"/>
            <ac:cxnSpMk id="7236" creationId="{7AADA840-F06E-5391-5A5F-48A86BFA9CDC}"/>
          </ac:cxnSpMkLst>
        </pc:cxnChg>
        <pc:cxnChg chg="mod">
          <ac:chgData name="공덕호" userId="71ce1358-e66d-48ff-a044-821898ec7d32" providerId="ADAL" clId="{B4CDD874-E015-4BDB-A600-121AE3B8DDD7}" dt="2022-09-29T14:32:53.060" v="270" actId="478"/>
          <ac:cxnSpMkLst>
            <pc:docMk/>
            <pc:sldMk cId="2037530281" sldId="2294"/>
            <ac:cxnSpMk id="7238" creationId="{3BD0204E-5CAA-2DED-A176-4AB2EEFAA371}"/>
          </ac:cxnSpMkLst>
        </pc:cxnChg>
        <pc:cxnChg chg="mod">
          <ac:chgData name="공덕호" userId="71ce1358-e66d-48ff-a044-821898ec7d32" providerId="ADAL" clId="{B4CDD874-E015-4BDB-A600-121AE3B8DDD7}" dt="2022-09-29T14:32:53.060" v="270" actId="478"/>
          <ac:cxnSpMkLst>
            <pc:docMk/>
            <pc:sldMk cId="2037530281" sldId="2294"/>
            <ac:cxnSpMk id="7240" creationId="{2A16C5F6-FF7C-59FC-AD6F-0AE636BC7B4A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42" creationId="{CE49E979-A33C-B6B2-1B7B-76731F2B516D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43" creationId="{AA31CF80-2079-019B-0E0E-ADFB3DF825B4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44" creationId="{F1580E1A-9022-D046-64DC-FC2AFF5AAC42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45" creationId="{784B5984-7286-C9CD-7729-8441D1DEE158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46" creationId="{3C707F6E-2A90-BAAA-A8D6-750174200537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47" creationId="{40BEF8AB-1487-5EF5-F857-9629D19CCA7C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48" creationId="{3E5ACA76-D7EE-680D-D3EC-98560F44A29F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55" creationId="{92518E80-E5DE-2DCA-1963-0F0EBB676C36}"/>
          </ac:cxnSpMkLst>
        </pc:cxnChg>
        <pc:cxnChg chg="mod">
          <ac:chgData name="공덕호" userId="71ce1358-e66d-48ff-a044-821898ec7d32" providerId="ADAL" clId="{B4CDD874-E015-4BDB-A600-121AE3B8DDD7}" dt="2022-09-29T14:32:53.060" v="270" actId="478"/>
          <ac:cxnSpMkLst>
            <pc:docMk/>
            <pc:sldMk cId="2037530281" sldId="2294"/>
            <ac:cxnSpMk id="7256" creationId="{EDB36BEB-88B9-6285-3AFA-E3D5F7EF15B6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57" creationId="{9560807B-3B77-B847-4FED-ED4F8664FA3E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58" creationId="{1827F082-AEC0-D20C-D286-8299DF1238B4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59" creationId="{C7935721-627A-0277-EC61-523AB25F26C7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60" creationId="{72B5D421-3212-0845-9B63-1012F23B939A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61" creationId="{464EB28F-DB14-AC53-E868-BF096989BEEA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62" creationId="{FD34242F-C09D-3079-8DD4-A7075AF000DF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81" creationId="{8BA2B28E-E633-9283-C27D-6D35ECB92C80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82" creationId="{3512B296-7DB1-56DA-9970-DDBEB04DB7DA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83" creationId="{01EC326B-7201-0A71-16DB-D81223905ADE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85" creationId="{BE4C93CD-11C2-B8C9-BFC9-832AE49E62D0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86" creationId="{F9AD8BF5-1C60-64E5-3228-03F9A1F0B8D7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87" creationId="{D971EE72-6DBC-582A-6A3B-2868E85FB856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88" creationId="{11D89A30-C2D0-F726-2C82-A604305C82A8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89" creationId="{8596CC08-71E2-CFBF-3F20-9B4F9D25625B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90" creationId="{7D23DCA2-889B-0F42-A33F-4D6CF75394BE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91" creationId="{AFD0EA38-5502-CAA9-6EE6-F8CD26A005D5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92" creationId="{458DE7D4-3DE9-DADC-4E83-E8CF7C10A0A5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93" creationId="{B9E41DDB-1FDB-CC42-30A5-A5DBE141FF21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94" creationId="{E9257BB9-6E91-9E23-76A9-43C2A9B744E9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95" creationId="{57CB87B1-FDA3-16F2-28FC-5556D75D519C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96" creationId="{A6284D94-3D16-B650-0AED-B082323960FE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97" creationId="{A79786B1-D033-E376-C2CE-1D594CE200C4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98" creationId="{8F2B489C-1941-FEE3-B0A5-4FC9A9217ABE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299" creationId="{730B468D-E694-0076-A8E7-89F2F3D14E54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300" creationId="{F29ACD20-4FCC-38CA-637A-E00B322FE228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301" creationId="{C63940BB-690D-EBE8-AC4A-767E045366E5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302" creationId="{2BC4C16C-492E-3CE1-4660-8740C42DD3CA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304" creationId="{A0A9E8B6-83AF-E087-4486-073875970082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305" creationId="{53135B86-2FAE-B2FA-9CC2-C96F5FCF9136}"/>
          </ac:cxnSpMkLst>
        </pc:cxnChg>
        <pc:cxnChg chg="mod">
          <ac:chgData name="공덕호" userId="71ce1358-e66d-48ff-a044-821898ec7d32" providerId="ADAL" clId="{B4CDD874-E015-4BDB-A600-121AE3B8DDD7}" dt="2022-09-29T14:32:48.398" v="268"/>
          <ac:cxnSpMkLst>
            <pc:docMk/>
            <pc:sldMk cId="2037530281" sldId="2294"/>
            <ac:cxnSpMk id="7306" creationId="{53D156A7-2A2D-1C12-16C9-30D8DA9CFF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9212C-1895-4895-A712-26A9E7AF25AB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1612F-9041-41E5-A254-5D4F226D7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1612F-9041-41E5-A254-5D4F226D7A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0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62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49-F3C2-4D55-9808-EC5E35E6E21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DB3A06-8214-EAD4-301C-A0119A58FF8D}"/>
              </a:ext>
            </a:extLst>
          </p:cNvPr>
          <p:cNvSpPr txBox="1"/>
          <p:nvPr/>
        </p:nvSpPr>
        <p:spPr>
          <a:xfrm>
            <a:off x="6475143" y="4722498"/>
            <a:ext cx="117874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Battery Fault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38E25-F20F-12A0-11A2-45C77FCFE73A}"/>
              </a:ext>
            </a:extLst>
          </p:cNvPr>
          <p:cNvSpPr txBox="1"/>
          <p:nvPr/>
        </p:nvSpPr>
        <p:spPr>
          <a:xfrm>
            <a:off x="2363189" y="3803350"/>
            <a:ext cx="1137488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Charge Plug Type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CEC21-44CA-EF19-4BE6-B90F2D940BA5}"/>
              </a:ext>
            </a:extLst>
          </p:cNvPr>
          <p:cNvSpPr txBox="1"/>
          <p:nvPr/>
        </p:nvSpPr>
        <p:spPr>
          <a:xfrm flipH="1">
            <a:off x="3705413" y="1860654"/>
            <a:ext cx="124270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Charging Strategy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47450-AB93-E1B3-6021-8B959C330A76}"/>
              </a:ext>
            </a:extLst>
          </p:cNvPr>
          <p:cNvSpPr txBox="1"/>
          <p:nvPr/>
        </p:nvSpPr>
        <p:spPr>
          <a:xfrm flipH="1">
            <a:off x="2350965" y="1855174"/>
            <a:ext cx="113850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Plug-in/out event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967374-E7A3-979F-71F8-6A4A015304EB}"/>
              </a:ext>
            </a:extLst>
          </p:cNvPr>
          <p:cNvSpPr/>
          <p:nvPr/>
        </p:nvSpPr>
        <p:spPr>
          <a:xfrm>
            <a:off x="6548835" y="4261833"/>
            <a:ext cx="1026330" cy="4267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A5BB4-FE81-3E98-245D-1D80058787F3}"/>
              </a:ext>
            </a:extLst>
          </p:cNvPr>
          <p:cNvSpPr txBox="1"/>
          <p:nvPr/>
        </p:nvSpPr>
        <p:spPr>
          <a:xfrm flipH="1">
            <a:off x="2648123" y="4014393"/>
            <a:ext cx="852554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Plug-time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ED327-7284-4416-D397-8EA2D58446ED}"/>
              </a:ext>
            </a:extLst>
          </p:cNvPr>
          <p:cNvSpPr txBox="1"/>
          <p:nvPr/>
        </p:nvSpPr>
        <p:spPr>
          <a:xfrm flipH="1">
            <a:off x="2432186" y="4206764"/>
            <a:ext cx="106849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EV Configuration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E16B8-89C8-C547-D1BA-5709D2854F78}"/>
              </a:ext>
            </a:extLst>
          </p:cNvPr>
          <p:cNvSpPr txBox="1"/>
          <p:nvPr/>
        </p:nvSpPr>
        <p:spPr>
          <a:xfrm flipH="1">
            <a:off x="2701388" y="4412433"/>
            <a:ext cx="79928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Target SoC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EB0E0-22B6-07B9-C02F-60B4AA2B44E7}"/>
              </a:ext>
            </a:extLst>
          </p:cNvPr>
          <p:cNvSpPr txBox="1"/>
          <p:nvPr/>
        </p:nvSpPr>
        <p:spPr>
          <a:xfrm flipH="1">
            <a:off x="2701387" y="4614776"/>
            <a:ext cx="79929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Plug-in SoC</a:t>
            </a:r>
            <a:endParaRPr lang="ko-KR" altLang="en-US" sz="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4D50AB7-11C8-B585-69B8-AAC78EC53723}"/>
              </a:ext>
            </a:extLst>
          </p:cNvPr>
          <p:cNvSpPr/>
          <p:nvPr/>
        </p:nvSpPr>
        <p:spPr>
          <a:xfrm>
            <a:off x="3097348" y="1442859"/>
            <a:ext cx="1018487" cy="3274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Aggregator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BFBFC5C-EBB7-E697-43B1-1C0BCDE26FF5}"/>
              </a:ext>
            </a:extLst>
          </p:cNvPr>
          <p:cNvGrpSpPr/>
          <p:nvPr/>
        </p:nvGrpSpPr>
        <p:grpSpPr>
          <a:xfrm rot="16200000">
            <a:off x="3115024" y="2269671"/>
            <a:ext cx="978331" cy="160299"/>
            <a:chOff x="1224793" y="2667699"/>
            <a:chExt cx="907042" cy="190427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A6160D1-87D1-4E5E-D078-1705B74F24AB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91D4466-ACF4-6E73-61CA-E644A43991FB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AD05897-E63A-990A-CC30-752237C88D3B}"/>
              </a:ext>
            </a:extLst>
          </p:cNvPr>
          <p:cNvGrpSpPr/>
          <p:nvPr/>
        </p:nvGrpSpPr>
        <p:grpSpPr>
          <a:xfrm>
            <a:off x="5803948" y="1408052"/>
            <a:ext cx="1338004" cy="625936"/>
            <a:chOff x="6831488" y="790674"/>
            <a:chExt cx="1784005" cy="834581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7BE71BF-CE35-4BD5-B0FB-C17A7B12A4CD}"/>
                </a:ext>
              </a:extLst>
            </p:cNvPr>
            <p:cNvSpPr/>
            <p:nvPr/>
          </p:nvSpPr>
          <p:spPr>
            <a:xfrm flipH="1">
              <a:off x="7540366" y="918460"/>
              <a:ext cx="922524" cy="251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5476649-56C0-8549-27E0-28ED0EC2FCEB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044260"/>
              <a:ext cx="452817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15D3F7D-8399-DB39-59C9-E9F06AB865C5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378985"/>
              <a:ext cx="452817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EBBC0DD-6B55-D614-92CC-743D69E6B59C}"/>
                </a:ext>
              </a:extLst>
            </p:cNvPr>
            <p:cNvSpPr/>
            <p:nvPr/>
          </p:nvSpPr>
          <p:spPr>
            <a:xfrm flipH="1">
              <a:off x="7540366" y="1253185"/>
              <a:ext cx="922524" cy="2516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1CD2281-C33B-1704-E8B5-1FA0E3230466}"/>
                </a:ext>
              </a:extLst>
            </p:cNvPr>
            <p:cNvSpPr/>
            <p:nvPr/>
          </p:nvSpPr>
          <p:spPr>
            <a:xfrm>
              <a:off x="6831488" y="790674"/>
              <a:ext cx="1784005" cy="83458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879EABD-538E-8E47-8C56-950A7F0FD294}"/>
              </a:ext>
            </a:extLst>
          </p:cNvPr>
          <p:cNvSpPr txBox="1"/>
          <p:nvPr/>
        </p:nvSpPr>
        <p:spPr>
          <a:xfrm>
            <a:off x="6469694" y="4896944"/>
            <a:ext cx="1344517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Charge/Discharge 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C8CE6-7786-6BD1-BFC7-9246CE9E56A2}"/>
              </a:ext>
            </a:extLst>
          </p:cNvPr>
          <p:cNvSpPr txBox="1"/>
          <p:nvPr/>
        </p:nvSpPr>
        <p:spPr>
          <a:xfrm flipH="1">
            <a:off x="3694874" y="3783129"/>
            <a:ext cx="1263777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Charging Strategy</a:t>
            </a:r>
            <a:endParaRPr lang="ko-KR" altLang="en-US" sz="8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E9AA26-C774-86F6-C3EA-B5C8287A9D0F}"/>
              </a:ext>
            </a:extLst>
          </p:cNvPr>
          <p:cNvGrpSpPr/>
          <p:nvPr/>
        </p:nvGrpSpPr>
        <p:grpSpPr>
          <a:xfrm>
            <a:off x="1731367" y="2947524"/>
            <a:ext cx="3852007" cy="633865"/>
            <a:chOff x="978674" y="3018308"/>
            <a:chExt cx="4211271" cy="845153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BBBF9A0-C79F-1F40-4B35-BC2B0F51165B}"/>
                </a:ext>
              </a:extLst>
            </p:cNvPr>
            <p:cNvSpPr/>
            <p:nvPr/>
          </p:nvSpPr>
          <p:spPr>
            <a:xfrm>
              <a:off x="1203635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1B5B509-8679-AFA0-30E7-279369B541C0}"/>
                </a:ext>
              </a:extLst>
            </p:cNvPr>
            <p:cNvSpPr/>
            <p:nvPr/>
          </p:nvSpPr>
          <p:spPr>
            <a:xfrm>
              <a:off x="2201882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D1E8ACD-CCE1-DDF4-9823-130BF3F62463}"/>
                </a:ext>
              </a:extLst>
            </p:cNvPr>
            <p:cNvSpPr/>
            <p:nvPr/>
          </p:nvSpPr>
          <p:spPr>
            <a:xfrm>
              <a:off x="3200129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856B605-C591-810C-C2A2-EDA2E611E7EE}"/>
                </a:ext>
              </a:extLst>
            </p:cNvPr>
            <p:cNvSpPr/>
            <p:nvPr/>
          </p:nvSpPr>
          <p:spPr>
            <a:xfrm>
              <a:off x="4198376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5029205-7179-227A-F60A-E7EEFB0AE161}"/>
                </a:ext>
              </a:extLst>
            </p:cNvPr>
            <p:cNvSpPr/>
            <p:nvPr/>
          </p:nvSpPr>
          <p:spPr>
            <a:xfrm>
              <a:off x="978674" y="3018308"/>
              <a:ext cx="4211271" cy="84515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482BB9-58BE-1959-FFF5-DBAA1AF678B3}"/>
              </a:ext>
            </a:extLst>
          </p:cNvPr>
          <p:cNvGrpSpPr/>
          <p:nvPr/>
        </p:nvGrpSpPr>
        <p:grpSpPr>
          <a:xfrm>
            <a:off x="1744068" y="5063415"/>
            <a:ext cx="3523082" cy="583180"/>
            <a:chOff x="1936881" y="4644173"/>
            <a:chExt cx="4211271" cy="77757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FC34DE3-88DC-2E04-801A-BB4EF0AB90E1}"/>
                </a:ext>
              </a:extLst>
            </p:cNvPr>
            <p:cNvGrpSpPr/>
            <p:nvPr/>
          </p:nvGrpSpPr>
          <p:grpSpPr>
            <a:xfrm>
              <a:off x="2025633" y="4644173"/>
              <a:ext cx="4055664" cy="615552"/>
              <a:chOff x="2025633" y="4644173"/>
              <a:chExt cx="4055664" cy="615552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9D131C43-2FF2-11D7-D881-41D1CF08CA33}"/>
                  </a:ext>
                </a:extLst>
              </p:cNvPr>
              <p:cNvSpPr/>
              <p:nvPr/>
            </p:nvSpPr>
            <p:spPr>
              <a:xfrm>
                <a:off x="2025633" y="4878923"/>
                <a:ext cx="605273" cy="3695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EVSE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24C55E-A0F7-7D3B-3DDC-85A446528C5D}"/>
                  </a:ext>
                </a:extLst>
              </p:cNvPr>
              <p:cNvSpPr txBox="1"/>
              <p:nvPr/>
            </p:nvSpPr>
            <p:spPr>
              <a:xfrm>
                <a:off x="4189325" y="4644173"/>
                <a:ext cx="541793" cy="61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/>
                  <a:t>…</a:t>
                </a:r>
                <a:endParaRPr lang="ko-KR" altLang="en-US" sz="2400" dirty="0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98A5C1EA-DF23-C6DC-AE55-6AE4034EBD4D}"/>
                  </a:ext>
                </a:extLst>
              </p:cNvPr>
              <p:cNvSpPr/>
              <p:nvPr/>
            </p:nvSpPr>
            <p:spPr>
              <a:xfrm>
                <a:off x="2792744" y="4869450"/>
                <a:ext cx="605273" cy="3695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EVSE</a:t>
                </a:r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EAD2CF3D-124A-9B81-CB42-D40334BCF5C1}"/>
                  </a:ext>
                </a:extLst>
              </p:cNvPr>
              <p:cNvSpPr/>
              <p:nvPr/>
            </p:nvSpPr>
            <p:spPr>
              <a:xfrm>
                <a:off x="3609638" y="4869450"/>
                <a:ext cx="605273" cy="3695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EVSE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9EE16FF-5394-B434-E950-EAD8F21BCBC8}"/>
                  </a:ext>
                </a:extLst>
              </p:cNvPr>
              <p:cNvSpPr/>
              <p:nvPr/>
            </p:nvSpPr>
            <p:spPr>
              <a:xfrm>
                <a:off x="4687471" y="4869450"/>
                <a:ext cx="605273" cy="3695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EVSE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5B879ECF-DC22-20F7-D71D-1DCE02C52FED}"/>
                  </a:ext>
                </a:extLst>
              </p:cNvPr>
              <p:cNvSpPr/>
              <p:nvPr/>
            </p:nvSpPr>
            <p:spPr>
              <a:xfrm>
                <a:off x="5476024" y="4869450"/>
                <a:ext cx="605273" cy="3695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EVSE</a:t>
                </a:r>
              </a:p>
            </p:txBody>
          </p:sp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B81F5B2-CBE6-64D3-F3CC-BC241D6A417F}"/>
                </a:ext>
              </a:extLst>
            </p:cNvPr>
            <p:cNvSpPr/>
            <p:nvPr/>
          </p:nvSpPr>
          <p:spPr>
            <a:xfrm>
              <a:off x="1936881" y="4645289"/>
              <a:ext cx="4211271" cy="77645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C4BB285-8E07-7C70-8A1D-1A2B509FA5F3}"/>
              </a:ext>
            </a:extLst>
          </p:cNvPr>
          <p:cNvGrpSpPr/>
          <p:nvPr/>
        </p:nvGrpSpPr>
        <p:grpSpPr>
          <a:xfrm rot="16200000">
            <a:off x="2999075" y="4240747"/>
            <a:ext cx="1210230" cy="160299"/>
            <a:chOff x="1224792" y="2667699"/>
            <a:chExt cx="907043" cy="137713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4265684-D911-73FE-E2CD-FBC6F2F56685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9778307-84DB-BD5F-11B8-6A9D3A567020}"/>
                </a:ext>
              </a:extLst>
            </p:cNvPr>
            <p:cNvCxnSpPr/>
            <p:nvPr/>
          </p:nvCxnSpPr>
          <p:spPr>
            <a:xfrm>
              <a:off x="1224792" y="2805412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D6B3777-C6D4-5930-F02B-ECE4A40334E4}"/>
              </a:ext>
            </a:extLst>
          </p:cNvPr>
          <p:cNvGrpSpPr/>
          <p:nvPr/>
        </p:nvGrpSpPr>
        <p:grpSpPr>
          <a:xfrm>
            <a:off x="5923911" y="3254130"/>
            <a:ext cx="545783" cy="2101917"/>
            <a:chOff x="5754080" y="3580497"/>
            <a:chExt cx="1308328" cy="2343948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B990DD5-E1E8-6D4E-2498-3942B5F81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4080" y="3582205"/>
              <a:ext cx="124357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왼쪽 중괄호 44">
              <a:extLst>
                <a:ext uri="{FF2B5EF4-FFF2-40B4-BE49-F238E27FC236}">
                  <a16:creationId xmlns:a16="http://schemas.microsoft.com/office/drawing/2014/main" id="{C5C21A69-707F-8CD8-886A-B8054F784F95}"/>
                </a:ext>
              </a:extLst>
            </p:cNvPr>
            <p:cNvSpPr/>
            <p:nvPr/>
          </p:nvSpPr>
          <p:spPr>
            <a:xfrm flipH="1">
              <a:off x="6924161" y="3580497"/>
              <a:ext cx="138247" cy="2339004"/>
            </a:xfrm>
            <a:prstGeom prst="leftBrace">
              <a:avLst/>
            </a:prstGeom>
            <a:ln w="2222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E8667B5-9F6E-BCC0-C67A-D1A6E1F693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8101" y="5924445"/>
              <a:ext cx="124357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A346C55-1367-9147-2A62-DB72FFF83628}"/>
              </a:ext>
            </a:extLst>
          </p:cNvPr>
          <p:cNvSpPr txBox="1"/>
          <p:nvPr/>
        </p:nvSpPr>
        <p:spPr>
          <a:xfrm flipH="1">
            <a:off x="2076937" y="2057176"/>
            <a:ext cx="143656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All Configuration from EVs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F75447-C3C0-0484-00E4-39A88202CE66}"/>
              </a:ext>
            </a:extLst>
          </p:cNvPr>
          <p:cNvSpPr txBox="1"/>
          <p:nvPr/>
        </p:nvSpPr>
        <p:spPr>
          <a:xfrm flipH="1">
            <a:off x="2238782" y="2291195"/>
            <a:ext cx="1250688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Uncertainty Parameter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A73FF-526C-134A-1418-D05FB2250437}"/>
              </a:ext>
            </a:extLst>
          </p:cNvPr>
          <p:cNvSpPr txBox="1"/>
          <p:nvPr/>
        </p:nvSpPr>
        <p:spPr>
          <a:xfrm>
            <a:off x="6472626" y="3716510"/>
            <a:ext cx="117874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Communication Error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AEF42-8BFA-F3F5-A45B-2AD31A7752A6}"/>
              </a:ext>
            </a:extLst>
          </p:cNvPr>
          <p:cNvSpPr txBox="1"/>
          <p:nvPr/>
        </p:nvSpPr>
        <p:spPr>
          <a:xfrm flipH="1">
            <a:off x="3707236" y="2075751"/>
            <a:ext cx="1405978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 Response Manual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C5BCF7-CC95-B577-E505-51F62778DA7C}"/>
              </a:ext>
            </a:extLst>
          </p:cNvPr>
          <p:cNvSpPr txBox="1"/>
          <p:nvPr/>
        </p:nvSpPr>
        <p:spPr>
          <a:xfrm>
            <a:off x="6469694" y="5071390"/>
            <a:ext cx="1722058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Initial SoC &amp; plug In/out time error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F49B64-E755-99DA-A236-D8B20AD609E4}"/>
              </a:ext>
            </a:extLst>
          </p:cNvPr>
          <p:cNvSpPr txBox="1"/>
          <p:nvPr/>
        </p:nvSpPr>
        <p:spPr>
          <a:xfrm>
            <a:off x="6472626" y="3972806"/>
            <a:ext cx="1722058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Recovery time</a:t>
            </a:r>
          </a:p>
        </p:txBody>
      </p:sp>
      <p:sp>
        <p:nvSpPr>
          <p:cNvPr id="36" name="제목 2">
            <a:extLst>
              <a:ext uri="{FF2B5EF4-FFF2-40B4-BE49-F238E27FC236}">
                <a16:creationId xmlns:a16="http://schemas.microsoft.com/office/drawing/2014/main" id="{D248993A-A18D-86DA-5303-4F8A133E7702}"/>
              </a:ext>
            </a:extLst>
          </p:cNvPr>
          <p:cNvSpPr txBox="1">
            <a:spLocks/>
          </p:cNvSpPr>
          <p:nvPr/>
        </p:nvSpPr>
        <p:spPr>
          <a:xfrm>
            <a:off x="317495" y="290015"/>
            <a:ext cx="8915400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1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1950" indent="-361950">
              <a:buFont typeface="+mj-lt"/>
              <a:buAutoNum type="romanUcPeriod"/>
              <a:tabLst>
                <a:tab pos="266700" algn="l"/>
              </a:tabLst>
              <a:defRPr/>
            </a:pPr>
            <a:r>
              <a:rPr lang="en-US" altLang="ko-KR" kern="0" dirty="0">
                <a:latin typeface="맑은 고딕" pitchFamily="50" charset="-127"/>
              </a:rPr>
              <a:t>Framework</a:t>
            </a:r>
            <a:endParaRPr lang="ko-KR" altLang="en-US" kern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86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76">
            <a:extLst>
              <a:ext uri="{FF2B5EF4-FFF2-40B4-BE49-F238E27FC236}">
                <a16:creationId xmlns:a16="http://schemas.microsoft.com/office/drawing/2014/main" id="{7C0D227F-97B0-BD0E-3E6B-469722F2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79" y="745527"/>
            <a:ext cx="8405382" cy="33201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/>
          <a:p>
            <a:pPr defTabSz="883649" latinLnBrk="1">
              <a:spcBef>
                <a:spcPts val="554"/>
              </a:spcBef>
              <a:buSzPct val="100000"/>
            </a:pP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논문 종합</a:t>
            </a:r>
            <a:endParaRPr lang="en-US" altLang="ko-KR" sz="12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52038C79-E098-89F5-E461-E738D38EF344}"/>
              </a:ext>
            </a:extLst>
          </p:cNvPr>
          <p:cNvSpPr txBox="1">
            <a:spLocks/>
          </p:cNvSpPr>
          <p:nvPr/>
        </p:nvSpPr>
        <p:spPr>
          <a:xfrm>
            <a:off x="300325" y="274180"/>
            <a:ext cx="8915400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1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romanUcPeriod" startAt="4"/>
              <a:defRPr/>
            </a:pPr>
            <a:r>
              <a:rPr lang="ko-KR" altLang="en-US" sz="2000" kern="0" dirty="0">
                <a:latin typeface="맑은 고딕" pitchFamily="50" charset="-127"/>
              </a:rPr>
              <a:t>불확실성 논문 현황</a:t>
            </a:r>
            <a:endParaRPr lang="ko-KR" altLang="en-US" kern="0" dirty="0">
              <a:latin typeface="맑은 고딕" pitchFamily="50" charset="-127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86AB788B-909A-6816-FC8F-2DE1B022AF07}"/>
              </a:ext>
            </a:extLst>
          </p:cNvPr>
          <p:cNvGraphicFramePr>
            <a:graphicFrameLocks noGrp="1"/>
          </p:cNvGraphicFramePr>
          <p:nvPr/>
        </p:nvGraphicFramePr>
        <p:xfrm>
          <a:off x="300325" y="1094859"/>
          <a:ext cx="8485536" cy="17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515">
                  <a:extLst>
                    <a:ext uri="{9D8B030D-6E8A-4147-A177-3AD203B41FA5}">
                      <a16:colId xmlns:a16="http://schemas.microsoft.com/office/drawing/2014/main" val="2471871737"/>
                    </a:ext>
                  </a:extLst>
                </a:gridCol>
                <a:gridCol w="3457303">
                  <a:extLst>
                    <a:ext uri="{9D8B030D-6E8A-4147-A177-3AD203B41FA5}">
                      <a16:colId xmlns:a16="http://schemas.microsoft.com/office/drawing/2014/main" val="2340573569"/>
                    </a:ext>
                  </a:extLst>
                </a:gridCol>
                <a:gridCol w="3126377">
                  <a:extLst>
                    <a:ext uri="{9D8B030D-6E8A-4147-A177-3AD203B41FA5}">
                      <a16:colId xmlns:a16="http://schemas.microsoft.com/office/drawing/2014/main" val="2964003046"/>
                    </a:ext>
                  </a:extLst>
                </a:gridCol>
                <a:gridCol w="434341">
                  <a:extLst>
                    <a:ext uri="{9D8B030D-6E8A-4147-A177-3AD203B41FA5}">
                      <a16:colId xmlns:a16="http://schemas.microsoft.com/office/drawing/2014/main" val="1163483769"/>
                    </a:ext>
                  </a:extLst>
                </a:gridCol>
              </a:tblGrid>
              <a:tr h="2441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Title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Method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Uncertainty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extLst>
                  <a:ext uri="{0D108BD9-81ED-4DB2-BD59-A6C34878D82A}">
                    <a16:rowId xmlns:a16="http://schemas.microsoft.com/office/drawing/2014/main" val="106761310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Marcov</a:t>
                      </a:r>
                      <a:r>
                        <a:rPr lang="en-US" sz="1000" u="none" strike="noStrike" dirty="0">
                          <a:effectLst/>
                        </a:rPr>
                        <a:t> Chain + </a:t>
                      </a:r>
                      <a:r>
                        <a:rPr lang="en-US" sz="1000" b="1" u="none" strike="noStrike" dirty="0">
                          <a:effectLst/>
                        </a:rPr>
                        <a:t>Monte Carlo </a:t>
                      </a:r>
                      <a:r>
                        <a:rPr lang="en-US" sz="1000" b="1" u="none" strike="noStrike" dirty="0" err="1">
                          <a:effectLst/>
                        </a:rPr>
                        <a:t>simultaion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&amp; uniform Distribution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EV</a:t>
                      </a:r>
                      <a:r>
                        <a:rPr lang="ko-KR" altLang="en-US" sz="1000" u="none" strike="noStrike" dirty="0">
                          <a:effectLst/>
                        </a:rPr>
                        <a:t>의 출발</a:t>
                      </a:r>
                      <a:r>
                        <a:rPr lang="en-US" altLang="ko-KR" sz="1000" u="none" strike="noStrike" dirty="0">
                          <a:effectLst/>
                        </a:rPr>
                        <a:t>&amp;</a:t>
                      </a:r>
                      <a:r>
                        <a:rPr lang="ko-KR" altLang="en-US" sz="1000" u="none" strike="noStrike" dirty="0">
                          <a:effectLst/>
                        </a:rPr>
                        <a:t>도착시간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en-US" sz="1000" u="none" strike="noStrike" dirty="0" err="1">
                          <a:effectLst/>
                        </a:rPr>
                        <a:t>init</a:t>
                      </a:r>
                      <a:r>
                        <a:rPr lang="en-US" sz="1000" u="none" strike="noStrike" dirty="0">
                          <a:effectLst/>
                        </a:rPr>
                        <a:t>/target SoC</a:t>
                      </a:r>
                      <a:endParaRPr lang="en-US" sz="1000" b="0" i="0" u="none" strike="noStrike" dirty="0">
                        <a:solidFill>
                          <a:srgbClr val="2E2E2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extLst>
                  <a:ext uri="{0D108BD9-81ED-4DB2-BD59-A6C34878D82A}">
                    <a16:rowId xmlns:a16="http://schemas.microsoft.com/office/drawing/2014/main" val="3790753609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논문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No.2</a:t>
                      </a: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Normal Distribution </a:t>
                      </a:r>
                      <a:r>
                        <a:rPr lang="en-US" sz="1000" u="none" strike="noStrike" dirty="0">
                          <a:effectLst/>
                        </a:rPr>
                        <a:t>+ Robust-Stochastic Approach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Market Price, EV SoC, </a:t>
                      </a:r>
                      <a:r>
                        <a:rPr lang="ko-KR" altLang="en-US" sz="1000" u="none" strike="noStrike" dirty="0">
                          <a:effectLst/>
                        </a:rPr>
                        <a:t>출발</a:t>
                      </a:r>
                      <a:r>
                        <a:rPr lang="en-US" altLang="ko-KR" sz="1000" u="none" strike="noStrike" dirty="0">
                          <a:effectLst/>
                        </a:rPr>
                        <a:t>&amp;</a:t>
                      </a:r>
                      <a:r>
                        <a:rPr lang="ko-KR" altLang="en-US" sz="1000" u="none" strike="noStrike" dirty="0">
                          <a:effectLst/>
                        </a:rPr>
                        <a:t>도착시간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en-US" sz="1000" u="none" strike="noStrike" dirty="0">
                          <a:effectLst/>
                        </a:rPr>
                        <a:t>imbalance price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extLst>
                  <a:ext uri="{0D108BD9-81ED-4DB2-BD59-A6C34878D82A}">
                    <a16:rowId xmlns:a16="http://schemas.microsoft.com/office/drawing/2014/main" val="3740751862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논문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No.3</a:t>
                      </a: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Marcov</a:t>
                      </a:r>
                      <a:r>
                        <a:rPr lang="en-US" sz="1000" u="none" strike="noStrike" dirty="0">
                          <a:effectLst/>
                        </a:rPr>
                        <a:t> Chain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EV </a:t>
                      </a:r>
                      <a:r>
                        <a:rPr lang="ko-KR" altLang="en-US" sz="1000" u="none" strike="noStrike" dirty="0">
                          <a:effectLst/>
                        </a:rPr>
                        <a:t>출발</a:t>
                      </a:r>
                      <a:r>
                        <a:rPr lang="en-US" altLang="ko-KR" sz="1000" u="none" strike="noStrike" dirty="0">
                          <a:effectLst/>
                        </a:rPr>
                        <a:t>&amp;</a:t>
                      </a:r>
                      <a:r>
                        <a:rPr lang="ko-KR" altLang="en-US" sz="1000" u="none" strike="noStrike" dirty="0">
                          <a:effectLst/>
                        </a:rPr>
                        <a:t>도착시간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extLst>
                  <a:ext uri="{0D108BD9-81ED-4DB2-BD59-A6C34878D82A}">
                    <a16:rowId xmlns:a16="http://schemas.microsoft.com/office/drawing/2014/main" val="1927534299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논문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No.4</a:t>
                      </a: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Robust optimization approach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Upstream grid price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extLst>
                  <a:ext uri="{0D108BD9-81ED-4DB2-BD59-A6C34878D82A}">
                    <a16:rowId xmlns:a16="http://schemas.microsoft.com/office/drawing/2014/main" val="3803145773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논문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No.5</a:t>
                      </a: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Monte Carlo Approach </a:t>
                      </a:r>
                      <a:r>
                        <a:rPr lang="en-US" sz="1000" u="none" strike="noStrike" dirty="0">
                          <a:effectLst/>
                        </a:rPr>
                        <a:t>&amp; </a:t>
                      </a:r>
                      <a:r>
                        <a:rPr lang="en-US" sz="1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Normal Distribution</a:t>
                      </a:r>
                      <a:endParaRPr lang="en-US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PV, SoC, </a:t>
                      </a:r>
                      <a:r>
                        <a:rPr lang="ko-KR" altLang="en-US" sz="1000" u="none" strike="noStrike" dirty="0">
                          <a:effectLst/>
                        </a:rPr>
                        <a:t>출발</a:t>
                      </a:r>
                      <a:r>
                        <a:rPr lang="en-US" altLang="ko-KR" sz="1000" u="none" strike="noStrike" dirty="0">
                          <a:effectLst/>
                        </a:rPr>
                        <a:t>&amp;</a:t>
                      </a:r>
                      <a:r>
                        <a:rPr lang="ko-KR" altLang="en-US" sz="1000" u="none" strike="noStrike" dirty="0">
                          <a:effectLst/>
                        </a:rPr>
                        <a:t>도착시간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extLst>
                  <a:ext uri="{0D108BD9-81ED-4DB2-BD59-A6C34878D82A}">
                    <a16:rowId xmlns:a16="http://schemas.microsoft.com/office/drawing/2014/main" val="1133752590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논문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No.6</a:t>
                      </a: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Normal Distribution</a:t>
                      </a:r>
                      <a:endParaRPr lang="en-US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이동거리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출발 </a:t>
                      </a:r>
                      <a:r>
                        <a:rPr lang="en-US" altLang="ko-KR" sz="1000" u="none" strike="noStrike" dirty="0">
                          <a:effectLst/>
                        </a:rPr>
                        <a:t>&amp; </a:t>
                      </a:r>
                      <a:r>
                        <a:rPr lang="ko-KR" altLang="en-US" sz="1000" u="none" strike="noStrike" dirty="0">
                          <a:effectLst/>
                        </a:rPr>
                        <a:t>도착시간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5" marR="2245" marT="2245" marB="0" anchor="ctr"/>
                </a:tc>
                <a:extLst>
                  <a:ext uri="{0D108BD9-81ED-4DB2-BD59-A6C34878D82A}">
                    <a16:rowId xmlns:a16="http://schemas.microsoft.com/office/drawing/2014/main" val="31412027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49CEAD0-4CA2-6526-DC4D-EBD15F727579}"/>
              </a:ext>
            </a:extLst>
          </p:cNvPr>
          <p:cNvSpPr txBox="1"/>
          <p:nvPr/>
        </p:nvSpPr>
        <p:spPr>
          <a:xfrm>
            <a:off x="300325" y="3015746"/>
            <a:ext cx="7796871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주로 </a:t>
            </a:r>
            <a:r>
              <a:rPr lang="en-US" altLang="ko-KR" sz="1100" dirty="0"/>
              <a:t>EV</a:t>
            </a:r>
            <a:r>
              <a:rPr lang="ko-KR" altLang="en-US" sz="1100" dirty="0"/>
              <a:t> </a:t>
            </a:r>
            <a:r>
              <a:rPr lang="en-US" altLang="ko-KR" sz="1100" dirty="0"/>
              <a:t>user</a:t>
            </a:r>
            <a:r>
              <a:rPr lang="ko-KR" altLang="en-US" sz="1100" dirty="0"/>
              <a:t> </a:t>
            </a:r>
            <a:r>
              <a:rPr lang="en-US" altLang="ko-KR" sz="1100" dirty="0"/>
              <a:t>Behavior( Arrival &amp; Departure time)</a:t>
            </a:r>
            <a:r>
              <a:rPr lang="ko-KR" altLang="en-US" sz="1100" dirty="0"/>
              <a:t>와 </a:t>
            </a:r>
            <a:r>
              <a:rPr lang="en-US" altLang="ko-KR" sz="1100" dirty="0"/>
              <a:t>EV initial SoC</a:t>
            </a:r>
            <a:r>
              <a:rPr lang="ko-KR" altLang="en-US" sz="1100" dirty="0"/>
              <a:t>를 불확실성으로 간주하고 예측함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Normal Distribution</a:t>
            </a:r>
            <a:r>
              <a:rPr lang="ko-KR" altLang="en-US" sz="1100" dirty="0"/>
              <a:t>을 기반으로 주요 불확실성 </a:t>
            </a:r>
            <a:r>
              <a:rPr lang="en-US" altLang="ko-KR" sz="1100" dirty="0"/>
              <a:t>parameter</a:t>
            </a:r>
            <a:r>
              <a:rPr lang="ko-KR" altLang="en-US" sz="1100" dirty="0"/>
              <a:t>에 대해서 특정 방법론을 적용했으며 대부분 </a:t>
            </a:r>
            <a:r>
              <a:rPr lang="en-US" altLang="ko-KR" sz="1100" dirty="0"/>
              <a:t>Monte Carlo Simulation 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Marcov</a:t>
            </a:r>
            <a:r>
              <a:rPr lang="en-US" altLang="ko-KR" sz="1100" dirty="0"/>
              <a:t> Chain</a:t>
            </a:r>
            <a:r>
              <a:rPr lang="ko-KR" altLang="en-US" sz="1100" dirty="0"/>
              <a:t>을 사용함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752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5DAB8-022F-FE59-D11F-39405280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 startAt="2"/>
              <a:tabLst>
                <a:tab pos="266700" algn="l"/>
              </a:tabLst>
              <a:defRPr/>
            </a:pPr>
            <a:r>
              <a:rPr lang="en-US" altLang="ko-KR" kern="0" dirty="0">
                <a:latin typeface="맑은 고딕" pitchFamily="50" charset="-127"/>
              </a:rPr>
              <a:t>Flow Chart</a:t>
            </a:r>
            <a:endParaRPr lang="ko-KR" altLang="en-US" kern="0" dirty="0">
              <a:latin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3ADE9BA-3564-9C13-60EC-BB16520A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3" y="896816"/>
            <a:ext cx="3481769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0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>
            <a:extLst>
              <a:ext uri="{FF2B5EF4-FFF2-40B4-BE49-F238E27FC236}">
                <a16:creationId xmlns:a16="http://schemas.microsoft.com/office/drawing/2014/main" id="{1F2BAD0C-32C7-EF56-FEFC-0816C9C6EC06}"/>
              </a:ext>
            </a:extLst>
          </p:cNvPr>
          <p:cNvSpPr txBox="1">
            <a:spLocks/>
          </p:cNvSpPr>
          <p:nvPr/>
        </p:nvSpPr>
        <p:spPr>
          <a:xfrm>
            <a:off x="340596" y="279376"/>
            <a:ext cx="8915400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1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romanUcPeriod" startAt="3"/>
              <a:tabLst>
                <a:tab pos="266700" algn="l"/>
              </a:tabLst>
              <a:defRPr/>
            </a:pPr>
            <a:r>
              <a:rPr lang="en-US" altLang="ko-KR" kern="0" dirty="0">
                <a:latin typeface="맑은 고딕" pitchFamily="50" charset="-127"/>
              </a:rPr>
              <a:t>Uncertainty</a:t>
            </a:r>
            <a:endParaRPr lang="ko-KR" altLang="en-US" kern="0" dirty="0">
              <a:latin typeface="맑은 고딕" pitchFamily="50" charset="-127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51BAB44-D86E-644F-87ED-3F1340FB2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78057"/>
              </p:ext>
            </p:extLst>
          </p:nvPr>
        </p:nvGraphicFramePr>
        <p:xfrm>
          <a:off x="340596" y="809616"/>
          <a:ext cx="8601181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704">
                  <a:extLst>
                    <a:ext uri="{9D8B030D-6E8A-4147-A177-3AD203B41FA5}">
                      <a16:colId xmlns:a16="http://schemas.microsoft.com/office/drawing/2014/main" val="25268318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57279479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1817328061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3249921900"/>
                    </a:ext>
                  </a:extLst>
                </a:gridCol>
                <a:gridCol w="4440115">
                  <a:extLst>
                    <a:ext uri="{9D8B030D-6E8A-4147-A177-3AD203B41FA5}">
                      <a16:colId xmlns:a16="http://schemas.microsoft.com/office/drawing/2014/main" val="263608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describe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5037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Normal distribution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Continuous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Initial SoC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EV</a:t>
                      </a:r>
                      <a:r>
                        <a:rPr lang="ko-KR" altLang="en-US" sz="1100" dirty="0"/>
                        <a:t>의 초기 </a:t>
                      </a:r>
                      <a:r>
                        <a:rPr lang="en-US" altLang="ko-KR" sz="1100" dirty="0"/>
                        <a:t>SoC </a:t>
                      </a:r>
                      <a:r>
                        <a:rPr lang="ko-KR" altLang="en-US" sz="1100" dirty="0"/>
                        <a:t>변화 </a:t>
                      </a:r>
                      <a:r>
                        <a:rPr lang="en-US" altLang="ko-KR" sz="1100" dirty="0"/>
                        <a:t>( ex. Init = 0.5 </a:t>
                      </a:r>
                      <a:r>
                        <a:rPr lang="en-US" altLang="ko-KR" sz="11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100" dirty="0" err="1">
                          <a:sym typeface="Wingdings" panose="05000000000000000000" pitchFamily="2" charset="2"/>
                        </a:rPr>
                        <a:t>init</a:t>
                      </a:r>
                      <a:r>
                        <a:rPr lang="en-US" altLang="ko-KR" sz="1100" dirty="0"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0.3</a:t>
                      </a:r>
                      <a:r>
                        <a:rPr lang="en-US" altLang="ko-KR" sz="1100" dirty="0">
                          <a:sym typeface="Wingdings" panose="05000000000000000000" pitchFamily="2" charset="2"/>
                        </a:rPr>
                        <a:t> 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20651"/>
                  </a:ext>
                </a:extLst>
              </a:tr>
              <a:tr h="784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Discrete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Arrival &amp; Departure 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EV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plug-in &amp; out </a:t>
                      </a:r>
                      <a:r>
                        <a:rPr lang="ko-KR" altLang="en-US" sz="1100" dirty="0"/>
                        <a:t>시간 변화 </a:t>
                      </a:r>
                      <a:r>
                        <a:rPr lang="en-US" altLang="ko-KR" sz="1100" dirty="0"/>
                        <a:t>( ex. in-time = 3 </a:t>
                      </a:r>
                      <a:r>
                        <a:rPr lang="en-US" altLang="ko-KR" sz="1100" dirty="0">
                          <a:sym typeface="Wingdings" panose="05000000000000000000" pitchFamily="2" charset="2"/>
                        </a:rPr>
                        <a:t> in-time =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en-US" altLang="ko-KR" sz="1100" dirty="0">
                          <a:sym typeface="Wingdings" panose="05000000000000000000" pitchFamily="2" charset="2"/>
                        </a:rPr>
                        <a:t> 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165393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(dis)Charge loss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일시적인 충전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방전 손실 발생</a:t>
                      </a:r>
                      <a:r>
                        <a:rPr lang="en-US" altLang="ko-KR" sz="1100" dirty="0"/>
                        <a:t>.(EV or EVSE error)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5840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Recovery 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상황 발생 후 정상 상태로 돌아오는데 걸리는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0752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Binomial Distribution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Bernoulli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Communication error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EVCS – EV </a:t>
                      </a:r>
                      <a:r>
                        <a:rPr lang="ko-KR" altLang="en-US" sz="1100" dirty="0"/>
                        <a:t>간 통신 단절</a:t>
                      </a:r>
                      <a:r>
                        <a:rPr lang="en-US" altLang="ko-KR" sz="1100" dirty="0"/>
                        <a:t> (EV or EVCS error)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4642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Battery fault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EV </a:t>
                      </a:r>
                      <a:r>
                        <a:rPr lang="ko-KR" altLang="en-US" sz="1100" dirty="0"/>
                        <a:t>배터리 이상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886420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08859-485E-D096-6D62-C32BE3A7811D}"/>
              </a:ext>
            </a:extLst>
          </p:cNvPr>
          <p:cNvGrpSpPr/>
          <p:nvPr/>
        </p:nvGrpSpPr>
        <p:grpSpPr>
          <a:xfrm>
            <a:off x="957209" y="4151572"/>
            <a:ext cx="7367954" cy="2571205"/>
            <a:chOff x="817685" y="4116403"/>
            <a:chExt cx="7367954" cy="257120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D020F20-8B0C-8E5C-215F-883F6CD8008D}"/>
                </a:ext>
              </a:extLst>
            </p:cNvPr>
            <p:cNvGrpSpPr/>
            <p:nvPr/>
          </p:nvGrpSpPr>
          <p:grpSpPr>
            <a:xfrm>
              <a:off x="817685" y="4116403"/>
              <a:ext cx="7367954" cy="2571205"/>
              <a:chOff x="617871" y="3214809"/>
              <a:chExt cx="7367954" cy="257120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9B63FA1-8652-F887-4EB3-59327050A7E8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5448" y="3302894"/>
                <a:ext cx="2700000" cy="2268000"/>
              </a:xfrm>
              <a:prstGeom prst="rect">
                <a:avLst/>
              </a:prstGeom>
            </p:spPr>
          </p:pic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CBFF5365-3118-0502-11C8-B9926E4BD8DB}"/>
                  </a:ext>
                </a:extLst>
              </p:cNvPr>
              <p:cNvSpPr/>
              <p:nvPr/>
            </p:nvSpPr>
            <p:spPr>
              <a:xfrm>
                <a:off x="617871" y="3214809"/>
                <a:ext cx="7367954" cy="2571205"/>
              </a:xfrm>
              <a:prstGeom prst="round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CA58C22-6DF5-1C3F-9EF4-67905DCAC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548" y="4268005"/>
              <a:ext cx="2911192" cy="22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753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 marL="514350" indent="-514350">
              <a:buFont typeface="+mj-lt"/>
              <a:buAutoNum type="romanUcPeriod" startAt="4"/>
              <a:tabLst>
                <a:tab pos="246191" algn="l"/>
              </a:tabLst>
              <a:defRPr/>
            </a:pPr>
            <a:r>
              <a:rPr lang="ko-KR" altLang="en-US" sz="2400" kern="0" dirty="0">
                <a:latin typeface="맑은 고딕" pitchFamily="50" charset="-127"/>
              </a:rPr>
              <a:t>불확실성 논문 현황</a:t>
            </a:r>
          </a:p>
        </p:txBody>
      </p:sp>
      <p:sp>
        <p:nvSpPr>
          <p:cNvPr id="6" name="AutoShape 176">
            <a:extLst>
              <a:ext uri="{FF2B5EF4-FFF2-40B4-BE49-F238E27FC236}">
                <a16:creationId xmlns:a16="http://schemas.microsoft.com/office/drawing/2014/main" id="{7C0D227F-97B0-BD0E-3E6B-469722F2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78" y="745527"/>
            <a:ext cx="8411183" cy="33201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/>
          <a:p>
            <a:pPr defTabSz="883649" latinLnBrk="1">
              <a:spcBef>
                <a:spcPts val="554"/>
              </a:spcBef>
              <a:buSzPct val="10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논문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A scenario-based stochastic optimization model for charging scheduling of electric vehicles under uncertainties of vehicle availability and charging demand(2021)</a:t>
            </a:r>
          </a:p>
          <a:p>
            <a:pPr defTabSz="883649" latinLnBrk="1">
              <a:spcBef>
                <a:spcPts val="554"/>
              </a:spcBef>
              <a:buSzPct val="100000"/>
            </a:pPr>
            <a:endParaRPr lang="en-US" altLang="ko-KR" sz="1108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45" name="그룹 7244">
            <a:extLst>
              <a:ext uri="{FF2B5EF4-FFF2-40B4-BE49-F238E27FC236}">
                <a16:creationId xmlns:a16="http://schemas.microsoft.com/office/drawing/2014/main" id="{071CC451-C631-A822-EAE1-D8476E2DC0FF}"/>
              </a:ext>
            </a:extLst>
          </p:cNvPr>
          <p:cNvGrpSpPr/>
          <p:nvPr/>
        </p:nvGrpSpPr>
        <p:grpSpPr>
          <a:xfrm>
            <a:off x="380478" y="1294167"/>
            <a:ext cx="4426414" cy="2657048"/>
            <a:chOff x="380478" y="1294167"/>
            <a:chExt cx="4426414" cy="2657048"/>
          </a:xfrm>
        </p:grpSpPr>
        <p:grpSp>
          <p:nvGrpSpPr>
            <p:cNvPr id="7239" name="그룹 7238">
              <a:extLst>
                <a:ext uri="{FF2B5EF4-FFF2-40B4-BE49-F238E27FC236}">
                  <a16:creationId xmlns:a16="http://schemas.microsoft.com/office/drawing/2014/main" id="{12069A1A-8E10-27D0-1B7B-36F0AE807D86}"/>
                </a:ext>
              </a:extLst>
            </p:cNvPr>
            <p:cNvGrpSpPr/>
            <p:nvPr/>
          </p:nvGrpSpPr>
          <p:grpSpPr>
            <a:xfrm>
              <a:off x="547557" y="1453472"/>
              <a:ext cx="4024443" cy="2338437"/>
              <a:chOff x="630486" y="1556138"/>
              <a:chExt cx="4024443" cy="2338437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2B12517E-3FDA-CFDA-8D08-7A8D4CC8A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407" y="1778466"/>
                <a:ext cx="0" cy="2088859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74" name="그룹 7173">
                <a:extLst>
                  <a:ext uri="{FF2B5EF4-FFF2-40B4-BE49-F238E27FC236}">
                    <a16:creationId xmlns:a16="http://schemas.microsoft.com/office/drawing/2014/main" id="{20AD3289-86C1-E13D-CE25-C022A5FEA228}"/>
                  </a:ext>
                </a:extLst>
              </p:cNvPr>
              <p:cNvGrpSpPr/>
              <p:nvPr/>
            </p:nvGrpSpPr>
            <p:grpSpPr>
              <a:xfrm>
                <a:off x="1518407" y="1556138"/>
                <a:ext cx="3136085" cy="775771"/>
                <a:chOff x="1518407" y="1556138"/>
                <a:chExt cx="3136085" cy="775771"/>
              </a:xfrm>
            </p:grpSpPr>
            <p:grpSp>
              <p:nvGrpSpPr>
                <p:cNvPr id="7170" name="그룹 7169">
                  <a:extLst>
                    <a:ext uri="{FF2B5EF4-FFF2-40B4-BE49-F238E27FC236}">
                      <a16:creationId xmlns:a16="http://schemas.microsoft.com/office/drawing/2014/main" id="{2E72B359-7DD8-C020-F336-30DCCEFEE71E}"/>
                    </a:ext>
                  </a:extLst>
                </p:cNvPr>
                <p:cNvGrpSpPr/>
                <p:nvPr/>
              </p:nvGrpSpPr>
              <p:grpSpPr>
                <a:xfrm>
                  <a:off x="1518407" y="1720898"/>
                  <a:ext cx="3136085" cy="611011"/>
                  <a:chOff x="1518407" y="1720898"/>
                  <a:chExt cx="3136085" cy="611011"/>
                </a:xfrm>
              </p:grpSpPr>
              <p:grpSp>
                <p:nvGrpSpPr>
                  <p:cNvPr id="61" name="그룹 60">
                    <a:extLst>
                      <a:ext uri="{FF2B5EF4-FFF2-40B4-BE49-F238E27FC236}">
                        <a16:creationId xmlns:a16="http://schemas.microsoft.com/office/drawing/2014/main" id="{15521251-16E6-09F4-A0F7-08E78EC2BB6E}"/>
                      </a:ext>
                    </a:extLst>
                  </p:cNvPr>
                  <p:cNvGrpSpPr/>
                  <p:nvPr/>
                </p:nvGrpSpPr>
                <p:grpSpPr>
                  <a:xfrm>
                    <a:off x="1518407" y="1935060"/>
                    <a:ext cx="3136085" cy="396849"/>
                    <a:chOff x="1518407" y="1935060"/>
                    <a:chExt cx="3136085" cy="396849"/>
                  </a:xfrm>
                </p:grpSpPr>
                <p:cxnSp>
                  <p:nvCxnSpPr>
                    <p:cNvPr id="7" name="직선 연결선 6">
                      <a:extLst>
                        <a:ext uri="{FF2B5EF4-FFF2-40B4-BE49-F238E27FC236}">
                          <a16:creationId xmlns:a16="http://schemas.microsoft.com/office/drawing/2014/main" id="{20473DFE-36C4-54FB-6909-D856498F33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518407" y="2035728"/>
                      <a:ext cx="313608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직선 연결선 13">
                      <a:extLst>
                        <a:ext uri="{FF2B5EF4-FFF2-40B4-BE49-F238E27FC236}">
                          <a16:creationId xmlns:a16="http://schemas.microsoft.com/office/drawing/2014/main" id="{CBE1A7AD-29B9-A34F-1617-D92C17FDE4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28132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직선 연결선 15">
                      <a:extLst>
                        <a:ext uri="{FF2B5EF4-FFF2-40B4-BE49-F238E27FC236}">
                          <a16:creationId xmlns:a16="http://schemas.microsoft.com/office/drawing/2014/main" id="{05DD3ADC-C2B1-F86F-7515-DE6063EC2F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63024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직선 연결선 16">
                      <a:extLst>
                        <a:ext uri="{FF2B5EF4-FFF2-40B4-BE49-F238E27FC236}">
                          <a16:creationId xmlns:a16="http://schemas.microsoft.com/office/drawing/2014/main" id="{1C669A01-05B7-671A-A1F2-F4933470AF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64360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직선 연결선 17">
                      <a:extLst>
                        <a:ext uri="{FF2B5EF4-FFF2-40B4-BE49-F238E27FC236}">
                          <a16:creationId xmlns:a16="http://schemas.microsoft.com/office/drawing/2014/main" id="{304AD7C2-17A6-178D-D7CF-4D10C18313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66363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직선 연결선 18">
                      <a:extLst>
                        <a:ext uri="{FF2B5EF4-FFF2-40B4-BE49-F238E27FC236}">
                          <a16:creationId xmlns:a16="http://schemas.microsoft.com/office/drawing/2014/main" id="{8066FB6D-639D-7897-C1B7-32F2E6A27A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76088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직선 연결선 19">
                      <a:extLst>
                        <a:ext uri="{FF2B5EF4-FFF2-40B4-BE49-F238E27FC236}">
                          <a16:creationId xmlns:a16="http://schemas.microsoft.com/office/drawing/2014/main" id="{B88C5267-D1B0-6F8A-FCCA-B7CDDDC0F6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45204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직선 연결선 20">
                      <a:extLst>
                        <a:ext uri="{FF2B5EF4-FFF2-40B4-BE49-F238E27FC236}">
                          <a16:creationId xmlns:a16="http://schemas.microsoft.com/office/drawing/2014/main" id="{08001999-0CF1-F353-EE10-7F155E1D08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62090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직선 연결선 21">
                      <a:extLst>
                        <a:ext uri="{FF2B5EF4-FFF2-40B4-BE49-F238E27FC236}">
                          <a16:creationId xmlns:a16="http://schemas.microsoft.com/office/drawing/2014/main" id="{DEFC9FBD-F834-09AE-A01B-EAD26A12D6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24044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직선 연결선 22">
                      <a:extLst>
                        <a:ext uri="{FF2B5EF4-FFF2-40B4-BE49-F238E27FC236}">
                          <a16:creationId xmlns:a16="http://schemas.microsoft.com/office/drawing/2014/main" id="{C5714277-9317-DF44-64FC-87AF2D5BC3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33769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직선 연결선 23">
                      <a:extLst>
                        <a:ext uri="{FF2B5EF4-FFF2-40B4-BE49-F238E27FC236}">
                          <a16:creationId xmlns:a16="http://schemas.microsoft.com/office/drawing/2014/main" id="{76DDE8DF-FE84-413E-8A41-CE152D9CBC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77717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3C0A4C0B-92E7-ECCC-FF15-A6C3FE055F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06442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4CD1D47F-53B3-0F92-A0ED-6C16B8A9F2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6258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6C872C7A-F825-62D6-DF84-7E403F5AD3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5550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E41CE631-9B56-19AD-4D88-D9855C44B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46965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k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FC80198C-C1B3-1EA5-0801-768BEFA1D1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4070" y="2101077"/>
                      <a:ext cx="394192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k+1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4264B56A-4BD5-C863-AE04-305829AEA4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1780" y="2101077"/>
                      <a:ext cx="394192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 err="1"/>
                        <a:t>k+W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C776E6A-194B-5B8B-D4A2-3F6464DB51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90167" y="2101077"/>
                      <a:ext cx="52492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k+W+1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41A6A638-B8ED-18AF-26F6-09FA822D65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882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T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FBD77B9B-4985-2465-83F7-F1F8B88780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6559" y="2101077"/>
                      <a:ext cx="37150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T+1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05CBDC1F-476B-0003-BE94-0F523B2BAC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1372" y="2101077"/>
                      <a:ext cx="42779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T+W</a:t>
                      </a:r>
                      <a:endParaRPr lang="ko-KR" altLang="en-US" sz="900" dirty="0"/>
                    </a:p>
                  </p:txBody>
                </p:sp>
              </p:grp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1896410C-0080-F4CE-6D16-4A8EFE2A0210}"/>
                      </a:ext>
                    </a:extLst>
                  </p:cNvPr>
                  <p:cNvSpPr txBox="1"/>
                  <p:nvPr/>
                </p:nvSpPr>
                <p:spPr>
                  <a:xfrm>
                    <a:off x="2152676" y="1720898"/>
                    <a:ext cx="329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459A643-733C-3C54-E0AE-448B564FA80C}"/>
                      </a:ext>
                    </a:extLst>
                  </p:cNvPr>
                  <p:cNvSpPr txBox="1"/>
                  <p:nvPr/>
                </p:nvSpPr>
                <p:spPr>
                  <a:xfrm>
                    <a:off x="2698684" y="1720898"/>
                    <a:ext cx="329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7168" name="TextBox 7167">
                    <a:extLst>
                      <a:ext uri="{FF2B5EF4-FFF2-40B4-BE49-F238E27FC236}">
                        <a16:creationId xmlns:a16="http://schemas.microsoft.com/office/drawing/2014/main" id="{0659725B-C2E6-3DC6-C4F8-4DF8070106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915" y="1731745"/>
                    <a:ext cx="329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7169" name="TextBox 7168">
                    <a:extLst>
                      <a:ext uri="{FF2B5EF4-FFF2-40B4-BE49-F238E27FC236}">
                        <a16:creationId xmlns:a16="http://schemas.microsoft.com/office/drawing/2014/main" id="{E3B76A85-BFE3-7449-3628-859FD15FF1DD}"/>
                      </a:ext>
                    </a:extLst>
                  </p:cNvPr>
                  <p:cNvSpPr txBox="1"/>
                  <p:nvPr/>
                </p:nvSpPr>
                <p:spPr>
                  <a:xfrm>
                    <a:off x="3831972" y="1731745"/>
                    <a:ext cx="329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…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7172" name="왼쪽 중괄호 7171">
                  <a:extLst>
                    <a:ext uri="{FF2B5EF4-FFF2-40B4-BE49-F238E27FC236}">
                      <a16:creationId xmlns:a16="http://schemas.microsoft.com/office/drawing/2014/main" id="{A0214D0B-729B-2918-1780-B16FE7CDFF51}"/>
                    </a:ext>
                  </a:extLst>
                </p:cNvPr>
                <p:cNvSpPr/>
                <p:nvPr/>
              </p:nvSpPr>
              <p:spPr>
                <a:xfrm rot="5400000">
                  <a:off x="2817522" y="1426985"/>
                  <a:ext cx="97222" cy="803465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73" name="TextBox 7172">
                  <a:extLst>
                    <a:ext uri="{FF2B5EF4-FFF2-40B4-BE49-F238E27FC236}">
                      <a16:creationId xmlns:a16="http://schemas.microsoft.com/office/drawing/2014/main" id="{0AFF0F43-AB66-6F45-0C45-65ADB7647422}"/>
                    </a:ext>
                  </a:extLst>
                </p:cNvPr>
                <p:cNvSpPr txBox="1"/>
                <p:nvPr/>
              </p:nvSpPr>
              <p:spPr>
                <a:xfrm>
                  <a:off x="2446394" y="1556138"/>
                  <a:ext cx="10571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k-</a:t>
                  </a:r>
                  <a:r>
                    <a:rPr lang="en-US" altLang="ko-KR" sz="900" dirty="0" err="1"/>
                    <a:t>th</a:t>
                  </a:r>
                  <a:r>
                    <a:rPr lang="en-US" altLang="ko-KR" sz="900" dirty="0"/>
                    <a:t> iteration</a:t>
                  </a:r>
                  <a:endParaRPr lang="ko-KR" altLang="en-US" sz="900" dirty="0"/>
                </a:p>
              </p:txBody>
            </p:sp>
          </p:grpSp>
          <p:grpSp>
            <p:nvGrpSpPr>
              <p:cNvPr id="7175" name="그룹 7174">
                <a:extLst>
                  <a:ext uri="{FF2B5EF4-FFF2-40B4-BE49-F238E27FC236}">
                    <a16:creationId xmlns:a16="http://schemas.microsoft.com/office/drawing/2014/main" id="{C58F6E47-1515-BAB7-C0F4-B45E09C7C6AE}"/>
                  </a:ext>
                </a:extLst>
              </p:cNvPr>
              <p:cNvGrpSpPr/>
              <p:nvPr/>
            </p:nvGrpSpPr>
            <p:grpSpPr>
              <a:xfrm>
                <a:off x="1518407" y="2339386"/>
                <a:ext cx="3136085" cy="746903"/>
                <a:chOff x="1518407" y="1585006"/>
                <a:chExt cx="3136085" cy="746903"/>
              </a:xfrm>
            </p:grpSpPr>
            <p:grpSp>
              <p:nvGrpSpPr>
                <p:cNvPr id="7176" name="그룹 7175">
                  <a:extLst>
                    <a:ext uri="{FF2B5EF4-FFF2-40B4-BE49-F238E27FC236}">
                      <a16:creationId xmlns:a16="http://schemas.microsoft.com/office/drawing/2014/main" id="{1931AC03-0ECB-6E17-8D47-46D7B54BB1C1}"/>
                    </a:ext>
                  </a:extLst>
                </p:cNvPr>
                <p:cNvGrpSpPr/>
                <p:nvPr/>
              </p:nvGrpSpPr>
              <p:grpSpPr>
                <a:xfrm>
                  <a:off x="1518407" y="1720898"/>
                  <a:ext cx="3136085" cy="611011"/>
                  <a:chOff x="1518407" y="1720898"/>
                  <a:chExt cx="3136085" cy="611011"/>
                </a:xfrm>
              </p:grpSpPr>
              <p:grpSp>
                <p:nvGrpSpPr>
                  <p:cNvPr id="7179" name="그룹 7178">
                    <a:extLst>
                      <a:ext uri="{FF2B5EF4-FFF2-40B4-BE49-F238E27FC236}">
                        <a16:creationId xmlns:a16="http://schemas.microsoft.com/office/drawing/2014/main" id="{12AA227C-7FEE-D35F-F79C-06FB570CFE9F}"/>
                      </a:ext>
                    </a:extLst>
                  </p:cNvPr>
                  <p:cNvGrpSpPr/>
                  <p:nvPr/>
                </p:nvGrpSpPr>
                <p:grpSpPr>
                  <a:xfrm>
                    <a:off x="1518407" y="1935060"/>
                    <a:ext cx="3136085" cy="396849"/>
                    <a:chOff x="1518407" y="1935060"/>
                    <a:chExt cx="3136085" cy="396849"/>
                  </a:xfrm>
                </p:grpSpPr>
                <p:cxnSp>
                  <p:nvCxnSpPr>
                    <p:cNvPr id="7184" name="직선 연결선 7183">
                      <a:extLst>
                        <a:ext uri="{FF2B5EF4-FFF2-40B4-BE49-F238E27FC236}">
                          <a16:creationId xmlns:a16="http://schemas.microsoft.com/office/drawing/2014/main" id="{500D1EB5-3DA1-35CB-247B-032A2D08EE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518407" y="2035728"/>
                      <a:ext cx="313608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85" name="직선 연결선 7184">
                      <a:extLst>
                        <a:ext uri="{FF2B5EF4-FFF2-40B4-BE49-F238E27FC236}">
                          <a16:creationId xmlns:a16="http://schemas.microsoft.com/office/drawing/2014/main" id="{24A24311-54F8-686C-401F-5C41239DF4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28132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86" name="직선 연결선 7185">
                      <a:extLst>
                        <a:ext uri="{FF2B5EF4-FFF2-40B4-BE49-F238E27FC236}">
                          <a16:creationId xmlns:a16="http://schemas.microsoft.com/office/drawing/2014/main" id="{69F322C0-9B4A-7423-4D58-B331F8EB25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63024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87" name="직선 연결선 7186">
                      <a:extLst>
                        <a:ext uri="{FF2B5EF4-FFF2-40B4-BE49-F238E27FC236}">
                          <a16:creationId xmlns:a16="http://schemas.microsoft.com/office/drawing/2014/main" id="{A4E7040F-A6FA-4AD5-1E45-96165C01E0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64360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88" name="직선 연결선 7187">
                      <a:extLst>
                        <a:ext uri="{FF2B5EF4-FFF2-40B4-BE49-F238E27FC236}">
                          <a16:creationId xmlns:a16="http://schemas.microsoft.com/office/drawing/2014/main" id="{82F7CFC7-3531-A098-94F3-2E76DD252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66363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89" name="직선 연결선 7188">
                      <a:extLst>
                        <a:ext uri="{FF2B5EF4-FFF2-40B4-BE49-F238E27FC236}">
                          <a16:creationId xmlns:a16="http://schemas.microsoft.com/office/drawing/2014/main" id="{601192D1-36DD-D0BB-F934-A36CAF7797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76088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90" name="직선 연결선 7189">
                      <a:extLst>
                        <a:ext uri="{FF2B5EF4-FFF2-40B4-BE49-F238E27FC236}">
                          <a16:creationId xmlns:a16="http://schemas.microsoft.com/office/drawing/2014/main" id="{2116F30B-8276-610C-B4B4-87496CE3A2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45204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91" name="직선 연결선 7190">
                      <a:extLst>
                        <a:ext uri="{FF2B5EF4-FFF2-40B4-BE49-F238E27FC236}">
                          <a16:creationId xmlns:a16="http://schemas.microsoft.com/office/drawing/2014/main" id="{997891DB-D4C8-4C19-9271-51E424A403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62090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92" name="직선 연결선 7191">
                      <a:extLst>
                        <a:ext uri="{FF2B5EF4-FFF2-40B4-BE49-F238E27FC236}">
                          <a16:creationId xmlns:a16="http://schemas.microsoft.com/office/drawing/2014/main" id="{D6525DCE-E162-3DD7-E449-87F7E74CC6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24044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93" name="직선 연결선 7192">
                      <a:extLst>
                        <a:ext uri="{FF2B5EF4-FFF2-40B4-BE49-F238E27FC236}">
                          <a16:creationId xmlns:a16="http://schemas.microsoft.com/office/drawing/2014/main" id="{224AB593-8E44-0784-DEA9-C49E2E276F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33769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94" name="직선 연결선 7193">
                      <a:extLst>
                        <a:ext uri="{FF2B5EF4-FFF2-40B4-BE49-F238E27FC236}">
                          <a16:creationId xmlns:a16="http://schemas.microsoft.com/office/drawing/2014/main" id="{787BF6C7-1F1D-DA35-FC27-51F852C49E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77717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95" name="TextBox 7194">
                      <a:extLst>
                        <a:ext uri="{FF2B5EF4-FFF2-40B4-BE49-F238E27FC236}">
                          <a16:creationId xmlns:a16="http://schemas.microsoft.com/office/drawing/2014/main" id="{E965F8F1-3B70-8BE2-D245-C13C1BE882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06442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196" name="TextBox 7195">
                      <a:extLst>
                        <a:ext uri="{FF2B5EF4-FFF2-40B4-BE49-F238E27FC236}">
                          <a16:creationId xmlns:a16="http://schemas.microsoft.com/office/drawing/2014/main" id="{62CF7026-9D31-B66B-3B10-73135FF050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6258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197" name="TextBox 7196">
                      <a:extLst>
                        <a:ext uri="{FF2B5EF4-FFF2-40B4-BE49-F238E27FC236}">
                          <a16:creationId xmlns:a16="http://schemas.microsoft.com/office/drawing/2014/main" id="{B73B107D-F78D-0337-DB0D-E7FC3172CA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5550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198" name="TextBox 7197">
                      <a:extLst>
                        <a:ext uri="{FF2B5EF4-FFF2-40B4-BE49-F238E27FC236}">
                          <a16:creationId xmlns:a16="http://schemas.microsoft.com/office/drawing/2014/main" id="{9FBFB081-4E97-DE17-5D61-6698AA72A3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46965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k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199" name="TextBox 7198">
                      <a:extLst>
                        <a:ext uri="{FF2B5EF4-FFF2-40B4-BE49-F238E27FC236}">
                          <a16:creationId xmlns:a16="http://schemas.microsoft.com/office/drawing/2014/main" id="{77BF9FBD-4C83-7B51-1CDB-5631EB9FCC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4070" y="2101077"/>
                      <a:ext cx="394192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k+1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00" name="TextBox 7199">
                      <a:extLst>
                        <a:ext uri="{FF2B5EF4-FFF2-40B4-BE49-F238E27FC236}">
                          <a16:creationId xmlns:a16="http://schemas.microsoft.com/office/drawing/2014/main" id="{C12D730B-7C8C-C0AE-7EC3-F4D5EED31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1780" y="2101077"/>
                      <a:ext cx="394192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 err="1"/>
                        <a:t>k+W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01" name="TextBox 7200">
                      <a:extLst>
                        <a:ext uri="{FF2B5EF4-FFF2-40B4-BE49-F238E27FC236}">
                          <a16:creationId xmlns:a16="http://schemas.microsoft.com/office/drawing/2014/main" id="{38E552D3-70EF-8708-3321-A4502323C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90167" y="2101077"/>
                      <a:ext cx="52492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k+W+1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02" name="TextBox 7201">
                      <a:extLst>
                        <a:ext uri="{FF2B5EF4-FFF2-40B4-BE49-F238E27FC236}">
                          <a16:creationId xmlns:a16="http://schemas.microsoft.com/office/drawing/2014/main" id="{F258D60F-CA93-6DB1-EC4E-4DC2089475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882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T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03" name="TextBox 7202">
                      <a:extLst>
                        <a:ext uri="{FF2B5EF4-FFF2-40B4-BE49-F238E27FC236}">
                          <a16:creationId xmlns:a16="http://schemas.microsoft.com/office/drawing/2014/main" id="{667E9473-56CF-1E0C-5997-008DD7F3E2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6559" y="2101077"/>
                      <a:ext cx="37150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T+1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04" name="TextBox 7203">
                      <a:extLst>
                        <a:ext uri="{FF2B5EF4-FFF2-40B4-BE49-F238E27FC236}">
                          <a16:creationId xmlns:a16="http://schemas.microsoft.com/office/drawing/2014/main" id="{44D7B5D0-3047-DAEF-A46E-F35B4274C6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1372" y="2101077"/>
                      <a:ext cx="42779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T+W</a:t>
                      </a:r>
                      <a:endParaRPr lang="ko-KR" altLang="en-US" sz="900" dirty="0"/>
                    </a:p>
                  </p:txBody>
                </p:sp>
              </p:grpSp>
              <p:sp>
                <p:nvSpPr>
                  <p:cNvPr id="7180" name="TextBox 7179">
                    <a:extLst>
                      <a:ext uri="{FF2B5EF4-FFF2-40B4-BE49-F238E27FC236}">
                        <a16:creationId xmlns:a16="http://schemas.microsoft.com/office/drawing/2014/main" id="{0CEFA2DF-CCEB-2FCB-7FD9-52C6D0EB92DF}"/>
                      </a:ext>
                    </a:extLst>
                  </p:cNvPr>
                  <p:cNvSpPr txBox="1"/>
                  <p:nvPr/>
                </p:nvSpPr>
                <p:spPr>
                  <a:xfrm>
                    <a:off x="2152676" y="1720898"/>
                    <a:ext cx="329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7181" name="TextBox 7180">
                    <a:extLst>
                      <a:ext uri="{FF2B5EF4-FFF2-40B4-BE49-F238E27FC236}">
                        <a16:creationId xmlns:a16="http://schemas.microsoft.com/office/drawing/2014/main" id="{33D6D336-137E-32C9-7D8E-040B80B5D17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8684" y="1720898"/>
                    <a:ext cx="329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7182" name="TextBox 7181">
                    <a:extLst>
                      <a:ext uri="{FF2B5EF4-FFF2-40B4-BE49-F238E27FC236}">
                        <a16:creationId xmlns:a16="http://schemas.microsoft.com/office/drawing/2014/main" id="{8B49676B-E39D-5D68-DEC8-85D540F33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915" y="1731745"/>
                    <a:ext cx="329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7183" name="TextBox 7182">
                    <a:extLst>
                      <a:ext uri="{FF2B5EF4-FFF2-40B4-BE49-F238E27FC236}">
                        <a16:creationId xmlns:a16="http://schemas.microsoft.com/office/drawing/2014/main" id="{3CC3B058-2B85-69B0-86D7-09BDA167B38E}"/>
                      </a:ext>
                    </a:extLst>
                  </p:cNvPr>
                  <p:cNvSpPr txBox="1"/>
                  <p:nvPr/>
                </p:nvSpPr>
                <p:spPr>
                  <a:xfrm>
                    <a:off x="3831972" y="1731745"/>
                    <a:ext cx="329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…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7177" name="왼쪽 중괄호 7176">
                  <a:extLst>
                    <a:ext uri="{FF2B5EF4-FFF2-40B4-BE49-F238E27FC236}">
                      <a16:creationId xmlns:a16="http://schemas.microsoft.com/office/drawing/2014/main" id="{CDF8FF3D-1BFA-ED58-CFAB-785BC4273F21}"/>
                    </a:ext>
                  </a:extLst>
                </p:cNvPr>
                <p:cNvSpPr/>
                <p:nvPr/>
              </p:nvSpPr>
              <p:spPr>
                <a:xfrm rot="5400000">
                  <a:off x="2935813" y="1524794"/>
                  <a:ext cx="80658" cy="583447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78" name="TextBox 7177">
                  <a:extLst>
                    <a:ext uri="{FF2B5EF4-FFF2-40B4-BE49-F238E27FC236}">
                      <a16:creationId xmlns:a16="http://schemas.microsoft.com/office/drawing/2014/main" id="{B2EF3CFC-1DE6-4B0F-62D8-04B57B80DC8F}"/>
                    </a:ext>
                  </a:extLst>
                </p:cNvPr>
                <p:cNvSpPr txBox="1"/>
                <p:nvPr/>
              </p:nvSpPr>
              <p:spPr>
                <a:xfrm>
                  <a:off x="2566370" y="1585006"/>
                  <a:ext cx="10571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K+1-th iteration</a:t>
                  </a:r>
                  <a:endParaRPr lang="ko-KR" altLang="en-US" sz="900" dirty="0"/>
                </a:p>
              </p:txBody>
            </p:sp>
          </p:grpSp>
          <p:grpSp>
            <p:nvGrpSpPr>
              <p:cNvPr id="7205" name="그룹 7204">
                <a:extLst>
                  <a:ext uri="{FF2B5EF4-FFF2-40B4-BE49-F238E27FC236}">
                    <a16:creationId xmlns:a16="http://schemas.microsoft.com/office/drawing/2014/main" id="{4E4EDD23-BE64-242D-310E-C46FF75DF7FB}"/>
                  </a:ext>
                </a:extLst>
              </p:cNvPr>
              <p:cNvGrpSpPr/>
              <p:nvPr/>
            </p:nvGrpSpPr>
            <p:grpSpPr>
              <a:xfrm>
                <a:off x="1518844" y="3098437"/>
                <a:ext cx="3136085" cy="796138"/>
                <a:chOff x="1518407" y="1535771"/>
                <a:chExt cx="3136085" cy="796138"/>
              </a:xfrm>
            </p:grpSpPr>
            <p:grpSp>
              <p:nvGrpSpPr>
                <p:cNvPr id="7206" name="그룹 7205">
                  <a:extLst>
                    <a:ext uri="{FF2B5EF4-FFF2-40B4-BE49-F238E27FC236}">
                      <a16:creationId xmlns:a16="http://schemas.microsoft.com/office/drawing/2014/main" id="{A803740C-A7A7-E58C-EA3E-2CFE8E8D1818}"/>
                    </a:ext>
                  </a:extLst>
                </p:cNvPr>
                <p:cNvGrpSpPr/>
                <p:nvPr/>
              </p:nvGrpSpPr>
              <p:grpSpPr>
                <a:xfrm>
                  <a:off x="1518407" y="1720898"/>
                  <a:ext cx="3136085" cy="611011"/>
                  <a:chOff x="1518407" y="1720898"/>
                  <a:chExt cx="3136085" cy="611011"/>
                </a:xfrm>
              </p:grpSpPr>
              <p:grpSp>
                <p:nvGrpSpPr>
                  <p:cNvPr id="7209" name="그룹 7208">
                    <a:extLst>
                      <a:ext uri="{FF2B5EF4-FFF2-40B4-BE49-F238E27FC236}">
                        <a16:creationId xmlns:a16="http://schemas.microsoft.com/office/drawing/2014/main" id="{B655DCE8-4835-1D9A-AF4E-073FDF5D0E3C}"/>
                      </a:ext>
                    </a:extLst>
                  </p:cNvPr>
                  <p:cNvGrpSpPr/>
                  <p:nvPr/>
                </p:nvGrpSpPr>
                <p:grpSpPr>
                  <a:xfrm>
                    <a:off x="1518407" y="1935060"/>
                    <a:ext cx="3136085" cy="396849"/>
                    <a:chOff x="1518407" y="1935060"/>
                    <a:chExt cx="3136085" cy="396849"/>
                  </a:xfrm>
                </p:grpSpPr>
                <p:cxnSp>
                  <p:nvCxnSpPr>
                    <p:cNvPr id="7214" name="직선 연결선 7213">
                      <a:extLst>
                        <a:ext uri="{FF2B5EF4-FFF2-40B4-BE49-F238E27FC236}">
                          <a16:creationId xmlns:a16="http://schemas.microsoft.com/office/drawing/2014/main" id="{32EDEB09-17F6-4A0B-869D-BC06217882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518407" y="2035728"/>
                      <a:ext cx="313608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15" name="직선 연결선 7214">
                      <a:extLst>
                        <a:ext uri="{FF2B5EF4-FFF2-40B4-BE49-F238E27FC236}">
                          <a16:creationId xmlns:a16="http://schemas.microsoft.com/office/drawing/2014/main" id="{9017ACBC-515C-CE52-6A99-B285533A41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28132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16" name="직선 연결선 7215">
                      <a:extLst>
                        <a:ext uri="{FF2B5EF4-FFF2-40B4-BE49-F238E27FC236}">
                          <a16:creationId xmlns:a16="http://schemas.microsoft.com/office/drawing/2014/main" id="{45C762B6-4F2D-C5C0-ECC6-75178865F8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63024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17" name="직선 연결선 7216">
                      <a:extLst>
                        <a:ext uri="{FF2B5EF4-FFF2-40B4-BE49-F238E27FC236}">
                          <a16:creationId xmlns:a16="http://schemas.microsoft.com/office/drawing/2014/main" id="{E54B39DE-A4B5-2069-0102-CB167B1382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64360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18" name="직선 연결선 7217">
                      <a:extLst>
                        <a:ext uri="{FF2B5EF4-FFF2-40B4-BE49-F238E27FC236}">
                          <a16:creationId xmlns:a16="http://schemas.microsoft.com/office/drawing/2014/main" id="{3C3ADBB1-FCF9-B2F7-9EF0-50D03F31D7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66363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19" name="직선 연결선 7218">
                      <a:extLst>
                        <a:ext uri="{FF2B5EF4-FFF2-40B4-BE49-F238E27FC236}">
                          <a16:creationId xmlns:a16="http://schemas.microsoft.com/office/drawing/2014/main" id="{45C55671-A7B9-537C-7A93-02EE15D310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76088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0" name="직선 연결선 7219">
                      <a:extLst>
                        <a:ext uri="{FF2B5EF4-FFF2-40B4-BE49-F238E27FC236}">
                          <a16:creationId xmlns:a16="http://schemas.microsoft.com/office/drawing/2014/main" id="{C3525A6B-78BE-10DC-74B0-26B6CFFA16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45204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1" name="직선 연결선 7220">
                      <a:extLst>
                        <a:ext uri="{FF2B5EF4-FFF2-40B4-BE49-F238E27FC236}">
                          <a16:creationId xmlns:a16="http://schemas.microsoft.com/office/drawing/2014/main" id="{46F663B6-63A0-2CDB-29D9-FB622712C8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62090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2" name="직선 연결선 7221">
                      <a:extLst>
                        <a:ext uri="{FF2B5EF4-FFF2-40B4-BE49-F238E27FC236}">
                          <a16:creationId xmlns:a16="http://schemas.microsoft.com/office/drawing/2014/main" id="{229A15F3-3CE4-6AC3-C5A6-2893E576B5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24044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3" name="직선 연결선 7222">
                      <a:extLst>
                        <a:ext uri="{FF2B5EF4-FFF2-40B4-BE49-F238E27FC236}">
                          <a16:creationId xmlns:a16="http://schemas.microsoft.com/office/drawing/2014/main" id="{EA160C87-2EE4-77A5-9863-1E9B7BF9D6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33769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4" name="직선 연결선 7223">
                      <a:extLst>
                        <a:ext uri="{FF2B5EF4-FFF2-40B4-BE49-F238E27FC236}">
                          <a16:creationId xmlns:a16="http://schemas.microsoft.com/office/drawing/2014/main" id="{345D8AF7-76C6-49A3-0189-04E41F2A09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77717" y="1935060"/>
                      <a:ext cx="0" cy="2013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25" name="TextBox 7224">
                      <a:extLst>
                        <a:ext uri="{FF2B5EF4-FFF2-40B4-BE49-F238E27FC236}">
                          <a16:creationId xmlns:a16="http://schemas.microsoft.com/office/drawing/2014/main" id="{0ADB810D-D23B-7207-00A9-9AF94E0C8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06442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26" name="TextBox 7225">
                      <a:extLst>
                        <a:ext uri="{FF2B5EF4-FFF2-40B4-BE49-F238E27FC236}">
                          <a16:creationId xmlns:a16="http://schemas.microsoft.com/office/drawing/2014/main" id="{159211B2-03C2-F61A-9C8D-D6001029D6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6258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27" name="TextBox 7226">
                      <a:extLst>
                        <a:ext uri="{FF2B5EF4-FFF2-40B4-BE49-F238E27FC236}">
                          <a16:creationId xmlns:a16="http://schemas.microsoft.com/office/drawing/2014/main" id="{3635B73E-3F74-A495-C3C7-B0240D54AC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5550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28" name="TextBox 7227">
                      <a:extLst>
                        <a:ext uri="{FF2B5EF4-FFF2-40B4-BE49-F238E27FC236}">
                          <a16:creationId xmlns:a16="http://schemas.microsoft.com/office/drawing/2014/main" id="{97FCB1B1-A1B4-77B9-E820-BBFD7389D1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46965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k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29" name="TextBox 7228">
                      <a:extLst>
                        <a:ext uri="{FF2B5EF4-FFF2-40B4-BE49-F238E27FC236}">
                          <a16:creationId xmlns:a16="http://schemas.microsoft.com/office/drawing/2014/main" id="{F5FC97A4-745F-D622-A3BE-251AF64340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4070" y="2101077"/>
                      <a:ext cx="394192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k+1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30" name="TextBox 7229">
                      <a:extLst>
                        <a:ext uri="{FF2B5EF4-FFF2-40B4-BE49-F238E27FC236}">
                          <a16:creationId xmlns:a16="http://schemas.microsoft.com/office/drawing/2014/main" id="{750C6D9B-7704-182B-7228-9C445DB5F2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1780" y="2101077"/>
                      <a:ext cx="394192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 err="1"/>
                        <a:t>k+W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31" name="TextBox 7230">
                      <a:extLst>
                        <a:ext uri="{FF2B5EF4-FFF2-40B4-BE49-F238E27FC236}">
                          <a16:creationId xmlns:a16="http://schemas.microsoft.com/office/drawing/2014/main" id="{992F76EE-5A23-0725-A25D-BFCC9A23C8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90167" y="2101077"/>
                      <a:ext cx="52492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k+W+1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32" name="TextBox 7231">
                      <a:extLst>
                        <a:ext uri="{FF2B5EF4-FFF2-40B4-BE49-F238E27FC236}">
                          <a16:creationId xmlns:a16="http://schemas.microsoft.com/office/drawing/2014/main" id="{0011C233-33EC-9657-EE24-B731A8EC1E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882" y="2101077"/>
                      <a:ext cx="26192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T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33" name="TextBox 7232">
                      <a:extLst>
                        <a:ext uri="{FF2B5EF4-FFF2-40B4-BE49-F238E27FC236}">
                          <a16:creationId xmlns:a16="http://schemas.microsoft.com/office/drawing/2014/main" id="{EB127093-D009-F518-793F-54A6656FB9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6559" y="2101077"/>
                      <a:ext cx="37150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T+1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234" name="TextBox 7233">
                      <a:extLst>
                        <a:ext uri="{FF2B5EF4-FFF2-40B4-BE49-F238E27FC236}">
                          <a16:creationId xmlns:a16="http://schemas.microsoft.com/office/drawing/2014/main" id="{853A136D-285A-4728-86F4-DFE774D315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1372" y="2101077"/>
                      <a:ext cx="42779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/>
                        <a:t>T+W</a:t>
                      </a:r>
                      <a:endParaRPr lang="ko-KR" altLang="en-US" sz="900" dirty="0"/>
                    </a:p>
                  </p:txBody>
                </p:sp>
              </p:grpSp>
              <p:sp>
                <p:nvSpPr>
                  <p:cNvPr id="7210" name="TextBox 7209">
                    <a:extLst>
                      <a:ext uri="{FF2B5EF4-FFF2-40B4-BE49-F238E27FC236}">
                        <a16:creationId xmlns:a16="http://schemas.microsoft.com/office/drawing/2014/main" id="{ACAE7055-F3E1-4E32-71BA-C19361CCFF5E}"/>
                      </a:ext>
                    </a:extLst>
                  </p:cNvPr>
                  <p:cNvSpPr txBox="1"/>
                  <p:nvPr/>
                </p:nvSpPr>
                <p:spPr>
                  <a:xfrm>
                    <a:off x="2152676" y="1720898"/>
                    <a:ext cx="329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7211" name="TextBox 7210">
                    <a:extLst>
                      <a:ext uri="{FF2B5EF4-FFF2-40B4-BE49-F238E27FC236}">
                        <a16:creationId xmlns:a16="http://schemas.microsoft.com/office/drawing/2014/main" id="{55DC2FD6-879F-9211-7051-672CFB1F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698684" y="1720898"/>
                    <a:ext cx="329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7212" name="TextBox 7211">
                    <a:extLst>
                      <a:ext uri="{FF2B5EF4-FFF2-40B4-BE49-F238E27FC236}">
                        <a16:creationId xmlns:a16="http://schemas.microsoft.com/office/drawing/2014/main" id="{E8CDB537-FC02-E939-107F-4384D0EA2C54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915" y="1731745"/>
                    <a:ext cx="329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7213" name="TextBox 7212">
                    <a:extLst>
                      <a:ext uri="{FF2B5EF4-FFF2-40B4-BE49-F238E27FC236}">
                        <a16:creationId xmlns:a16="http://schemas.microsoft.com/office/drawing/2014/main" id="{8D3B8EBE-03AB-FAD7-68D2-6052EB538860}"/>
                      </a:ext>
                    </a:extLst>
                  </p:cNvPr>
                  <p:cNvSpPr txBox="1"/>
                  <p:nvPr/>
                </p:nvSpPr>
                <p:spPr>
                  <a:xfrm>
                    <a:off x="3831972" y="1731745"/>
                    <a:ext cx="329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…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7207" name="왼쪽 중괄호 7206">
                  <a:extLst>
                    <a:ext uri="{FF2B5EF4-FFF2-40B4-BE49-F238E27FC236}">
                      <a16:creationId xmlns:a16="http://schemas.microsoft.com/office/drawing/2014/main" id="{3A3768F1-5716-9D53-7CD6-B457D00D0A79}"/>
                    </a:ext>
                  </a:extLst>
                </p:cNvPr>
                <p:cNvSpPr/>
                <p:nvPr/>
              </p:nvSpPr>
              <p:spPr>
                <a:xfrm rot="5400000">
                  <a:off x="3856449" y="1518467"/>
                  <a:ext cx="83808" cy="549493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08" name="TextBox 7207">
                  <a:extLst>
                    <a:ext uri="{FF2B5EF4-FFF2-40B4-BE49-F238E27FC236}">
                      <a16:creationId xmlns:a16="http://schemas.microsoft.com/office/drawing/2014/main" id="{975471EE-F82D-F933-5A83-D87E59A23379}"/>
                    </a:ext>
                  </a:extLst>
                </p:cNvPr>
                <p:cNvSpPr txBox="1"/>
                <p:nvPr/>
              </p:nvSpPr>
              <p:spPr>
                <a:xfrm>
                  <a:off x="3532646" y="1535771"/>
                  <a:ext cx="10571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T-</a:t>
                  </a:r>
                  <a:r>
                    <a:rPr lang="en-US" altLang="ko-KR" sz="900" dirty="0" err="1"/>
                    <a:t>th</a:t>
                  </a:r>
                  <a:r>
                    <a:rPr lang="en-US" altLang="ko-KR" sz="900" dirty="0"/>
                    <a:t> iteration</a:t>
                  </a:r>
                  <a:endParaRPr lang="ko-KR" altLang="en-US" sz="900" dirty="0"/>
                </a:p>
              </p:txBody>
            </p:sp>
          </p:grpSp>
          <p:sp>
            <p:nvSpPr>
              <p:cNvPr id="7235" name="TextBox 7234">
                <a:extLst>
                  <a:ext uri="{FF2B5EF4-FFF2-40B4-BE49-F238E27FC236}">
                    <a16:creationId xmlns:a16="http://schemas.microsoft.com/office/drawing/2014/main" id="{B27E8522-45AB-772B-14C0-7750A80BBF4B}"/>
                  </a:ext>
                </a:extLst>
              </p:cNvPr>
              <p:cNvSpPr txBox="1"/>
              <p:nvPr/>
            </p:nvSpPr>
            <p:spPr>
              <a:xfrm>
                <a:off x="2811130" y="3112136"/>
                <a:ext cx="461665" cy="33201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7236" name="TextBox 7235">
                <a:extLst>
                  <a:ext uri="{FF2B5EF4-FFF2-40B4-BE49-F238E27FC236}">
                    <a16:creationId xmlns:a16="http://schemas.microsoft.com/office/drawing/2014/main" id="{27595CAB-E60E-FF53-84F3-D25A84ABAF52}"/>
                  </a:ext>
                </a:extLst>
              </p:cNvPr>
              <p:cNvSpPr txBox="1"/>
              <p:nvPr/>
            </p:nvSpPr>
            <p:spPr>
              <a:xfrm>
                <a:off x="630486" y="1858921"/>
                <a:ext cx="105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err="1"/>
                  <a:t>i</a:t>
                </a:r>
                <a:r>
                  <a:rPr lang="en-US" altLang="ko-KR" sz="900" dirty="0"/>
                  <a:t> = k</a:t>
                </a:r>
              </a:p>
              <a:p>
                <a:r>
                  <a:rPr lang="en-US" altLang="ko-KR" sz="900" dirty="0"/>
                  <a:t>W(</a:t>
                </a:r>
                <a:r>
                  <a:rPr lang="en-US" altLang="ko-KR" sz="900" dirty="0" err="1"/>
                  <a:t>i</a:t>
                </a:r>
                <a:r>
                  <a:rPr lang="en-US" altLang="ko-KR" sz="900" dirty="0"/>
                  <a:t>) = k + W</a:t>
                </a:r>
                <a:endParaRPr lang="ko-KR" altLang="en-US" sz="900" dirty="0"/>
              </a:p>
            </p:txBody>
          </p:sp>
          <p:sp>
            <p:nvSpPr>
              <p:cNvPr id="7237" name="TextBox 7236">
                <a:extLst>
                  <a:ext uri="{FF2B5EF4-FFF2-40B4-BE49-F238E27FC236}">
                    <a16:creationId xmlns:a16="http://schemas.microsoft.com/office/drawing/2014/main" id="{805184CC-3FBC-2DF3-2F39-DAF928D9E70E}"/>
                  </a:ext>
                </a:extLst>
              </p:cNvPr>
              <p:cNvSpPr txBox="1"/>
              <p:nvPr/>
            </p:nvSpPr>
            <p:spPr>
              <a:xfrm>
                <a:off x="630486" y="2593667"/>
                <a:ext cx="105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err="1"/>
                  <a:t>i</a:t>
                </a:r>
                <a:r>
                  <a:rPr lang="en-US" altLang="ko-KR" sz="900" dirty="0"/>
                  <a:t> = k + 1</a:t>
                </a:r>
              </a:p>
              <a:p>
                <a:r>
                  <a:rPr lang="en-US" altLang="ko-KR" sz="900" dirty="0"/>
                  <a:t>W(</a:t>
                </a:r>
                <a:r>
                  <a:rPr lang="en-US" altLang="ko-KR" sz="900" dirty="0" err="1"/>
                  <a:t>i</a:t>
                </a:r>
                <a:r>
                  <a:rPr lang="en-US" altLang="ko-KR" sz="900" dirty="0"/>
                  <a:t>) = k + W + 1</a:t>
                </a:r>
                <a:endParaRPr lang="ko-KR" altLang="en-US" sz="900" dirty="0"/>
              </a:p>
            </p:txBody>
          </p:sp>
          <p:sp>
            <p:nvSpPr>
              <p:cNvPr id="7238" name="TextBox 7237">
                <a:extLst>
                  <a:ext uri="{FF2B5EF4-FFF2-40B4-BE49-F238E27FC236}">
                    <a16:creationId xmlns:a16="http://schemas.microsoft.com/office/drawing/2014/main" id="{8F1BCACA-5153-DDFC-8DFE-767271FCF76D}"/>
                  </a:ext>
                </a:extLst>
              </p:cNvPr>
              <p:cNvSpPr txBox="1"/>
              <p:nvPr/>
            </p:nvSpPr>
            <p:spPr>
              <a:xfrm>
                <a:off x="630486" y="3359822"/>
                <a:ext cx="105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err="1"/>
                  <a:t>i</a:t>
                </a:r>
                <a:r>
                  <a:rPr lang="en-US" altLang="ko-KR" sz="900" dirty="0"/>
                  <a:t> = T</a:t>
                </a:r>
              </a:p>
              <a:p>
                <a:r>
                  <a:rPr lang="en-US" altLang="ko-KR" sz="900" dirty="0"/>
                  <a:t>W(</a:t>
                </a:r>
                <a:r>
                  <a:rPr lang="en-US" altLang="ko-KR" sz="900" dirty="0" err="1"/>
                  <a:t>i</a:t>
                </a:r>
                <a:r>
                  <a:rPr lang="en-US" altLang="ko-KR" sz="900" dirty="0"/>
                  <a:t>) = T + W</a:t>
                </a:r>
                <a:endParaRPr lang="ko-KR" altLang="en-US" sz="900" dirty="0"/>
              </a:p>
            </p:txBody>
          </p:sp>
        </p:grpSp>
        <p:grpSp>
          <p:nvGrpSpPr>
            <p:cNvPr id="7244" name="그룹 7243">
              <a:extLst>
                <a:ext uri="{FF2B5EF4-FFF2-40B4-BE49-F238E27FC236}">
                  <a16:creationId xmlns:a16="http://schemas.microsoft.com/office/drawing/2014/main" id="{5EF5DF9B-FA3D-476A-9EF8-4457971586DF}"/>
                </a:ext>
              </a:extLst>
            </p:cNvPr>
            <p:cNvGrpSpPr/>
            <p:nvPr/>
          </p:nvGrpSpPr>
          <p:grpSpPr>
            <a:xfrm>
              <a:off x="380478" y="1294167"/>
              <a:ext cx="4426414" cy="2657048"/>
              <a:chOff x="380478" y="1294167"/>
              <a:chExt cx="4426414" cy="2657048"/>
            </a:xfrm>
          </p:grpSpPr>
          <p:sp>
            <p:nvSpPr>
              <p:cNvPr id="7240" name="직사각형 7239">
                <a:extLst>
                  <a:ext uri="{FF2B5EF4-FFF2-40B4-BE49-F238E27FC236}">
                    <a16:creationId xmlns:a16="http://schemas.microsoft.com/office/drawing/2014/main" id="{1A0E05E3-F030-08C7-48A7-ECE07900E025}"/>
                  </a:ext>
                </a:extLst>
              </p:cNvPr>
              <p:cNvSpPr/>
              <p:nvPr/>
            </p:nvSpPr>
            <p:spPr>
              <a:xfrm>
                <a:off x="380478" y="1294167"/>
                <a:ext cx="4426414" cy="265704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3" name="직사각형 7242">
                <a:extLst>
                  <a:ext uri="{FF2B5EF4-FFF2-40B4-BE49-F238E27FC236}">
                    <a16:creationId xmlns:a16="http://schemas.microsoft.com/office/drawing/2014/main" id="{E8776766-2FBA-4B80-3694-6B1681FA0679}"/>
                  </a:ext>
                </a:extLst>
              </p:cNvPr>
              <p:cNvSpPr/>
              <p:nvPr/>
            </p:nvSpPr>
            <p:spPr>
              <a:xfrm>
                <a:off x="380478" y="1294167"/>
                <a:ext cx="1797900" cy="217831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Rolling Window Approach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246" name="TextBox 7245">
            <a:extLst>
              <a:ext uri="{FF2B5EF4-FFF2-40B4-BE49-F238E27FC236}">
                <a16:creationId xmlns:a16="http://schemas.microsoft.com/office/drawing/2014/main" id="{98A18BCD-8C26-4922-BB8E-128D27756EC0}"/>
              </a:ext>
            </a:extLst>
          </p:cNvPr>
          <p:cNvSpPr txBox="1"/>
          <p:nvPr/>
        </p:nvSpPr>
        <p:spPr>
          <a:xfrm>
            <a:off x="4906550" y="1272277"/>
            <a:ext cx="3766657" cy="209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MPC </a:t>
            </a:r>
            <a:r>
              <a:rPr lang="ko-KR" altLang="en-US" sz="1100" dirty="0"/>
              <a:t>모델을 적용하여 매 </a:t>
            </a:r>
            <a:r>
              <a:rPr lang="en-US" altLang="ko-KR" sz="1100" dirty="0"/>
              <a:t>time span </a:t>
            </a:r>
            <a:r>
              <a:rPr lang="ko-KR" altLang="en-US" sz="1100" dirty="0"/>
              <a:t>때 최적화를 진행함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불확실성의 경우 </a:t>
            </a:r>
            <a:r>
              <a:rPr lang="en-US" altLang="ko-KR" sz="1100" dirty="0"/>
              <a:t>2</a:t>
            </a:r>
            <a:r>
              <a:rPr lang="ko-KR" altLang="en-US" sz="1100" dirty="0"/>
              <a:t> 가지 종류로 나눴으며</a:t>
            </a:r>
            <a:r>
              <a:rPr lang="en-US" altLang="ko-KR" sz="1100" dirty="0"/>
              <a:t>, EV behavior</a:t>
            </a:r>
            <a:r>
              <a:rPr lang="ko-KR" altLang="en-US" sz="1100" dirty="0"/>
              <a:t>와 </a:t>
            </a:r>
            <a:r>
              <a:rPr lang="en-US" altLang="ko-KR" sz="1100" dirty="0"/>
              <a:t>EV specification </a:t>
            </a:r>
            <a:r>
              <a:rPr lang="ko-KR" altLang="en-US" sz="1100" dirty="0"/>
              <a:t>을 불확실성 파라미터로 설정함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EV behavior</a:t>
            </a:r>
            <a:r>
              <a:rPr lang="ko-KR" altLang="en-US" sz="1100" dirty="0"/>
              <a:t>의 경우</a:t>
            </a:r>
            <a:r>
              <a:rPr lang="en-US" altLang="ko-KR" sz="1100" dirty="0"/>
              <a:t>, 6</a:t>
            </a:r>
            <a:r>
              <a:rPr lang="ko-KR" altLang="en-US" sz="1100" dirty="0"/>
              <a:t>개월 데이터를 기반으로 </a:t>
            </a:r>
            <a:r>
              <a:rPr lang="en-US" altLang="ko-KR" sz="1100" dirty="0" err="1"/>
              <a:t>Marcov</a:t>
            </a:r>
            <a:r>
              <a:rPr lang="en-US" altLang="ko-KR" sz="1100" dirty="0"/>
              <a:t> Chain</a:t>
            </a:r>
            <a:r>
              <a:rPr lang="ko-KR" altLang="en-US" sz="1100" dirty="0"/>
              <a:t>을 통한 행동 확률과 </a:t>
            </a:r>
            <a:r>
              <a:rPr lang="en-US" altLang="ko-KR" sz="1100" dirty="0"/>
              <a:t>Monte Carlo Simulation</a:t>
            </a:r>
            <a:r>
              <a:rPr lang="ko-KR" altLang="en-US" sz="1100" dirty="0"/>
              <a:t>을 통해  </a:t>
            </a:r>
            <a:r>
              <a:rPr lang="en-US" altLang="ko-KR" sz="1100" dirty="0"/>
              <a:t>EV </a:t>
            </a:r>
            <a:r>
              <a:rPr lang="ko-KR" altLang="en-US" sz="1100" dirty="0"/>
              <a:t>행동 패턴의 불확실성을 나타냄</a:t>
            </a:r>
          </a:p>
        </p:txBody>
      </p:sp>
      <p:sp>
        <p:nvSpPr>
          <p:cNvPr id="7248" name="왼쪽 중괄호 7247">
            <a:extLst>
              <a:ext uri="{FF2B5EF4-FFF2-40B4-BE49-F238E27FC236}">
                <a16:creationId xmlns:a16="http://schemas.microsoft.com/office/drawing/2014/main" id="{5D4B857B-9632-1DE1-062C-5B6A13A28C2D}"/>
              </a:ext>
            </a:extLst>
          </p:cNvPr>
          <p:cNvSpPr/>
          <p:nvPr/>
        </p:nvSpPr>
        <p:spPr>
          <a:xfrm>
            <a:off x="1054755" y="4719349"/>
            <a:ext cx="217790" cy="1722586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49" name="TextBox 7248">
            <a:extLst>
              <a:ext uri="{FF2B5EF4-FFF2-40B4-BE49-F238E27FC236}">
                <a16:creationId xmlns:a16="http://schemas.microsoft.com/office/drawing/2014/main" id="{0FDAB834-3DBD-5FAF-72BF-22A7BA86716D}"/>
              </a:ext>
            </a:extLst>
          </p:cNvPr>
          <p:cNvSpPr txBox="1"/>
          <p:nvPr/>
        </p:nvSpPr>
        <p:spPr>
          <a:xfrm>
            <a:off x="108650" y="5453373"/>
            <a:ext cx="105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Uncertainty</a:t>
            </a:r>
            <a:endParaRPr lang="ko-KR" altLang="en-US" sz="1200" dirty="0"/>
          </a:p>
        </p:txBody>
      </p:sp>
      <p:sp>
        <p:nvSpPr>
          <p:cNvPr id="7250" name="TextBox 7249">
            <a:extLst>
              <a:ext uri="{FF2B5EF4-FFF2-40B4-BE49-F238E27FC236}">
                <a16:creationId xmlns:a16="http://schemas.microsoft.com/office/drawing/2014/main" id="{725EEE36-C46D-5FCB-09B6-BE047D2EB4A8}"/>
              </a:ext>
            </a:extLst>
          </p:cNvPr>
          <p:cNvSpPr txBox="1"/>
          <p:nvPr/>
        </p:nvSpPr>
        <p:spPr>
          <a:xfrm>
            <a:off x="1251685" y="4508150"/>
            <a:ext cx="124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EV Behavior</a:t>
            </a:r>
          </a:p>
          <a:p>
            <a:r>
              <a:rPr lang="en-US" altLang="ko-KR" sz="1200" dirty="0"/>
              <a:t>(Parking, Driving)</a:t>
            </a:r>
            <a:endParaRPr lang="ko-KR" altLang="en-US" sz="1200" dirty="0"/>
          </a:p>
        </p:txBody>
      </p:sp>
      <p:sp>
        <p:nvSpPr>
          <p:cNvPr id="7251" name="TextBox 7250">
            <a:extLst>
              <a:ext uri="{FF2B5EF4-FFF2-40B4-BE49-F238E27FC236}">
                <a16:creationId xmlns:a16="http://schemas.microsoft.com/office/drawing/2014/main" id="{B4EC46CC-011D-4AE4-725C-5E0A207F4739}"/>
              </a:ext>
            </a:extLst>
          </p:cNvPr>
          <p:cNvSpPr txBox="1"/>
          <p:nvPr/>
        </p:nvSpPr>
        <p:spPr>
          <a:xfrm>
            <a:off x="1281807" y="6183354"/>
            <a:ext cx="121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EV Specification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&amp; Target)</a:t>
            </a:r>
            <a:endParaRPr lang="ko-KR" altLang="en-US" sz="1200" dirty="0"/>
          </a:p>
        </p:txBody>
      </p:sp>
      <p:cxnSp>
        <p:nvCxnSpPr>
          <p:cNvPr id="7253" name="직선 화살표 연결선 7252">
            <a:extLst>
              <a:ext uri="{FF2B5EF4-FFF2-40B4-BE49-F238E27FC236}">
                <a16:creationId xmlns:a16="http://schemas.microsoft.com/office/drawing/2014/main" id="{806B372E-4F33-77BD-563C-0E5A26B75856}"/>
              </a:ext>
            </a:extLst>
          </p:cNvPr>
          <p:cNvCxnSpPr>
            <a:cxnSpLocks/>
          </p:cNvCxnSpPr>
          <p:nvPr/>
        </p:nvCxnSpPr>
        <p:spPr>
          <a:xfrm flipV="1">
            <a:off x="2459848" y="4717493"/>
            <a:ext cx="990306" cy="1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4" name="TextBox 7253">
            <a:extLst>
              <a:ext uri="{FF2B5EF4-FFF2-40B4-BE49-F238E27FC236}">
                <a16:creationId xmlns:a16="http://schemas.microsoft.com/office/drawing/2014/main" id="{799BEBC8-F63F-B9D3-CF18-6A221532C9DE}"/>
              </a:ext>
            </a:extLst>
          </p:cNvPr>
          <p:cNvSpPr txBox="1"/>
          <p:nvPr/>
        </p:nvSpPr>
        <p:spPr>
          <a:xfrm>
            <a:off x="2386728" y="4444975"/>
            <a:ext cx="106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Marcov</a:t>
            </a:r>
            <a:r>
              <a:rPr lang="en-US" altLang="ko-KR" sz="1200" dirty="0"/>
              <a:t> Chain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C22FE8-4B2C-D2BB-6891-91DD2CE588A0}"/>
              </a:ext>
            </a:extLst>
          </p:cNvPr>
          <p:cNvGrpSpPr/>
          <p:nvPr/>
        </p:nvGrpSpPr>
        <p:grpSpPr>
          <a:xfrm>
            <a:off x="2680186" y="5022915"/>
            <a:ext cx="3216825" cy="753202"/>
            <a:chOff x="2148124" y="5004941"/>
            <a:chExt cx="3216825" cy="753202"/>
          </a:xfrm>
        </p:grpSpPr>
        <p:pic>
          <p:nvPicPr>
            <p:cNvPr id="7256" name="그림 7255">
              <a:extLst>
                <a:ext uri="{FF2B5EF4-FFF2-40B4-BE49-F238E27FC236}">
                  <a16:creationId xmlns:a16="http://schemas.microsoft.com/office/drawing/2014/main" id="{CB4573F6-89B2-DFD8-81FE-4C6BB138E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8124" y="5004941"/>
              <a:ext cx="3216825" cy="470064"/>
            </a:xfrm>
            <a:prstGeom prst="rect">
              <a:avLst/>
            </a:prstGeom>
            <a:ln w="19050">
              <a:solidFill>
                <a:schemeClr val="accent1"/>
              </a:solidFill>
              <a:prstDash val="sysDash"/>
            </a:ln>
          </p:spPr>
        </p:pic>
        <p:sp>
          <p:nvSpPr>
            <p:cNvPr id="7257" name="TextBox 7256">
              <a:extLst>
                <a:ext uri="{FF2B5EF4-FFF2-40B4-BE49-F238E27FC236}">
                  <a16:creationId xmlns:a16="http://schemas.microsoft.com/office/drawing/2014/main" id="{B24159B9-D8B2-AF54-3A12-21B46A3863A4}"/>
                </a:ext>
              </a:extLst>
            </p:cNvPr>
            <p:cNvSpPr txBox="1"/>
            <p:nvPr/>
          </p:nvSpPr>
          <p:spPr>
            <a:xfrm>
              <a:off x="3114708" y="5481144"/>
              <a:ext cx="124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Transition Matrix</a:t>
              </a:r>
              <a:endParaRPr lang="ko-KR" altLang="en-US" sz="1200" dirty="0"/>
            </a:p>
          </p:txBody>
        </p:sp>
      </p:grpSp>
      <p:sp>
        <p:nvSpPr>
          <p:cNvPr id="7258" name="TextBox 7257">
            <a:extLst>
              <a:ext uri="{FF2B5EF4-FFF2-40B4-BE49-F238E27FC236}">
                <a16:creationId xmlns:a16="http://schemas.microsoft.com/office/drawing/2014/main" id="{F1CF0F99-B3DE-DC49-3AC6-20EE4568F0A7}"/>
              </a:ext>
            </a:extLst>
          </p:cNvPr>
          <p:cNvSpPr txBox="1"/>
          <p:nvPr/>
        </p:nvSpPr>
        <p:spPr>
          <a:xfrm>
            <a:off x="3548184" y="4495200"/>
            <a:ext cx="124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Transition</a:t>
            </a:r>
            <a:r>
              <a:rPr lang="ko-KR" altLang="en-US" sz="1200" dirty="0"/>
              <a:t> </a:t>
            </a:r>
            <a:r>
              <a:rPr lang="en-US" altLang="ko-KR" sz="1200" dirty="0"/>
              <a:t>Matrix</a:t>
            </a:r>
          </a:p>
          <a:p>
            <a:pPr algn="ctr"/>
            <a:r>
              <a:rPr lang="en-US" altLang="ko-KR" sz="1200" dirty="0"/>
              <a:t>( M(t) )</a:t>
            </a:r>
            <a:endParaRPr lang="ko-KR" altLang="en-US" sz="1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FC7FAA-A0C4-7CC1-FBA0-DDAB6AA6F84E}"/>
              </a:ext>
            </a:extLst>
          </p:cNvPr>
          <p:cNvGrpSpPr/>
          <p:nvPr/>
        </p:nvGrpSpPr>
        <p:grpSpPr>
          <a:xfrm>
            <a:off x="4812320" y="4261158"/>
            <a:ext cx="1219537" cy="466972"/>
            <a:chOff x="4297443" y="4195065"/>
            <a:chExt cx="1219537" cy="466972"/>
          </a:xfrm>
        </p:grpSpPr>
        <p:cxnSp>
          <p:nvCxnSpPr>
            <p:cNvPr id="7259" name="직선 화살표 연결선 7258">
              <a:extLst>
                <a:ext uri="{FF2B5EF4-FFF2-40B4-BE49-F238E27FC236}">
                  <a16:creationId xmlns:a16="http://schemas.microsoft.com/office/drawing/2014/main" id="{2C1D6FB2-82AD-8997-3990-FA0BE7D8DD2B}"/>
                </a:ext>
              </a:extLst>
            </p:cNvPr>
            <p:cNvCxnSpPr>
              <a:cxnSpLocks/>
            </p:cNvCxnSpPr>
            <p:nvPr/>
          </p:nvCxnSpPr>
          <p:spPr>
            <a:xfrm>
              <a:off x="4297443" y="4662037"/>
              <a:ext cx="12195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60" name="TextBox 7259">
              <a:extLst>
                <a:ext uri="{FF2B5EF4-FFF2-40B4-BE49-F238E27FC236}">
                  <a16:creationId xmlns:a16="http://schemas.microsoft.com/office/drawing/2014/main" id="{5A189D27-D7AB-FFFE-B920-77BB5652AF39}"/>
                </a:ext>
              </a:extLst>
            </p:cNvPr>
            <p:cNvSpPr txBox="1"/>
            <p:nvPr/>
          </p:nvSpPr>
          <p:spPr>
            <a:xfrm>
              <a:off x="4375624" y="4195065"/>
              <a:ext cx="1063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Monte Carlo Simulation</a:t>
              </a:r>
              <a:endParaRPr lang="ko-KR" altLang="en-US" sz="12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3E0FC9-C7E4-C0D4-7354-644070BC3D26}"/>
              </a:ext>
            </a:extLst>
          </p:cNvPr>
          <p:cNvGrpSpPr/>
          <p:nvPr/>
        </p:nvGrpSpPr>
        <p:grpSpPr>
          <a:xfrm>
            <a:off x="6331533" y="4131343"/>
            <a:ext cx="2406069" cy="1449299"/>
            <a:chOff x="5600698" y="4103403"/>
            <a:chExt cx="2406069" cy="1449299"/>
          </a:xfrm>
        </p:grpSpPr>
        <p:pic>
          <p:nvPicPr>
            <p:cNvPr id="7262" name="그림 7261">
              <a:extLst>
                <a:ext uri="{FF2B5EF4-FFF2-40B4-BE49-F238E27FC236}">
                  <a16:creationId xmlns:a16="http://schemas.microsoft.com/office/drawing/2014/main" id="{A45E7BE5-4110-000D-011C-963A7666C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8" y="4103403"/>
              <a:ext cx="2406069" cy="117230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7263" name="TextBox 7262">
              <a:extLst>
                <a:ext uri="{FF2B5EF4-FFF2-40B4-BE49-F238E27FC236}">
                  <a16:creationId xmlns:a16="http://schemas.microsoft.com/office/drawing/2014/main" id="{8E81E56D-193F-F509-8861-0AB1A62FBA41}"/>
                </a:ext>
              </a:extLst>
            </p:cNvPr>
            <p:cNvSpPr txBox="1"/>
            <p:nvPr/>
          </p:nvSpPr>
          <p:spPr>
            <a:xfrm>
              <a:off x="6103186" y="5275703"/>
              <a:ext cx="140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Simulated Scenario</a:t>
              </a:r>
              <a:endParaRPr lang="ko-KR" altLang="en-US" sz="1200" dirty="0"/>
            </a:p>
          </p:txBody>
        </p:sp>
      </p:grpSp>
      <p:cxnSp>
        <p:nvCxnSpPr>
          <p:cNvPr id="7264" name="직선 화살표 연결선 7263">
            <a:extLst>
              <a:ext uri="{FF2B5EF4-FFF2-40B4-BE49-F238E27FC236}">
                <a16:creationId xmlns:a16="http://schemas.microsoft.com/office/drawing/2014/main" id="{9D8AA234-C29D-AAAC-5FD2-9B38C8E14A16}"/>
              </a:ext>
            </a:extLst>
          </p:cNvPr>
          <p:cNvCxnSpPr/>
          <p:nvPr/>
        </p:nvCxnSpPr>
        <p:spPr>
          <a:xfrm>
            <a:off x="2431236" y="6327993"/>
            <a:ext cx="10677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66" name="그림 7265">
            <a:extLst>
              <a:ext uri="{FF2B5EF4-FFF2-40B4-BE49-F238E27FC236}">
                <a16:creationId xmlns:a16="http://schemas.microsoft.com/office/drawing/2014/main" id="{35D369EE-0FC0-6FD8-9E80-287A4AE73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243" y="5960480"/>
            <a:ext cx="2250614" cy="804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267" name="TextBox 7266">
            <a:extLst>
              <a:ext uri="{FF2B5EF4-FFF2-40B4-BE49-F238E27FC236}">
                <a16:creationId xmlns:a16="http://schemas.microsoft.com/office/drawing/2014/main" id="{27427563-1675-8123-2247-808F1B66AA1B}"/>
              </a:ext>
            </a:extLst>
          </p:cNvPr>
          <p:cNvSpPr txBox="1"/>
          <p:nvPr/>
        </p:nvSpPr>
        <p:spPr>
          <a:xfrm>
            <a:off x="2234308" y="6376837"/>
            <a:ext cx="1558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Uniform</a:t>
            </a:r>
            <a:r>
              <a:rPr lang="ko-KR" altLang="en-US" sz="1200" dirty="0"/>
              <a:t> </a:t>
            </a:r>
            <a:r>
              <a:rPr lang="en-US" altLang="ko-KR" sz="1200" dirty="0"/>
              <a:t>Distribution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83116-EFFB-F5A0-73B1-28AF9492F8CE}"/>
              </a:ext>
            </a:extLst>
          </p:cNvPr>
          <p:cNvSpPr txBox="1"/>
          <p:nvPr/>
        </p:nvSpPr>
        <p:spPr>
          <a:xfrm>
            <a:off x="4953833" y="3404837"/>
            <a:ext cx="3719373" cy="57259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ym typeface="Wingdings" panose="05000000000000000000" pitchFamily="2" charset="2"/>
              </a:rPr>
              <a:t> </a:t>
            </a:r>
            <a:r>
              <a:rPr lang="en-US" altLang="ko-KR" sz="1100" dirty="0"/>
              <a:t>MPC </a:t>
            </a:r>
            <a:r>
              <a:rPr lang="ko-KR" altLang="en-US" sz="1100" dirty="0"/>
              <a:t>제어를 통해 실시간에 가까운 스케줄링을 구현함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>
                <a:sym typeface="Wingdings" panose="05000000000000000000" pitchFamily="2" charset="2"/>
              </a:rPr>
              <a:t> </a:t>
            </a:r>
            <a:r>
              <a:rPr lang="en-US" altLang="ko-KR" sz="1100" dirty="0"/>
              <a:t>SoC </a:t>
            </a:r>
            <a:r>
              <a:rPr lang="ko-KR" altLang="en-US" sz="1100" dirty="0"/>
              <a:t>불확실성에 대한 방법론이 없음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686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 marL="514350" indent="-514350">
              <a:buFont typeface="+mj-lt"/>
              <a:buAutoNum type="romanUcPeriod" startAt="4"/>
              <a:tabLst>
                <a:tab pos="246191" algn="l"/>
              </a:tabLst>
              <a:defRPr/>
            </a:pPr>
            <a:r>
              <a:rPr lang="ko-KR" altLang="en-US" sz="2400" kern="0" dirty="0">
                <a:latin typeface="맑은 고딕" pitchFamily="50" charset="-127"/>
              </a:rPr>
              <a:t>불확실성 논문 현황</a:t>
            </a:r>
          </a:p>
        </p:txBody>
      </p:sp>
      <p:sp>
        <p:nvSpPr>
          <p:cNvPr id="6" name="AutoShape 176">
            <a:extLst>
              <a:ext uri="{FF2B5EF4-FFF2-40B4-BE49-F238E27FC236}">
                <a16:creationId xmlns:a16="http://schemas.microsoft.com/office/drawing/2014/main" id="{7C0D227F-97B0-BD0E-3E6B-469722F2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78" y="745527"/>
            <a:ext cx="8411183" cy="33201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/>
          <a:p>
            <a:pPr defTabSz="883649" latinLnBrk="1">
              <a:spcBef>
                <a:spcPts val="554"/>
              </a:spcBef>
              <a:buSzPct val="100000"/>
            </a:pP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논문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2 : 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A Hybrid Robust-Stochastic Approach for the Day-Ahead Scheduling of an EV Aggregator </a:t>
            </a:r>
            <a:r>
              <a:rPr lang="en-US" altLang="ko-KR" sz="1108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(2022)</a:t>
            </a:r>
            <a:endParaRPr lang="en-US" altLang="ko-KR" sz="12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B0104-3042-5E32-0333-0EB1B1D074F5}"/>
              </a:ext>
            </a:extLst>
          </p:cNvPr>
          <p:cNvSpPr txBox="1"/>
          <p:nvPr/>
        </p:nvSpPr>
        <p:spPr>
          <a:xfrm>
            <a:off x="380478" y="1010143"/>
            <a:ext cx="7796871" cy="108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Hybrid Robust-Stochastic (HRS) </a:t>
            </a:r>
            <a:r>
              <a:rPr lang="ko-KR" altLang="en-US" sz="1100" dirty="0"/>
              <a:t>방법과 </a:t>
            </a:r>
            <a:r>
              <a:rPr lang="en-US" altLang="ko-KR" sz="1100" dirty="0"/>
              <a:t>Two-Stage Stochastic (TSS), 2</a:t>
            </a:r>
            <a:r>
              <a:rPr lang="ko-KR" altLang="en-US" sz="1100" dirty="0"/>
              <a:t>가지 방식으로 </a:t>
            </a:r>
            <a:r>
              <a:rPr lang="ko-KR" altLang="en-US" sz="1100" dirty="0" err="1"/>
              <a:t>스케줄링하여</a:t>
            </a:r>
            <a:r>
              <a:rPr lang="ko-KR" altLang="en-US" sz="1100" dirty="0"/>
              <a:t> 각각의 </a:t>
            </a:r>
            <a:r>
              <a:rPr lang="en-US" altLang="ko-KR" sz="1100" dirty="0"/>
              <a:t>result</a:t>
            </a:r>
            <a:r>
              <a:rPr lang="ko-KR" altLang="en-US" sz="1100" dirty="0"/>
              <a:t>를 비교함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불확실성의 경우 </a:t>
            </a:r>
            <a:r>
              <a:rPr lang="en-US" altLang="ko-KR" sz="1100" dirty="0"/>
              <a:t>EV Arrival time, Departure time, initial SoC, Market Price, imbalance Price</a:t>
            </a:r>
            <a:r>
              <a:rPr lang="ko-KR" altLang="en-US" sz="1100" dirty="0"/>
              <a:t>를 </a:t>
            </a:r>
            <a:r>
              <a:rPr lang="en-US" altLang="ko-KR" sz="1100" dirty="0"/>
              <a:t>data</a:t>
            </a:r>
            <a:r>
              <a:rPr lang="ko-KR" altLang="en-US" sz="1100" dirty="0"/>
              <a:t> 기반으로 예측함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Imbalance</a:t>
            </a:r>
            <a:r>
              <a:rPr lang="ko-KR" altLang="en-US" sz="1100" dirty="0"/>
              <a:t>의 경우 </a:t>
            </a:r>
            <a:r>
              <a:rPr lang="en-US" altLang="ko-KR" sz="1100" dirty="0"/>
              <a:t>FCR </a:t>
            </a:r>
            <a:r>
              <a:rPr lang="ko-KR" altLang="en-US" sz="1100" dirty="0"/>
              <a:t>같은 보조서비스이다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ym typeface="Wingdings" panose="05000000000000000000" pitchFamily="2" charset="2"/>
              </a:rPr>
              <a:t>Slack </a:t>
            </a:r>
            <a:r>
              <a:rPr lang="ko-KR" altLang="en-US" sz="1100" dirty="0">
                <a:sym typeface="Wingdings" panose="05000000000000000000" pitchFamily="2" charset="2"/>
              </a:rPr>
              <a:t>변수 개념을 활용한 불확실성 제어가 적용됨</a:t>
            </a:r>
            <a:r>
              <a:rPr lang="en-US" altLang="ko-KR" sz="1100" dirty="0">
                <a:sym typeface="Wingdings" panose="05000000000000000000" pitchFamily="2" charset="2"/>
              </a:rPr>
              <a:t> ( Imbalance Price )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2CBF7-A3A6-DB11-8219-FE5B5E99503A}"/>
              </a:ext>
            </a:extLst>
          </p:cNvPr>
          <p:cNvSpPr txBox="1"/>
          <p:nvPr/>
        </p:nvSpPr>
        <p:spPr>
          <a:xfrm>
            <a:off x="380478" y="2220023"/>
            <a:ext cx="6821511" cy="82650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100" dirty="0"/>
              <a:t>단순 충전 스케줄로 방전에 대한 추가 연구가 필요함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100" dirty="0"/>
              <a:t>시장 전력 가격에 대한 불확실성을 고려하여 스케줄링을 함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100" dirty="0"/>
              <a:t>Imbalance Price </a:t>
            </a:r>
            <a:r>
              <a:rPr lang="ko-KR" altLang="en-US" sz="1100" dirty="0"/>
              <a:t>예측 제어를 초점에 둔 논문으로 </a:t>
            </a:r>
            <a:r>
              <a:rPr lang="en-US" altLang="ko-KR" sz="1100" dirty="0"/>
              <a:t>EV Behavior</a:t>
            </a:r>
            <a:r>
              <a:rPr lang="ko-KR" altLang="en-US" sz="1100" dirty="0"/>
              <a:t>에 대한 구체적 방법론이 없음</a:t>
            </a:r>
            <a:endParaRPr lang="en-US" altLang="ko-KR" sz="1100" dirty="0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E0DCE645-14B9-B897-85B3-CDC990B9A571}"/>
              </a:ext>
            </a:extLst>
          </p:cNvPr>
          <p:cNvSpPr/>
          <p:nvPr/>
        </p:nvSpPr>
        <p:spPr>
          <a:xfrm>
            <a:off x="1165917" y="4319300"/>
            <a:ext cx="217790" cy="1585112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529BD-89D4-1376-9C23-7FEFB0422D84}"/>
              </a:ext>
            </a:extLst>
          </p:cNvPr>
          <p:cNvSpPr txBox="1"/>
          <p:nvPr/>
        </p:nvSpPr>
        <p:spPr>
          <a:xfrm>
            <a:off x="217712" y="4982393"/>
            <a:ext cx="105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Uncertainty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23911-9FBE-14C5-2D9B-3B1826656494}"/>
              </a:ext>
            </a:extLst>
          </p:cNvPr>
          <p:cNvSpPr txBox="1"/>
          <p:nvPr/>
        </p:nvSpPr>
        <p:spPr>
          <a:xfrm>
            <a:off x="1362847" y="4108101"/>
            <a:ext cx="135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EV Behavior</a:t>
            </a:r>
          </a:p>
          <a:p>
            <a:r>
              <a:rPr lang="en-US" altLang="ko-KR" sz="1200" dirty="0"/>
              <a:t>(Arrival,</a:t>
            </a:r>
            <a:r>
              <a:rPr lang="ko-KR" altLang="en-US" sz="1200" dirty="0"/>
              <a:t> </a:t>
            </a:r>
            <a:r>
              <a:rPr lang="en-US" altLang="ko-KR" sz="1200" dirty="0"/>
              <a:t>Departure,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SoC)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ECF169-2990-FF95-D971-4771DA8F9B4B}"/>
              </a:ext>
            </a:extLst>
          </p:cNvPr>
          <p:cNvCxnSpPr>
            <a:cxnSpLocks/>
          </p:cNvCxnSpPr>
          <p:nvPr/>
        </p:nvCxnSpPr>
        <p:spPr>
          <a:xfrm flipV="1">
            <a:off x="2679961" y="4281395"/>
            <a:ext cx="990306" cy="1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4BC635-5E31-95FF-0A9A-F51FE4D6210B}"/>
              </a:ext>
            </a:extLst>
          </p:cNvPr>
          <p:cNvSpPr txBox="1"/>
          <p:nvPr/>
        </p:nvSpPr>
        <p:spPr>
          <a:xfrm>
            <a:off x="2637898" y="3795308"/>
            <a:ext cx="106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Normal Distribution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AA325-5CF7-C12C-BF96-75120C29C696}"/>
              </a:ext>
            </a:extLst>
          </p:cNvPr>
          <p:cNvSpPr txBox="1"/>
          <p:nvPr/>
        </p:nvSpPr>
        <p:spPr>
          <a:xfrm>
            <a:off x="3702889" y="4047394"/>
            <a:ext cx="124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Virtual Battery Model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07F467-DA2A-115E-AB55-F10A2512C2AC}"/>
              </a:ext>
            </a:extLst>
          </p:cNvPr>
          <p:cNvSpPr txBox="1"/>
          <p:nvPr/>
        </p:nvSpPr>
        <p:spPr>
          <a:xfrm>
            <a:off x="1383707" y="5680562"/>
            <a:ext cx="146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Imbalance Price</a:t>
            </a:r>
          </a:p>
          <a:p>
            <a:r>
              <a:rPr lang="en-US" altLang="ko-KR" sz="1200" dirty="0"/>
              <a:t>DA Market Price</a:t>
            </a:r>
            <a:endParaRPr lang="ko-KR" altLang="en-US" sz="12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FDCC88F-104C-8D8F-4512-BFE44564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27" y="3678978"/>
            <a:ext cx="2253762" cy="115598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C07CEC-9380-3348-C7C6-8CFD1E0D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23" y="5001198"/>
            <a:ext cx="2788920" cy="91089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752D1-C457-F7DD-7AF7-FCA903710C38}"/>
              </a:ext>
            </a:extLst>
          </p:cNvPr>
          <p:cNvSpPr txBox="1"/>
          <p:nvPr/>
        </p:nvSpPr>
        <p:spPr>
          <a:xfrm>
            <a:off x="2822060" y="5053251"/>
            <a:ext cx="106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TSS modeling</a:t>
            </a:r>
            <a:endParaRPr lang="ko-KR" altLang="en-US" sz="1200" dirty="0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9F33DED8-24DA-32C0-CA1B-C477CC16CEF3}"/>
              </a:ext>
            </a:extLst>
          </p:cNvPr>
          <p:cNvSpPr/>
          <p:nvPr/>
        </p:nvSpPr>
        <p:spPr>
          <a:xfrm>
            <a:off x="2604270" y="5284084"/>
            <a:ext cx="217790" cy="1254619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D20E4-B374-87EF-4B50-AE802BE35960}"/>
              </a:ext>
            </a:extLst>
          </p:cNvPr>
          <p:cNvSpPr txBox="1"/>
          <p:nvPr/>
        </p:nvSpPr>
        <p:spPr>
          <a:xfrm>
            <a:off x="2843845" y="6383401"/>
            <a:ext cx="106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HRS modeling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797FE0-EFF2-689B-980A-CBDE68A558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75"/>
          <a:stretch/>
        </p:blipFill>
        <p:spPr>
          <a:xfrm>
            <a:off x="4041032" y="6395574"/>
            <a:ext cx="2129530" cy="23194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51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 marL="514350" indent="-514350">
              <a:buFont typeface="+mj-lt"/>
              <a:buAutoNum type="romanUcPeriod" startAt="4"/>
              <a:tabLst>
                <a:tab pos="246191" algn="l"/>
              </a:tabLst>
              <a:defRPr/>
            </a:pPr>
            <a:r>
              <a:rPr lang="ko-KR" altLang="en-US" sz="2400" kern="0" dirty="0">
                <a:latin typeface="맑은 고딕" pitchFamily="50" charset="-127"/>
              </a:rPr>
              <a:t>불확실성 논문 현황</a:t>
            </a:r>
          </a:p>
        </p:txBody>
      </p:sp>
      <p:sp>
        <p:nvSpPr>
          <p:cNvPr id="6" name="AutoShape 176">
            <a:extLst>
              <a:ext uri="{FF2B5EF4-FFF2-40B4-BE49-F238E27FC236}">
                <a16:creationId xmlns:a16="http://schemas.microsoft.com/office/drawing/2014/main" id="{7C0D227F-97B0-BD0E-3E6B-469722F2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79" y="745527"/>
            <a:ext cx="8405382" cy="33201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/>
          <a:p>
            <a:pPr defTabSz="883649" latinLnBrk="1">
              <a:spcBef>
                <a:spcPts val="554"/>
              </a:spcBef>
              <a:buSzPct val="100000"/>
            </a:pP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논문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3 : Energy regulation of EV using MILP for optimal operation of incentive based prosumer microgrid with uncertainty modelling</a:t>
            </a:r>
            <a:endParaRPr lang="en-US" altLang="ko-KR" sz="12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6E0E1-AE60-D880-CFFD-7CF0C8643941}"/>
              </a:ext>
            </a:extLst>
          </p:cNvPr>
          <p:cNvSpPr txBox="1"/>
          <p:nvPr/>
        </p:nvSpPr>
        <p:spPr>
          <a:xfrm>
            <a:off x="380479" y="1409638"/>
            <a:ext cx="7796871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MILP</a:t>
            </a:r>
            <a:r>
              <a:rPr lang="ko-KR" altLang="en-US" sz="1100" dirty="0"/>
              <a:t>를 이용한 스케줄링 기법임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Uncertainty</a:t>
            </a:r>
            <a:r>
              <a:rPr lang="ko-KR" altLang="en-US" sz="1100" dirty="0"/>
              <a:t>의 경우 </a:t>
            </a:r>
            <a:r>
              <a:rPr lang="en-US" altLang="ko-KR" sz="1100" dirty="0"/>
              <a:t>EV behavior (arrival, departure time)</a:t>
            </a:r>
            <a:r>
              <a:rPr lang="ko-KR" altLang="en-US" sz="1100" dirty="0"/>
              <a:t>으로 기존 데이터를 기반한 </a:t>
            </a:r>
            <a:r>
              <a:rPr lang="en-US" altLang="ko-KR" sz="1100" dirty="0" err="1"/>
              <a:t>Marcov</a:t>
            </a:r>
            <a:r>
              <a:rPr lang="en-US" altLang="ko-KR" sz="1100" dirty="0"/>
              <a:t> Chain</a:t>
            </a:r>
            <a:r>
              <a:rPr lang="ko-KR" altLang="en-US" sz="1100" dirty="0"/>
              <a:t>을 통해 예측함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충방전을 고려하였으며 배터리의 열화 비용도 고려됨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F30B0-3D17-5650-9A62-ED840D563E30}"/>
              </a:ext>
            </a:extLst>
          </p:cNvPr>
          <p:cNvSpPr txBox="1"/>
          <p:nvPr/>
        </p:nvSpPr>
        <p:spPr>
          <a:xfrm>
            <a:off x="380479" y="2337587"/>
            <a:ext cx="6821511" cy="57259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100" dirty="0"/>
              <a:t>EV</a:t>
            </a:r>
            <a:r>
              <a:rPr lang="ko-KR" altLang="en-US" sz="1100" dirty="0"/>
              <a:t>와 </a:t>
            </a:r>
            <a:r>
              <a:rPr lang="en-US" altLang="ko-KR" sz="1100" dirty="0"/>
              <a:t>ESS, PV</a:t>
            </a:r>
            <a:r>
              <a:rPr lang="ko-KR" altLang="en-US" sz="1100" dirty="0"/>
              <a:t>를 포함한 스케줄링임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100" dirty="0"/>
              <a:t>예측 과정에서 </a:t>
            </a:r>
            <a:r>
              <a:rPr lang="en-US" altLang="ko-KR" sz="1100" dirty="0"/>
              <a:t>EV</a:t>
            </a:r>
            <a:r>
              <a:rPr lang="ko-KR" altLang="en-US" sz="1100" dirty="0"/>
              <a:t>의 단순 부재</a:t>
            </a:r>
            <a:r>
              <a:rPr lang="en-US" altLang="ko-KR" sz="1100" dirty="0"/>
              <a:t>, </a:t>
            </a:r>
            <a:r>
              <a:rPr lang="ko-KR" altLang="en-US" sz="1100" dirty="0"/>
              <a:t>주차 상태에 대한 불확실성만 고려됨</a:t>
            </a:r>
            <a:r>
              <a:rPr lang="en-US" altLang="ko-KR" sz="11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976897-B948-EFCD-D3EA-480664CC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14" y="4671798"/>
            <a:ext cx="1228775" cy="250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317948-BBEF-F876-BB22-80E5DA23BC81}"/>
              </a:ext>
            </a:extLst>
          </p:cNvPr>
          <p:cNvSpPr txBox="1"/>
          <p:nvPr/>
        </p:nvSpPr>
        <p:spPr>
          <a:xfrm>
            <a:off x="135641" y="4808790"/>
            <a:ext cx="1559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Uncertainty</a:t>
            </a:r>
          </a:p>
          <a:p>
            <a:pPr algn="ctr"/>
            <a:r>
              <a:rPr lang="en-US" altLang="ko-KR" sz="1200" dirty="0"/>
              <a:t>(Arrival &amp; Departure)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16256D-8333-830D-9097-BC643800930B}"/>
              </a:ext>
            </a:extLst>
          </p:cNvPr>
          <p:cNvCxnSpPr>
            <a:cxnSpLocks/>
          </p:cNvCxnSpPr>
          <p:nvPr/>
        </p:nvCxnSpPr>
        <p:spPr>
          <a:xfrm flipV="1">
            <a:off x="1562241" y="4973465"/>
            <a:ext cx="990306" cy="1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4DD385-7FB3-17F6-F405-0F16D3D5FE3B}"/>
              </a:ext>
            </a:extLst>
          </p:cNvPr>
          <p:cNvSpPr txBox="1"/>
          <p:nvPr/>
        </p:nvSpPr>
        <p:spPr>
          <a:xfrm>
            <a:off x="1525807" y="4658563"/>
            <a:ext cx="106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Marcov</a:t>
            </a:r>
            <a:r>
              <a:rPr lang="en-US" altLang="ko-KR" sz="1200" dirty="0"/>
              <a:t> Chain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780EC69-0D13-AEF8-B389-2F7F878F0AF9}"/>
              </a:ext>
            </a:extLst>
          </p:cNvPr>
          <p:cNvCxnSpPr>
            <a:cxnSpLocks/>
          </p:cNvCxnSpPr>
          <p:nvPr/>
        </p:nvCxnSpPr>
        <p:spPr>
          <a:xfrm>
            <a:off x="4304851" y="4973464"/>
            <a:ext cx="12195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4791E6A-595F-E5AE-6063-14A8A191D53F}"/>
              </a:ext>
            </a:extLst>
          </p:cNvPr>
          <p:cNvGrpSpPr/>
          <p:nvPr/>
        </p:nvGrpSpPr>
        <p:grpSpPr>
          <a:xfrm>
            <a:off x="5612617" y="3843471"/>
            <a:ext cx="3409798" cy="2300701"/>
            <a:chOff x="5376063" y="3909038"/>
            <a:chExt cx="3409798" cy="23007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5B05BA-941A-B0C0-7B32-EAD90A4A1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6063" y="3909038"/>
              <a:ext cx="3409798" cy="202370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26A8BB-468E-7E6D-DEB6-E9CE5E6368A4}"/>
                </a:ext>
              </a:extLst>
            </p:cNvPr>
            <p:cNvSpPr txBox="1"/>
            <p:nvPr/>
          </p:nvSpPr>
          <p:spPr>
            <a:xfrm>
              <a:off x="6458293" y="5932740"/>
              <a:ext cx="124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EV Availability</a:t>
              </a:r>
              <a:endParaRPr lang="ko-KR" altLang="en-US" sz="12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664D7B-6A94-57E8-BF4B-866D193A8A8D}"/>
              </a:ext>
            </a:extLst>
          </p:cNvPr>
          <p:cNvGrpSpPr/>
          <p:nvPr/>
        </p:nvGrpSpPr>
        <p:grpSpPr>
          <a:xfrm>
            <a:off x="2676634" y="4506505"/>
            <a:ext cx="1461496" cy="1046355"/>
            <a:chOff x="2650697" y="3820373"/>
            <a:chExt cx="1461496" cy="10463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CE1E1D-92B0-E2E5-E30B-928E8A0F213F}"/>
                </a:ext>
              </a:extLst>
            </p:cNvPr>
            <p:cNvSpPr txBox="1"/>
            <p:nvPr/>
          </p:nvSpPr>
          <p:spPr>
            <a:xfrm>
              <a:off x="2758776" y="4589729"/>
              <a:ext cx="124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Transition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Matrix</a:t>
              </a: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A478793B-C694-B370-4210-8693693CA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0697" y="3820373"/>
              <a:ext cx="1461496" cy="762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27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 marL="514350" indent="-514350">
              <a:buFont typeface="+mj-lt"/>
              <a:buAutoNum type="romanUcPeriod" startAt="4"/>
              <a:tabLst>
                <a:tab pos="246191" algn="l"/>
              </a:tabLst>
              <a:defRPr/>
            </a:pPr>
            <a:r>
              <a:rPr lang="ko-KR" altLang="en-US" sz="2400" kern="0" dirty="0">
                <a:latin typeface="맑은 고딕" pitchFamily="50" charset="-127"/>
              </a:rPr>
              <a:t>불확실성 논문 현황</a:t>
            </a:r>
          </a:p>
        </p:txBody>
      </p:sp>
      <p:sp>
        <p:nvSpPr>
          <p:cNvPr id="6" name="AutoShape 176">
            <a:extLst>
              <a:ext uri="{FF2B5EF4-FFF2-40B4-BE49-F238E27FC236}">
                <a16:creationId xmlns:a16="http://schemas.microsoft.com/office/drawing/2014/main" id="{7C0D227F-97B0-BD0E-3E6B-469722F2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79" y="745527"/>
            <a:ext cx="8405382" cy="33201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/>
          <a:p>
            <a:pPr defTabSz="883649" latinLnBrk="1">
              <a:spcBef>
                <a:spcPts val="554"/>
              </a:spcBef>
              <a:buSzPct val="100000"/>
            </a:pP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논문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4 : Optimal scheduling of electric vehicles aggregator under market price uncertainty using robust optimization technique</a:t>
            </a:r>
            <a:endParaRPr lang="en-US" altLang="ko-KR" sz="12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C5D029-199D-8734-518E-8CFA0776F7A8}"/>
              </a:ext>
            </a:extLst>
          </p:cNvPr>
          <p:cNvSpPr txBox="1"/>
          <p:nvPr/>
        </p:nvSpPr>
        <p:spPr>
          <a:xfrm>
            <a:off x="380479" y="1213320"/>
            <a:ext cx="7796871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MILP </a:t>
            </a:r>
            <a:r>
              <a:rPr lang="ko-KR" altLang="en-US" sz="1100" dirty="0"/>
              <a:t>기반 </a:t>
            </a:r>
            <a:r>
              <a:rPr lang="en-US" altLang="ko-KR" sz="1100" dirty="0"/>
              <a:t>Robust </a:t>
            </a:r>
            <a:r>
              <a:rPr lang="en-US" altLang="ko-KR" sz="1100" dirty="0" err="1"/>
              <a:t>Opimization</a:t>
            </a:r>
            <a:r>
              <a:rPr lang="ko-KR" altLang="en-US" sz="1100" dirty="0"/>
              <a:t>을 통해 </a:t>
            </a:r>
            <a:r>
              <a:rPr lang="en-US" altLang="ko-KR" sz="1100" dirty="0"/>
              <a:t>Scheduling </a:t>
            </a:r>
            <a:r>
              <a:rPr lang="ko-KR" altLang="en-US" sz="1100" dirty="0"/>
              <a:t>진행함</a:t>
            </a:r>
            <a:r>
              <a:rPr lang="en-US" altLang="ko-KR" sz="11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불확실성의 경우 </a:t>
            </a:r>
            <a:r>
              <a:rPr lang="en-US" altLang="ko-KR" sz="1100" dirty="0"/>
              <a:t>Upstream grid price</a:t>
            </a:r>
            <a:r>
              <a:rPr lang="ko-KR" altLang="en-US" sz="1100" dirty="0"/>
              <a:t>를 예측했으며 </a:t>
            </a:r>
            <a:r>
              <a:rPr lang="en-US" altLang="ko-KR" sz="1100" dirty="0"/>
              <a:t>Robust optimization</a:t>
            </a:r>
            <a:r>
              <a:rPr lang="ko-KR" altLang="en-US" sz="1100" dirty="0"/>
              <a:t> </a:t>
            </a:r>
            <a:r>
              <a:rPr lang="en-US" altLang="ko-KR" sz="1100" dirty="0"/>
              <a:t>approach</a:t>
            </a:r>
            <a:r>
              <a:rPr lang="ko-KR" altLang="en-US" sz="1100" dirty="0"/>
              <a:t>를 통해 </a:t>
            </a:r>
            <a:r>
              <a:rPr lang="en-US" altLang="ko-KR" sz="1100" dirty="0"/>
              <a:t>worst case </a:t>
            </a:r>
            <a:r>
              <a:rPr lang="ko-KR" altLang="en-US" sz="1100" dirty="0"/>
              <a:t>와 </a:t>
            </a:r>
            <a:r>
              <a:rPr lang="en-US" altLang="ko-KR" sz="1100" dirty="0"/>
              <a:t>best case</a:t>
            </a:r>
            <a:r>
              <a:rPr lang="ko-KR" altLang="en-US" sz="1100" dirty="0"/>
              <a:t> 사이 구간을 </a:t>
            </a:r>
            <a:r>
              <a:rPr lang="ko-KR" altLang="en-US" sz="1100" dirty="0" err="1"/>
              <a:t>설정함으로서</a:t>
            </a:r>
            <a:r>
              <a:rPr lang="ko-KR" altLang="en-US" sz="1100" dirty="0"/>
              <a:t> 불확실성을 적용함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CF462-C649-A821-E664-09C737F0DF0F}"/>
              </a:ext>
            </a:extLst>
          </p:cNvPr>
          <p:cNvSpPr txBox="1"/>
          <p:nvPr/>
        </p:nvSpPr>
        <p:spPr>
          <a:xfrm>
            <a:off x="438953" y="2058287"/>
            <a:ext cx="6821511" cy="57394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100" dirty="0"/>
              <a:t>EV Behavior</a:t>
            </a:r>
            <a:r>
              <a:rPr lang="ko-KR" altLang="en-US" sz="1100" dirty="0"/>
              <a:t>에 대한 불확실성이 고려되지 않음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100" dirty="0"/>
              <a:t>전력 가격의 구간을 정해서 반복작업을 통해 가격을 구체화하여 정확도가 높음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71CF3B-EA47-1FEE-0366-A32747E72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2" y="2789213"/>
            <a:ext cx="3670587" cy="397854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D9B7E5-D9A4-4F07-2265-5058BE32F127}"/>
              </a:ext>
            </a:extLst>
          </p:cNvPr>
          <p:cNvSpPr txBox="1"/>
          <p:nvPr/>
        </p:nvSpPr>
        <p:spPr>
          <a:xfrm>
            <a:off x="4035094" y="2864326"/>
            <a:ext cx="24221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k : iteration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G^k</a:t>
            </a:r>
            <a:r>
              <a:rPr lang="en-US" altLang="ko-KR" sz="1000" dirty="0"/>
              <a:t> : </a:t>
            </a:r>
            <a:r>
              <a:rPr lang="ko-KR" altLang="en-US" sz="1000" dirty="0"/>
              <a:t>편차 정도로 </a:t>
            </a:r>
            <a:r>
              <a:rPr lang="en-US" altLang="ko-KR" sz="1000" dirty="0"/>
              <a:t>0~1 </a:t>
            </a:r>
            <a:r>
              <a:rPr lang="ko-KR" altLang="en-US" sz="1000" dirty="0"/>
              <a:t>사이 값이다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λ :</a:t>
            </a:r>
            <a:r>
              <a:rPr lang="ko-KR" altLang="en-US" sz="1000" dirty="0"/>
              <a:t> 전력 가격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Γ : Time period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5883D-D7E3-1CE0-CA4C-076B242FD6B9}"/>
              </a:ext>
            </a:extLst>
          </p:cNvPr>
          <p:cNvSpPr txBox="1"/>
          <p:nvPr/>
        </p:nvSpPr>
        <p:spPr>
          <a:xfrm>
            <a:off x="4035094" y="3871052"/>
            <a:ext cx="33290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d_t^k</a:t>
            </a:r>
            <a:r>
              <a:rPr lang="en-US" altLang="ko-KR" sz="1000" dirty="0"/>
              <a:t> </a:t>
            </a:r>
            <a:r>
              <a:rPr lang="ko-KR" altLang="en-US" sz="1000" dirty="0"/>
              <a:t>를 편차 정도를 곱하여 가격 편차를 </a:t>
            </a:r>
            <a:r>
              <a:rPr lang="ko-KR" altLang="en-US" sz="1000" dirty="0" err="1"/>
              <a:t>만들어줌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λ_min</a:t>
            </a:r>
            <a:r>
              <a:rPr lang="en-US" altLang="ko-KR" sz="1000" dirty="0"/>
              <a:t> ~ </a:t>
            </a:r>
            <a:r>
              <a:rPr lang="en-US" altLang="ko-KR" sz="1000" dirty="0" err="1"/>
              <a:t>λ_min+d_t^k</a:t>
            </a:r>
            <a:r>
              <a:rPr lang="en-US" altLang="ko-KR" sz="1000" dirty="0"/>
              <a:t> </a:t>
            </a:r>
            <a:r>
              <a:rPr lang="ko-KR" altLang="en-US" sz="1000" dirty="0"/>
              <a:t>를 가격 범위로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1F7D5-F70F-756D-A1DB-733A4C5E73A4}"/>
              </a:ext>
            </a:extLst>
          </p:cNvPr>
          <p:cNvSpPr txBox="1"/>
          <p:nvPr/>
        </p:nvSpPr>
        <p:spPr>
          <a:xfrm>
            <a:off x="4035094" y="4578432"/>
            <a:ext cx="33290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위 변수를 가지고</a:t>
            </a:r>
            <a:r>
              <a:rPr lang="en-US" altLang="ko-KR" sz="1000" dirty="0"/>
              <a:t> RMIP </a:t>
            </a:r>
            <a:r>
              <a:rPr lang="ko-KR" altLang="en-US" sz="1000" dirty="0"/>
              <a:t>풀기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λ </a:t>
            </a:r>
            <a:r>
              <a:rPr lang="ko-KR" altLang="en-US" sz="1000" dirty="0"/>
              <a:t>값에 가격 편차 </a:t>
            </a:r>
            <a:r>
              <a:rPr lang="ko-KR" altLang="en-US" sz="1000" dirty="0" err="1"/>
              <a:t>더해줌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0EC3F-3677-D17A-9E55-F8201A8081E6}"/>
              </a:ext>
            </a:extLst>
          </p:cNvPr>
          <p:cNvSpPr txBox="1"/>
          <p:nvPr/>
        </p:nvSpPr>
        <p:spPr>
          <a:xfrm>
            <a:off x="4035094" y="5248307"/>
            <a:ext cx="332908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G^k</a:t>
            </a:r>
            <a:r>
              <a:rPr lang="en-US" altLang="ko-KR" sz="1000" dirty="0"/>
              <a:t> </a:t>
            </a:r>
            <a:r>
              <a:rPr lang="ko-KR" altLang="en-US" sz="1000" dirty="0"/>
              <a:t>에 </a:t>
            </a:r>
            <a:r>
              <a:rPr lang="en-US" altLang="ko-KR" sz="1000" dirty="0"/>
              <a:t>δ </a:t>
            </a:r>
            <a:r>
              <a:rPr lang="ko-KR" altLang="en-US" sz="1000" dirty="0" err="1"/>
              <a:t>더해줌</a:t>
            </a:r>
            <a:r>
              <a:rPr lang="ko-KR" altLang="en-US" sz="1000" dirty="0"/>
              <a:t> </a:t>
            </a:r>
            <a:r>
              <a:rPr lang="en-US" altLang="ko-KR" sz="1000" dirty="0"/>
              <a:t>(δ : </a:t>
            </a:r>
            <a:r>
              <a:rPr lang="ko-KR" altLang="en-US" sz="1000" dirty="0" err="1"/>
              <a:t>뭔지</a:t>
            </a:r>
            <a:r>
              <a:rPr lang="ko-KR" altLang="en-US" sz="1000" dirty="0"/>
              <a:t> 모르겠음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E4424-A1F3-A982-C17F-166C640E38EA}"/>
              </a:ext>
            </a:extLst>
          </p:cNvPr>
          <p:cNvSpPr txBox="1"/>
          <p:nvPr/>
        </p:nvSpPr>
        <p:spPr>
          <a:xfrm>
            <a:off x="4035094" y="5772421"/>
            <a:ext cx="332908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G^k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보다 커질 때까지 반복</a:t>
            </a:r>
          </a:p>
        </p:txBody>
      </p:sp>
    </p:spTree>
    <p:extLst>
      <p:ext uri="{BB962C8B-B14F-4D97-AF65-F5344CB8AC3E}">
        <p14:creationId xmlns:p14="http://schemas.microsoft.com/office/powerpoint/2010/main" val="41070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 marL="514350" indent="-514350">
              <a:buFont typeface="+mj-lt"/>
              <a:buAutoNum type="romanUcPeriod" startAt="4"/>
              <a:tabLst>
                <a:tab pos="246191" algn="l"/>
              </a:tabLst>
              <a:defRPr/>
            </a:pPr>
            <a:r>
              <a:rPr lang="ko-KR" altLang="en-US" sz="2400" kern="0" dirty="0">
                <a:latin typeface="맑은 고딕" pitchFamily="50" charset="-127"/>
              </a:rPr>
              <a:t>불확실성 논문 현황</a:t>
            </a:r>
          </a:p>
        </p:txBody>
      </p:sp>
      <p:sp>
        <p:nvSpPr>
          <p:cNvPr id="6" name="AutoShape 176">
            <a:extLst>
              <a:ext uri="{FF2B5EF4-FFF2-40B4-BE49-F238E27FC236}">
                <a16:creationId xmlns:a16="http://schemas.microsoft.com/office/drawing/2014/main" id="{7C0D227F-97B0-BD0E-3E6B-469722F2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79" y="745527"/>
            <a:ext cx="8405382" cy="33201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/>
          <a:p>
            <a:pPr defTabSz="883649" latinLnBrk="1">
              <a:spcBef>
                <a:spcPts val="554"/>
              </a:spcBef>
              <a:buSzPct val="100000"/>
            </a:pP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논문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5 : Optimized Scheduling of EV Charging in Solar Parking Lots for Local Peak Reduction under EV Demand Uncertainty</a:t>
            </a:r>
            <a:endParaRPr lang="en-US" altLang="ko-KR" sz="12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2DB80-9FE1-12CC-5A3D-217854D2549F}"/>
              </a:ext>
            </a:extLst>
          </p:cNvPr>
          <p:cNvSpPr txBox="1"/>
          <p:nvPr/>
        </p:nvSpPr>
        <p:spPr>
          <a:xfrm>
            <a:off x="380479" y="1213320"/>
            <a:ext cx="7796871" cy="158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MPC </a:t>
            </a:r>
            <a:r>
              <a:rPr lang="ko-KR" altLang="en-US" sz="1100" dirty="0"/>
              <a:t>기반 스케줄링이며 충전과 방전 둘 다 진행함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불확실성에 대해 </a:t>
            </a:r>
            <a:r>
              <a:rPr lang="en-US" altLang="ko-KR" sz="1100" dirty="0"/>
              <a:t>3</a:t>
            </a:r>
            <a:r>
              <a:rPr lang="ko-KR" altLang="en-US" sz="1100" dirty="0"/>
              <a:t>가지 </a:t>
            </a:r>
            <a:r>
              <a:rPr lang="en-US" altLang="ko-KR" sz="1100" dirty="0"/>
              <a:t>case</a:t>
            </a:r>
            <a:r>
              <a:rPr lang="ko-KR" altLang="en-US" sz="1100" dirty="0"/>
              <a:t>로 나눔</a:t>
            </a:r>
            <a:br>
              <a:rPr lang="en-US" altLang="ko-KR" sz="1100" dirty="0"/>
            </a:br>
            <a:r>
              <a:rPr lang="en-US" altLang="ko-KR" sz="1100" dirty="0"/>
              <a:t>1. No Forecast</a:t>
            </a:r>
            <a:br>
              <a:rPr lang="en-US" altLang="ko-KR" sz="1100" dirty="0"/>
            </a:br>
            <a:r>
              <a:rPr lang="en-US" altLang="ko-KR" sz="1100" dirty="0"/>
              <a:t>2.</a:t>
            </a:r>
            <a:r>
              <a:rPr lang="ko-KR" altLang="en-US" sz="1100" dirty="0"/>
              <a:t> </a:t>
            </a:r>
            <a:r>
              <a:rPr lang="en-US" altLang="ko-KR" sz="1100" dirty="0"/>
              <a:t>Average</a:t>
            </a:r>
            <a:r>
              <a:rPr lang="ko-KR" altLang="en-US" sz="1100" dirty="0"/>
              <a:t> </a:t>
            </a:r>
            <a:r>
              <a:rPr lang="en-US" altLang="ko-KR" sz="1100" dirty="0"/>
              <a:t>Forecast : </a:t>
            </a:r>
            <a:r>
              <a:rPr lang="ko-KR" altLang="en-US" sz="1100" dirty="0"/>
              <a:t>기존 </a:t>
            </a:r>
            <a:r>
              <a:rPr lang="en-US" altLang="ko-KR" sz="1100" dirty="0"/>
              <a:t>EV</a:t>
            </a:r>
            <a:r>
              <a:rPr lang="ko-KR" altLang="en-US" sz="1100" dirty="0"/>
              <a:t>들의 데이터에 대한 평균 값을 통해 예측함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3.</a:t>
            </a:r>
            <a:r>
              <a:rPr lang="ko-KR" altLang="en-US" sz="1100" dirty="0"/>
              <a:t> </a:t>
            </a:r>
            <a:r>
              <a:rPr lang="en-US" altLang="ko-KR" sz="1100" dirty="0"/>
              <a:t>Robust</a:t>
            </a:r>
            <a:r>
              <a:rPr lang="ko-KR" altLang="en-US" sz="1100" dirty="0"/>
              <a:t> </a:t>
            </a:r>
            <a:r>
              <a:rPr lang="en-US" altLang="ko-KR" sz="1100" dirty="0"/>
              <a:t>Forecast : </a:t>
            </a:r>
            <a:r>
              <a:rPr lang="ko-KR" altLang="en-US" sz="1100" dirty="0"/>
              <a:t>추후에 도착할 </a:t>
            </a:r>
            <a:r>
              <a:rPr lang="en-US" altLang="ko-KR" sz="1100" dirty="0"/>
              <a:t>EV</a:t>
            </a:r>
            <a:r>
              <a:rPr lang="ko-KR" altLang="en-US" sz="1100" dirty="0"/>
              <a:t>들에 대한 데이터의 범위를 정함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EV In-time, 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 SoC </a:t>
            </a:r>
            <a:r>
              <a:rPr lang="ko-KR" altLang="en-US" sz="1100" dirty="0"/>
              <a:t>뿐 아니라 </a:t>
            </a:r>
            <a:r>
              <a:rPr lang="en-US" altLang="ko-KR" sz="1100" dirty="0"/>
              <a:t>PV </a:t>
            </a:r>
            <a:r>
              <a:rPr lang="ko-KR" altLang="en-US" sz="1100" dirty="0"/>
              <a:t>발전량도 예측함</a:t>
            </a:r>
            <a:r>
              <a:rPr lang="en-US" altLang="ko-KR" sz="11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4B671-3347-6A22-D5F6-4989275E347F}"/>
              </a:ext>
            </a:extLst>
          </p:cNvPr>
          <p:cNvSpPr txBox="1"/>
          <p:nvPr/>
        </p:nvSpPr>
        <p:spPr>
          <a:xfrm>
            <a:off x="380479" y="2818865"/>
            <a:ext cx="6821511" cy="57394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100" dirty="0"/>
              <a:t>MPC </a:t>
            </a:r>
            <a:r>
              <a:rPr lang="ko-KR" altLang="en-US" sz="1100" dirty="0"/>
              <a:t>기반한 </a:t>
            </a:r>
            <a:r>
              <a:rPr lang="ko-KR" altLang="en-US" sz="1100" dirty="0" err="1"/>
              <a:t>충방전</a:t>
            </a:r>
            <a:r>
              <a:rPr lang="ko-KR" altLang="en-US" sz="1100" dirty="0"/>
              <a:t> 스케줄링으로 현재 하고자 하는 스케줄링과 근접함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100" dirty="0"/>
              <a:t>예측의 강도에 따라 다른 수식화를 통해 결과를 비교함</a:t>
            </a:r>
            <a:endParaRPr lang="en-US" altLang="ko-KR" sz="1100" dirty="0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765DEDFE-E820-013A-A47B-96CDB785F486}"/>
              </a:ext>
            </a:extLst>
          </p:cNvPr>
          <p:cNvSpPr/>
          <p:nvPr/>
        </p:nvSpPr>
        <p:spPr>
          <a:xfrm>
            <a:off x="1156772" y="4250891"/>
            <a:ext cx="266067" cy="2156774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6C2D2-C8B0-F0EA-0747-A1D95D8A33B5}"/>
              </a:ext>
            </a:extLst>
          </p:cNvPr>
          <p:cNvSpPr txBox="1"/>
          <p:nvPr/>
        </p:nvSpPr>
        <p:spPr>
          <a:xfrm>
            <a:off x="216180" y="5181795"/>
            <a:ext cx="105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Uncertainty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EAC58-125E-6E2D-229D-DC4DE4F32B06}"/>
              </a:ext>
            </a:extLst>
          </p:cNvPr>
          <p:cNvSpPr txBox="1"/>
          <p:nvPr/>
        </p:nvSpPr>
        <p:spPr>
          <a:xfrm>
            <a:off x="1353703" y="4039692"/>
            <a:ext cx="1350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Plug time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Arrival,Departure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4E157-9FEA-7B3A-81CA-402C0D2962BE}"/>
              </a:ext>
            </a:extLst>
          </p:cNvPr>
          <p:cNvSpPr txBox="1"/>
          <p:nvPr/>
        </p:nvSpPr>
        <p:spPr>
          <a:xfrm>
            <a:off x="2900951" y="3547491"/>
            <a:ext cx="106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Average Approach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6A36C-EE87-6BD8-69B5-7DD4E0C72399}"/>
              </a:ext>
            </a:extLst>
          </p:cNvPr>
          <p:cNvSpPr txBox="1"/>
          <p:nvPr/>
        </p:nvSpPr>
        <p:spPr>
          <a:xfrm>
            <a:off x="1386298" y="6285739"/>
            <a:ext cx="146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Solar Production</a:t>
            </a:r>
            <a:endParaRPr lang="ko-KR" altLang="en-US" sz="1200" dirty="0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944EF252-1A6C-446D-30AE-990E4AF0E5D1}"/>
              </a:ext>
            </a:extLst>
          </p:cNvPr>
          <p:cNvSpPr/>
          <p:nvPr/>
        </p:nvSpPr>
        <p:spPr>
          <a:xfrm>
            <a:off x="2683161" y="3778324"/>
            <a:ext cx="217790" cy="850425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C7154-85E0-77CF-F403-68344AFE8755}"/>
              </a:ext>
            </a:extLst>
          </p:cNvPr>
          <p:cNvSpPr txBox="1"/>
          <p:nvPr/>
        </p:nvSpPr>
        <p:spPr>
          <a:xfrm>
            <a:off x="2900951" y="4397916"/>
            <a:ext cx="106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Monte Carlo</a:t>
            </a:r>
          </a:p>
          <a:p>
            <a:r>
              <a:rPr lang="en-US" altLang="ko-KR" sz="1200" dirty="0"/>
              <a:t>Approach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15C61-A60A-A8AE-1FDF-D0663C257D96}"/>
              </a:ext>
            </a:extLst>
          </p:cNvPr>
          <p:cNvSpPr txBox="1"/>
          <p:nvPr/>
        </p:nvSpPr>
        <p:spPr>
          <a:xfrm>
            <a:off x="1353703" y="5198275"/>
            <a:ext cx="860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Arrival SoC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82E622E-ABE8-F683-D389-DB1ED9F41FFD}"/>
              </a:ext>
            </a:extLst>
          </p:cNvPr>
          <p:cNvCxnSpPr>
            <a:cxnSpLocks/>
          </p:cNvCxnSpPr>
          <p:nvPr/>
        </p:nvCxnSpPr>
        <p:spPr>
          <a:xfrm>
            <a:off x="2345948" y="5336774"/>
            <a:ext cx="1262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AA94AF-27C6-0B88-B9B3-61783C92D4F2}"/>
              </a:ext>
            </a:extLst>
          </p:cNvPr>
          <p:cNvSpPr txBox="1"/>
          <p:nvPr/>
        </p:nvSpPr>
        <p:spPr>
          <a:xfrm>
            <a:off x="2246923" y="5389123"/>
            <a:ext cx="146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Normal Distribution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0102265-CEFD-D956-8B51-2416B996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123" y="5172498"/>
            <a:ext cx="3685499" cy="57259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FEFD3F-FA6F-26B7-223F-8E2AA53CD6BB}"/>
              </a:ext>
            </a:extLst>
          </p:cNvPr>
          <p:cNvCxnSpPr>
            <a:cxnSpLocks/>
          </p:cNvCxnSpPr>
          <p:nvPr/>
        </p:nvCxnSpPr>
        <p:spPr>
          <a:xfrm>
            <a:off x="2634396" y="6440830"/>
            <a:ext cx="1262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B04200-CE2B-9E5D-0357-084993A0A13C}"/>
              </a:ext>
            </a:extLst>
          </p:cNvPr>
          <p:cNvSpPr txBox="1"/>
          <p:nvPr/>
        </p:nvSpPr>
        <p:spPr>
          <a:xfrm>
            <a:off x="2489234" y="6493179"/>
            <a:ext cx="1552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Monte Carlo Method</a:t>
            </a:r>
            <a:endParaRPr lang="ko-KR" altLang="en-US" sz="12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40BDECE-75EE-8634-F52A-7BE49BB1033C}"/>
              </a:ext>
            </a:extLst>
          </p:cNvPr>
          <p:cNvGrpSpPr/>
          <p:nvPr/>
        </p:nvGrpSpPr>
        <p:grpSpPr>
          <a:xfrm>
            <a:off x="4033854" y="6285739"/>
            <a:ext cx="1898238" cy="574315"/>
            <a:chOff x="3993942" y="6087630"/>
            <a:chExt cx="2239718" cy="650672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79D2AAE-D167-FC38-901D-497C05FF3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3942" y="6087630"/>
              <a:ext cx="2239718" cy="33625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DC9B71-4B38-EFBB-4E82-468EA595D193}"/>
                </a:ext>
              </a:extLst>
            </p:cNvPr>
            <p:cNvSpPr txBox="1"/>
            <p:nvPr/>
          </p:nvSpPr>
          <p:spPr>
            <a:xfrm>
              <a:off x="4337595" y="6459345"/>
              <a:ext cx="1552413" cy="278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Error Vectors</a:t>
              </a:r>
              <a:endParaRPr lang="ko-KR" altLang="en-US" sz="1000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43E0F-2C88-42D9-978A-382CB31BFB87}"/>
              </a:ext>
            </a:extLst>
          </p:cNvPr>
          <p:cNvCxnSpPr>
            <a:cxnSpLocks/>
          </p:cNvCxnSpPr>
          <p:nvPr/>
        </p:nvCxnSpPr>
        <p:spPr>
          <a:xfrm>
            <a:off x="6034597" y="6391688"/>
            <a:ext cx="1262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372B0A-4265-72E0-032A-A240BD12450D}"/>
              </a:ext>
            </a:extLst>
          </p:cNvPr>
          <p:cNvSpPr txBox="1"/>
          <p:nvPr/>
        </p:nvSpPr>
        <p:spPr>
          <a:xfrm>
            <a:off x="6007780" y="6444037"/>
            <a:ext cx="131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Robust Boundary</a:t>
            </a:r>
            <a:endParaRPr lang="ko-KR" altLang="en-US" sz="12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010FC0C-579F-3E60-3A6C-C8AE5B1105E9}"/>
              </a:ext>
            </a:extLst>
          </p:cNvPr>
          <p:cNvGrpSpPr/>
          <p:nvPr/>
        </p:nvGrpSpPr>
        <p:grpSpPr>
          <a:xfrm>
            <a:off x="7383335" y="6285739"/>
            <a:ext cx="1598295" cy="469049"/>
            <a:chOff x="7392479" y="6146890"/>
            <a:chExt cx="1598295" cy="46904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794E84B-5254-C3C7-9A27-359D7DF20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2479" y="6146890"/>
              <a:ext cx="1598295" cy="23589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BE0A2F-F8EF-40AE-02A5-2A4390B39A7D}"/>
                </a:ext>
              </a:extLst>
            </p:cNvPr>
            <p:cNvSpPr txBox="1"/>
            <p:nvPr/>
          </p:nvSpPr>
          <p:spPr>
            <a:xfrm>
              <a:off x="7533765" y="6369718"/>
              <a:ext cx="13157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Distribution</a:t>
              </a:r>
              <a:endParaRPr lang="ko-KR" altLang="en-US" sz="1000" dirty="0"/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CB258E03-F457-AB22-ED40-F9378DFE1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186" y="4270935"/>
            <a:ext cx="3039254" cy="65793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968E46A-EC12-AC03-1A7F-E9DAD96A4B16}"/>
              </a:ext>
            </a:extLst>
          </p:cNvPr>
          <p:cNvSpPr txBox="1"/>
          <p:nvPr/>
        </p:nvSpPr>
        <p:spPr>
          <a:xfrm>
            <a:off x="5037011" y="5736647"/>
            <a:ext cx="1315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Normal Distribution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828363-F7A4-43D8-D458-DD3ADF9A028E}"/>
              </a:ext>
            </a:extLst>
          </p:cNvPr>
          <p:cNvSpPr txBox="1"/>
          <p:nvPr/>
        </p:nvSpPr>
        <p:spPr>
          <a:xfrm>
            <a:off x="4395006" y="4892929"/>
            <a:ext cx="2497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Minimum &amp; Maximum </a:t>
            </a:r>
            <a:r>
              <a:rPr lang="en-US" altLang="ko-KR" sz="1000" dirty="0" err="1"/>
              <a:t>Cosntraints</a:t>
            </a:r>
            <a:endParaRPr lang="ko-KR" altLang="en-US" sz="10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0621E2E-F98D-3A79-5EEB-4BE2823DC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5465" y="3436820"/>
            <a:ext cx="2388610" cy="56818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E260518-C75C-ABBB-0F59-89D0EA81761D}"/>
              </a:ext>
            </a:extLst>
          </p:cNvPr>
          <p:cNvSpPr txBox="1"/>
          <p:nvPr/>
        </p:nvSpPr>
        <p:spPr>
          <a:xfrm>
            <a:off x="4050963" y="3975194"/>
            <a:ext cx="2497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Minimum &amp; Maximum average </a:t>
            </a:r>
            <a:r>
              <a:rPr lang="en-US" altLang="ko-KR" sz="1000" dirty="0" err="1"/>
              <a:t>Cosntraints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5676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 marL="514350" indent="-514350">
              <a:buFont typeface="+mj-lt"/>
              <a:buAutoNum type="romanUcPeriod" startAt="4"/>
              <a:tabLst>
                <a:tab pos="246191" algn="l"/>
              </a:tabLst>
              <a:defRPr/>
            </a:pPr>
            <a:r>
              <a:rPr lang="ko-KR" altLang="en-US" sz="2400" kern="0" dirty="0">
                <a:latin typeface="맑은 고딕" pitchFamily="50" charset="-127"/>
              </a:rPr>
              <a:t>불확실성 논문 현황</a:t>
            </a:r>
          </a:p>
        </p:txBody>
      </p:sp>
      <p:sp>
        <p:nvSpPr>
          <p:cNvPr id="6" name="AutoShape 176">
            <a:extLst>
              <a:ext uri="{FF2B5EF4-FFF2-40B4-BE49-F238E27FC236}">
                <a16:creationId xmlns:a16="http://schemas.microsoft.com/office/drawing/2014/main" id="{7C0D227F-97B0-BD0E-3E6B-469722F2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79" y="745527"/>
            <a:ext cx="8405382" cy="33201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/>
          <a:p>
            <a:pPr defTabSz="883649" latinLnBrk="1">
              <a:spcBef>
                <a:spcPts val="554"/>
              </a:spcBef>
              <a:buSzPct val="100000"/>
            </a:pP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논문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6 : Robust_Scheduling_of_Electric_Vehicle_Charging_in_LV_Distribution_Networks_Under_Uncertainty</a:t>
            </a:r>
            <a:endParaRPr lang="en-US" altLang="ko-KR" sz="12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522D1-57F4-965D-8620-C6930BF2564D}"/>
              </a:ext>
            </a:extLst>
          </p:cNvPr>
          <p:cNvSpPr txBox="1"/>
          <p:nvPr/>
        </p:nvSpPr>
        <p:spPr>
          <a:xfrm>
            <a:off x="380479" y="1213320"/>
            <a:ext cx="7796871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LP </a:t>
            </a:r>
            <a:r>
              <a:rPr lang="ko-KR" altLang="en-US" sz="1100" dirty="0"/>
              <a:t>기반 스케줄링으로 불확실성에 초점을 맞춤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불확실성은 </a:t>
            </a:r>
            <a:r>
              <a:rPr lang="en-US" altLang="ko-KR" sz="1100" dirty="0"/>
              <a:t>Arrival &amp; departure time, daily</a:t>
            </a:r>
            <a:r>
              <a:rPr lang="ko-KR" altLang="en-US" sz="1100" dirty="0"/>
              <a:t> </a:t>
            </a:r>
            <a:r>
              <a:rPr lang="en-US" altLang="ko-KR" sz="1100" dirty="0"/>
              <a:t>mileage</a:t>
            </a:r>
            <a:r>
              <a:rPr lang="ko-KR" altLang="en-US" sz="1100" dirty="0"/>
              <a:t>이며 정규분포를 통해 </a:t>
            </a:r>
            <a:r>
              <a:rPr lang="en-US" altLang="ko-KR" sz="1100" dirty="0"/>
              <a:t>parameter</a:t>
            </a:r>
            <a:r>
              <a:rPr lang="ko-KR" altLang="en-US" sz="1100" dirty="0"/>
              <a:t>를 생성함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특히 </a:t>
            </a:r>
            <a:r>
              <a:rPr lang="en-US" altLang="ko-KR" sz="1100" dirty="0"/>
              <a:t>EV Availability</a:t>
            </a:r>
            <a:r>
              <a:rPr lang="ko-KR" altLang="en-US" sz="1100" dirty="0"/>
              <a:t>의 경우 정규분포 기반 </a:t>
            </a:r>
            <a:r>
              <a:rPr lang="en-US" altLang="ko-KR" sz="1100" dirty="0"/>
              <a:t>Cumulative Distribution Function(CDF)</a:t>
            </a:r>
            <a:r>
              <a:rPr lang="ko-KR" altLang="en-US" sz="1100" dirty="0"/>
              <a:t>을 사용하여 확률을 표현함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SoC</a:t>
            </a:r>
            <a:r>
              <a:rPr lang="ko-KR" altLang="en-US" sz="1100" dirty="0"/>
              <a:t>의 경우 </a:t>
            </a:r>
            <a:r>
              <a:rPr lang="en-US" altLang="ko-KR" sz="1100" dirty="0"/>
              <a:t>100%</a:t>
            </a:r>
            <a:r>
              <a:rPr lang="ko-KR" altLang="en-US" sz="1100" dirty="0"/>
              <a:t>에서 시작하여 주행거리에 따라 이를 감소시켜 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 SoC</a:t>
            </a:r>
            <a:r>
              <a:rPr lang="ko-KR" altLang="en-US" sz="1100" dirty="0"/>
              <a:t>를 표현함</a:t>
            </a:r>
            <a:r>
              <a:rPr lang="en-US" altLang="ko-KR" sz="11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10272-AB1C-D047-B874-2AEFFDE4A55D}"/>
              </a:ext>
            </a:extLst>
          </p:cNvPr>
          <p:cNvSpPr txBox="1"/>
          <p:nvPr/>
        </p:nvSpPr>
        <p:spPr>
          <a:xfrm>
            <a:off x="380479" y="2430874"/>
            <a:ext cx="6821511" cy="31867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100" dirty="0"/>
              <a:t> </a:t>
            </a:r>
            <a:r>
              <a:rPr lang="ko-KR" altLang="en-US" sz="1100" dirty="0"/>
              <a:t>각 </a:t>
            </a:r>
            <a:r>
              <a:rPr lang="en-US" altLang="ko-KR" sz="1100" dirty="0"/>
              <a:t>EV</a:t>
            </a:r>
            <a:r>
              <a:rPr lang="ko-KR" altLang="en-US" sz="1100" dirty="0"/>
              <a:t>에 대해 시작 배터리를 </a:t>
            </a:r>
            <a:r>
              <a:rPr lang="en-US" altLang="ko-KR" sz="1100" dirty="0"/>
              <a:t>100%</a:t>
            </a:r>
            <a:r>
              <a:rPr lang="ko-KR" altLang="en-US" sz="1100" dirty="0"/>
              <a:t>로 설정하여 주행거리만큼 감소시킴에 대해 많은 변수가 존재함</a:t>
            </a:r>
            <a:r>
              <a:rPr lang="en-US" altLang="ko-KR" sz="1100" dirty="0"/>
              <a:t>.</a:t>
            </a: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11D666A8-23FD-18EC-700E-1D31410673E4}"/>
              </a:ext>
            </a:extLst>
          </p:cNvPr>
          <p:cNvSpPr/>
          <p:nvPr/>
        </p:nvSpPr>
        <p:spPr>
          <a:xfrm>
            <a:off x="1156772" y="4146383"/>
            <a:ext cx="266067" cy="2311866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F83D1-10CB-5E96-73E8-C7E02B3E602F}"/>
              </a:ext>
            </a:extLst>
          </p:cNvPr>
          <p:cNvSpPr txBox="1"/>
          <p:nvPr/>
        </p:nvSpPr>
        <p:spPr>
          <a:xfrm>
            <a:off x="191870" y="5189695"/>
            <a:ext cx="105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Uncertainty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BAA0F-C86F-CBD6-9357-233225506400}"/>
              </a:ext>
            </a:extLst>
          </p:cNvPr>
          <p:cNvSpPr txBox="1"/>
          <p:nvPr/>
        </p:nvSpPr>
        <p:spPr>
          <a:xfrm>
            <a:off x="1353703" y="3935184"/>
            <a:ext cx="1350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Plug time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Arrival,Departure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E3EC8-AAC6-5831-FE8B-A12158F0C7D2}"/>
              </a:ext>
            </a:extLst>
          </p:cNvPr>
          <p:cNvSpPr txBox="1"/>
          <p:nvPr/>
        </p:nvSpPr>
        <p:spPr>
          <a:xfrm>
            <a:off x="1386298" y="6303157"/>
            <a:ext cx="73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Init SoC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5CD14B8-DFB8-593E-4665-BE75A506FB45}"/>
              </a:ext>
            </a:extLst>
          </p:cNvPr>
          <p:cNvCxnSpPr>
            <a:cxnSpLocks/>
          </p:cNvCxnSpPr>
          <p:nvPr/>
        </p:nvCxnSpPr>
        <p:spPr>
          <a:xfrm flipV="1">
            <a:off x="2111739" y="6439772"/>
            <a:ext cx="625590" cy="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1283B1-46A8-3146-0E7D-69D7921799EE}"/>
              </a:ext>
            </a:extLst>
          </p:cNvPr>
          <p:cNvSpPr txBox="1"/>
          <p:nvPr/>
        </p:nvSpPr>
        <p:spPr>
          <a:xfrm>
            <a:off x="1664811" y="5939779"/>
            <a:ext cx="155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Normal</a:t>
            </a:r>
          </a:p>
          <a:p>
            <a:pPr algn="ctr"/>
            <a:r>
              <a:rPr lang="en-US" altLang="ko-KR" sz="1200" dirty="0"/>
              <a:t>Distribution</a:t>
            </a:r>
            <a:endParaRPr lang="ko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5D8F03-0C22-8358-4D01-0793BF69C19C}"/>
              </a:ext>
            </a:extLst>
          </p:cNvPr>
          <p:cNvCxnSpPr>
            <a:cxnSpLocks/>
          </p:cNvCxnSpPr>
          <p:nvPr/>
        </p:nvCxnSpPr>
        <p:spPr>
          <a:xfrm>
            <a:off x="6304577" y="6162773"/>
            <a:ext cx="6361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DA0BEC-7E4B-15BE-417E-54A9F0AF290D}"/>
              </a:ext>
            </a:extLst>
          </p:cNvPr>
          <p:cNvSpPr txBox="1"/>
          <p:nvPr/>
        </p:nvSpPr>
        <p:spPr>
          <a:xfrm>
            <a:off x="5926778" y="5693904"/>
            <a:ext cx="131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Battery</a:t>
            </a:r>
          </a:p>
          <a:p>
            <a:pPr algn="ctr"/>
            <a:r>
              <a:rPr lang="en-US" altLang="ko-KR" sz="1200" dirty="0"/>
              <a:t>usage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183E0-2FF4-DD94-762C-EBC6B21EEC07}"/>
              </a:ext>
            </a:extLst>
          </p:cNvPr>
          <p:cNvSpPr txBox="1"/>
          <p:nvPr/>
        </p:nvSpPr>
        <p:spPr>
          <a:xfrm>
            <a:off x="7127889" y="6234630"/>
            <a:ext cx="1315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Arrival SoC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C97E71-E50E-31C4-173B-6EDB024A5FD0}"/>
              </a:ext>
            </a:extLst>
          </p:cNvPr>
          <p:cNvCxnSpPr>
            <a:cxnSpLocks/>
          </p:cNvCxnSpPr>
          <p:nvPr/>
        </p:nvCxnSpPr>
        <p:spPr>
          <a:xfrm>
            <a:off x="2672741" y="4050179"/>
            <a:ext cx="1262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94ECCA-4212-D397-7798-022FC3CBE583}"/>
              </a:ext>
            </a:extLst>
          </p:cNvPr>
          <p:cNvSpPr txBox="1"/>
          <p:nvPr/>
        </p:nvSpPr>
        <p:spPr>
          <a:xfrm>
            <a:off x="2573716" y="4102528"/>
            <a:ext cx="146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Normal Distribution</a:t>
            </a:r>
            <a:endParaRPr lang="ko-KR" altLang="en-US" sz="12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4B53132-BEB3-2E5C-E79B-B45A11157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088" y="5589811"/>
            <a:ext cx="3300414" cy="106203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A96F9A-5305-7886-7A47-90D1A847D337}"/>
              </a:ext>
            </a:extLst>
          </p:cNvPr>
          <p:cNvGrpSpPr/>
          <p:nvPr/>
        </p:nvGrpSpPr>
        <p:grpSpPr>
          <a:xfrm>
            <a:off x="4041647" y="3001167"/>
            <a:ext cx="3396017" cy="2549321"/>
            <a:chOff x="4041647" y="3001167"/>
            <a:chExt cx="3396017" cy="2549321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4F99CE2-440D-506C-5A33-7F4C96466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32020"/>
            <a:stretch/>
          </p:blipFill>
          <p:spPr>
            <a:xfrm>
              <a:off x="4041647" y="3001167"/>
              <a:ext cx="3396017" cy="229862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71047B-139A-4233-C30D-BDC07A0F737A}"/>
                </a:ext>
              </a:extLst>
            </p:cNvPr>
            <p:cNvSpPr txBox="1"/>
            <p:nvPr/>
          </p:nvSpPr>
          <p:spPr>
            <a:xfrm>
              <a:off x="5128809" y="5273489"/>
              <a:ext cx="146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Normal Distribution</a:t>
              </a:r>
              <a:endParaRPr lang="ko-KR" altLang="en-US" sz="12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5879690-C145-0849-7438-DB43DE3AD64F}"/>
              </a:ext>
            </a:extLst>
          </p:cNvPr>
          <p:cNvSpPr txBox="1"/>
          <p:nvPr/>
        </p:nvSpPr>
        <p:spPr>
          <a:xfrm>
            <a:off x="3776432" y="6622272"/>
            <a:ext cx="2160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Normal Distribution (mileage)</a:t>
            </a:r>
            <a:endParaRPr lang="ko-KR" altLang="en-US" sz="12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5AA494F-5338-819B-FE86-2AB7DA6FDE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326" t="1" b="2601"/>
          <a:stretch/>
        </p:blipFill>
        <p:spPr>
          <a:xfrm>
            <a:off x="7000332" y="5989564"/>
            <a:ext cx="1825173" cy="3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0B3EF8-5D60-492C-877B-5F902EFF7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9D7D14-D52D-4C50-B36A-22D0A3B1A0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9534EF-7F60-4377-BDAB-7314A355A855}">
  <ds:schemaRefs>
    <ds:schemaRef ds:uri="d1606434-a347-4061-b8f7-b6394e312718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3421</TotalTime>
  <Words>1225</Words>
  <Application>Microsoft Office PowerPoint</Application>
  <PresentationFormat>화면 슬라이드 쇼(4:3)</PresentationFormat>
  <Paragraphs>254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Flow Chart</vt:lpstr>
      <vt:lpstr>PowerPoint 프레젠테이션</vt:lpstr>
      <vt:lpstr>불확실성 논문 현황</vt:lpstr>
      <vt:lpstr>불확실성 논문 현황</vt:lpstr>
      <vt:lpstr>불확실성 논문 현황</vt:lpstr>
      <vt:lpstr>불확실성 논문 현황</vt:lpstr>
      <vt:lpstr>불확실성 논문 현황</vt:lpstr>
      <vt:lpstr>불확실성 논문 현황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손현규</dc:creator>
  <cp:lastModifiedBy>공덕호</cp:lastModifiedBy>
  <cp:revision>73</cp:revision>
  <dcterms:created xsi:type="dcterms:W3CDTF">2022-06-15T08:44:22Z</dcterms:created>
  <dcterms:modified xsi:type="dcterms:W3CDTF">2022-12-05T13:37:42Z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