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290" r:id="rId5"/>
    <p:sldId id="2292" r:id="rId6"/>
    <p:sldId id="2299" r:id="rId7"/>
    <p:sldId id="2295" r:id="rId8"/>
    <p:sldId id="2296" r:id="rId9"/>
    <p:sldId id="2297" r:id="rId10"/>
    <p:sldId id="2298" r:id="rId11"/>
    <p:sldId id="2291" r:id="rId12"/>
    <p:sldId id="2287" r:id="rId13"/>
    <p:sldId id="2294" r:id="rId14"/>
    <p:sldId id="2300" r:id="rId15"/>
    <p:sldId id="2301" r:id="rId1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7B467A-B114-444E-8414-E3AE686701DD}">
          <p14:sldIdLst>
            <p14:sldId id="2290"/>
            <p14:sldId id="2292"/>
            <p14:sldId id="2299"/>
            <p14:sldId id="2295"/>
            <p14:sldId id="2296"/>
            <p14:sldId id="2297"/>
            <p14:sldId id="2298"/>
            <p14:sldId id="2291"/>
            <p14:sldId id="2287"/>
            <p14:sldId id="2294"/>
            <p14:sldId id="2300"/>
            <p14:sldId id="2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EEA"/>
    <a:srgbClr val="BBBBBB"/>
    <a:srgbClr val="E6E6E6"/>
    <a:srgbClr val="FEFE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864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공덕호" userId="71ce1358-e66d-48ff-a044-821898ec7d32" providerId="ADAL" clId="{FAD71BF0-B9F7-4A72-AC07-170806A2BACB}"/>
    <pc:docChg chg="undo custSel modSld">
      <pc:chgData name="공덕호" userId="71ce1358-e66d-48ff-a044-821898ec7d32" providerId="ADAL" clId="{FAD71BF0-B9F7-4A72-AC07-170806A2BACB}" dt="2022-12-03T06:10:59.265" v="40" actId="12788"/>
      <pc:docMkLst>
        <pc:docMk/>
      </pc:docMkLst>
      <pc:sldChg chg="addSp delSp modSp mod">
        <pc:chgData name="공덕호" userId="71ce1358-e66d-48ff-a044-821898ec7d32" providerId="ADAL" clId="{FAD71BF0-B9F7-4A72-AC07-170806A2BACB}" dt="2022-12-03T06:10:59.265" v="40" actId="12788"/>
        <pc:sldMkLst>
          <pc:docMk/>
          <pc:sldMk cId="4283070072" sldId="2292"/>
        </pc:sldMkLst>
        <pc:spChg chg="mod">
          <ac:chgData name="공덕호" userId="71ce1358-e66d-48ff-a044-821898ec7d32" providerId="ADAL" clId="{FAD71BF0-B9F7-4A72-AC07-170806A2BACB}" dt="2022-12-03T06:07:58.998" v="2" actId="164"/>
          <ac:spMkLst>
            <pc:docMk/>
            <pc:sldMk cId="4283070072" sldId="2292"/>
            <ac:spMk id="2" creationId="{D339D8FD-2B72-8D81-8C81-C3DCFC9D0657}"/>
          </ac:spMkLst>
        </pc:spChg>
        <pc:spChg chg="mod">
          <ac:chgData name="공덕호" userId="71ce1358-e66d-48ff-a044-821898ec7d32" providerId="ADAL" clId="{FAD71BF0-B9F7-4A72-AC07-170806A2BACB}" dt="2022-12-03T06:10:56.771" v="39" actId="164"/>
          <ac:spMkLst>
            <pc:docMk/>
            <pc:sldMk cId="4283070072" sldId="2292"/>
            <ac:spMk id="5" creationId="{467BADE7-E866-5A3E-D63D-C61AF67E600A}"/>
          </ac:spMkLst>
        </pc:spChg>
        <pc:spChg chg="mod">
          <ac:chgData name="공덕호" userId="71ce1358-e66d-48ff-a044-821898ec7d32" providerId="ADAL" clId="{FAD71BF0-B9F7-4A72-AC07-170806A2BACB}" dt="2022-12-03T06:10:56.771" v="39" actId="164"/>
          <ac:spMkLst>
            <pc:docMk/>
            <pc:sldMk cId="4283070072" sldId="2292"/>
            <ac:spMk id="15" creationId="{DAF8F46D-949C-019F-5990-7EF663997102}"/>
          </ac:spMkLst>
        </pc:spChg>
        <pc:spChg chg="mod">
          <ac:chgData name="공덕호" userId="71ce1358-e66d-48ff-a044-821898ec7d32" providerId="ADAL" clId="{FAD71BF0-B9F7-4A72-AC07-170806A2BACB}" dt="2022-12-03T06:10:56.771" v="39" actId="164"/>
          <ac:spMkLst>
            <pc:docMk/>
            <pc:sldMk cId="4283070072" sldId="2292"/>
            <ac:spMk id="7176" creationId="{1B897F3B-B229-14B6-74AA-1195BBB55B86}"/>
          </ac:spMkLst>
        </pc:spChg>
        <pc:spChg chg="mod">
          <ac:chgData name="공덕호" userId="71ce1358-e66d-48ff-a044-821898ec7d32" providerId="ADAL" clId="{FAD71BF0-B9F7-4A72-AC07-170806A2BACB}" dt="2022-12-03T06:10:56.771" v="39" actId="164"/>
          <ac:spMkLst>
            <pc:docMk/>
            <pc:sldMk cId="4283070072" sldId="2292"/>
            <ac:spMk id="7215" creationId="{FF63CBBE-89A2-F1A4-9B8D-315FDCB836F6}"/>
          </ac:spMkLst>
        </pc:spChg>
        <pc:grpChg chg="add mod">
          <ac:chgData name="공덕호" userId="71ce1358-e66d-48ff-a044-821898ec7d32" providerId="ADAL" clId="{FAD71BF0-B9F7-4A72-AC07-170806A2BACB}" dt="2022-12-03T06:08:12.852" v="13" actId="1036"/>
          <ac:grpSpMkLst>
            <pc:docMk/>
            <pc:sldMk cId="4283070072" sldId="2292"/>
            <ac:grpSpMk id="3" creationId="{A10306D8-0865-1B62-B896-AF4E917E8D3C}"/>
          </ac:grpSpMkLst>
        </pc:grpChg>
        <pc:grpChg chg="add mod">
          <ac:chgData name="공덕호" userId="71ce1358-e66d-48ff-a044-821898ec7d32" providerId="ADAL" clId="{FAD71BF0-B9F7-4A72-AC07-170806A2BACB}" dt="2022-12-03T06:10:59.265" v="40" actId="12788"/>
          <ac:grpSpMkLst>
            <pc:docMk/>
            <pc:sldMk cId="4283070072" sldId="2292"/>
            <ac:grpSpMk id="11" creationId="{BCC5AA8A-CCB1-1D45-9264-99CEA002B42D}"/>
          </ac:grpSpMkLst>
        </pc:grpChg>
        <pc:grpChg chg="add mod">
          <ac:chgData name="공덕호" userId="71ce1358-e66d-48ff-a044-821898ec7d32" providerId="ADAL" clId="{FAD71BF0-B9F7-4A72-AC07-170806A2BACB}" dt="2022-12-03T06:10:59.265" v="40" actId="12788"/>
          <ac:grpSpMkLst>
            <pc:docMk/>
            <pc:sldMk cId="4283070072" sldId="2292"/>
            <ac:grpSpMk id="13" creationId="{4412EE4C-66EB-0AE5-B05B-57E82D6630CA}"/>
          </ac:grpSpMkLst>
        </pc:grpChg>
        <pc:grpChg chg="add mod">
          <ac:chgData name="공덕호" userId="71ce1358-e66d-48ff-a044-821898ec7d32" providerId="ADAL" clId="{FAD71BF0-B9F7-4A72-AC07-170806A2BACB}" dt="2022-12-03T06:10:56.771" v="39" actId="164"/>
          <ac:grpSpMkLst>
            <pc:docMk/>
            <pc:sldMk cId="4283070072" sldId="2292"/>
            <ac:grpSpMk id="16" creationId="{58C1350B-D0F2-2627-E9AC-C26324C03909}"/>
          </ac:grpSpMkLst>
        </pc:grpChg>
        <pc:grpChg chg="mod">
          <ac:chgData name="공덕호" userId="71ce1358-e66d-48ff-a044-821898ec7d32" providerId="ADAL" clId="{FAD71BF0-B9F7-4A72-AC07-170806A2BACB}" dt="2022-12-03T06:08:15.259" v="16" actId="1038"/>
          <ac:grpSpMkLst>
            <pc:docMk/>
            <pc:sldMk cId="4283070072" sldId="2292"/>
            <ac:grpSpMk id="22" creationId="{C8ABA79C-E912-1F19-9C5C-8EB05AE6EF82}"/>
          </ac:grpSpMkLst>
        </pc:grpChg>
        <pc:grpChg chg="mod">
          <ac:chgData name="공덕호" userId="71ce1358-e66d-48ff-a044-821898ec7d32" providerId="ADAL" clId="{FAD71BF0-B9F7-4A72-AC07-170806A2BACB}" dt="2022-12-03T06:10:56.771" v="39" actId="164"/>
          <ac:grpSpMkLst>
            <pc:docMk/>
            <pc:sldMk cId="4283070072" sldId="2292"/>
            <ac:grpSpMk id="7225" creationId="{5E4A943D-32F6-5FA1-547C-F91271D07D0D}"/>
          </ac:grpSpMkLst>
        </pc:grpChg>
        <pc:graphicFrameChg chg="add del mod">
          <ac:chgData name="공덕호" userId="71ce1358-e66d-48ff-a044-821898ec7d32" providerId="ADAL" clId="{FAD71BF0-B9F7-4A72-AC07-170806A2BACB}" dt="2022-12-03T06:10:42.402" v="33" actId="478"/>
          <ac:graphicFrameMkLst>
            <pc:docMk/>
            <pc:sldMk cId="4283070072" sldId="2292"/>
            <ac:graphicFrameMk id="4" creationId="{9555C034-F6CD-C1F6-A794-202F43ACB285}"/>
          </ac:graphicFrameMkLst>
        </pc:graphicFrameChg>
        <pc:picChg chg="mod">
          <ac:chgData name="공덕호" userId="71ce1358-e66d-48ff-a044-821898ec7d32" providerId="ADAL" clId="{FAD71BF0-B9F7-4A72-AC07-170806A2BACB}" dt="2022-12-03T06:10:59.265" v="40" actId="12788"/>
          <ac:picMkLst>
            <pc:docMk/>
            <pc:sldMk cId="4283070072" sldId="2292"/>
            <ac:picMk id="7" creationId="{F74C6E34-E734-A3BB-E7DD-8700423A40E7}"/>
          </ac:picMkLst>
        </pc:picChg>
        <pc:picChg chg="add del">
          <ac:chgData name="공덕호" userId="71ce1358-e66d-48ff-a044-821898ec7d32" providerId="ADAL" clId="{FAD71BF0-B9F7-4A72-AC07-170806A2BACB}" dt="2022-12-03T06:09:54.271" v="29" actId="22"/>
          <ac:picMkLst>
            <pc:docMk/>
            <pc:sldMk cId="4283070072" sldId="2292"/>
            <ac:picMk id="8" creationId="{903AE6AA-13C1-9255-5630-E4969BB5818E}"/>
          </ac:picMkLst>
        </pc:picChg>
        <pc:picChg chg="mod">
          <ac:chgData name="공덕호" userId="71ce1358-e66d-48ff-a044-821898ec7d32" providerId="ADAL" clId="{FAD71BF0-B9F7-4A72-AC07-170806A2BACB}" dt="2022-12-03T06:08:07.743" v="5" actId="12788"/>
          <ac:picMkLst>
            <pc:docMk/>
            <pc:sldMk cId="4283070072" sldId="2292"/>
            <ac:picMk id="9" creationId="{8F1E1435-BFB0-0476-1C45-44188F63B349}"/>
          </ac:picMkLst>
        </pc:picChg>
        <pc:picChg chg="mod">
          <ac:chgData name="공덕호" userId="71ce1358-e66d-48ff-a044-821898ec7d32" providerId="ADAL" clId="{FAD71BF0-B9F7-4A72-AC07-170806A2BACB}" dt="2022-12-03T06:10:56.771" v="39" actId="164"/>
          <ac:picMkLst>
            <pc:docMk/>
            <pc:sldMk cId="4283070072" sldId="2292"/>
            <ac:picMk id="17" creationId="{73CFEDCC-1C94-E8F0-6B47-D6D2B06E44F1}"/>
          </ac:picMkLst>
        </pc:picChg>
        <pc:picChg chg="mod">
          <ac:chgData name="공덕호" userId="71ce1358-e66d-48ff-a044-821898ec7d32" providerId="ADAL" clId="{FAD71BF0-B9F7-4A72-AC07-170806A2BACB}" dt="2022-12-03T06:10:56.771" v="39" actId="164"/>
          <ac:picMkLst>
            <pc:docMk/>
            <pc:sldMk cId="4283070072" sldId="2292"/>
            <ac:picMk id="26" creationId="{89D08019-53ED-D2F0-AB3D-FAF609C860CB}"/>
          </ac:picMkLst>
        </pc:picChg>
        <pc:picChg chg="mod">
          <ac:chgData name="공덕호" userId="71ce1358-e66d-48ff-a044-821898ec7d32" providerId="ADAL" clId="{FAD71BF0-B9F7-4A72-AC07-170806A2BACB}" dt="2022-12-03T06:10:56.771" v="39" actId="164"/>
          <ac:picMkLst>
            <pc:docMk/>
            <pc:sldMk cId="4283070072" sldId="2292"/>
            <ac:picMk id="76" creationId="{DE4335CF-0D08-4C3C-9E16-C049CB328E82}"/>
          </ac:picMkLst>
        </pc:picChg>
        <pc:picChg chg="mod">
          <ac:chgData name="공덕호" userId="71ce1358-e66d-48ff-a044-821898ec7d32" providerId="ADAL" clId="{FAD71BF0-B9F7-4A72-AC07-170806A2BACB}" dt="2022-12-03T06:07:58.998" v="2" actId="164"/>
          <ac:picMkLst>
            <pc:docMk/>
            <pc:sldMk cId="4283070072" sldId="2292"/>
            <ac:picMk id="77" creationId="{13C78EC8-0C4E-4D85-BF7D-BC79134040D4}"/>
          </ac:picMkLst>
        </pc:picChg>
        <pc:picChg chg="add del mod">
          <ac:chgData name="공덕호" userId="71ce1358-e66d-48ff-a044-821898ec7d32" providerId="ADAL" clId="{FAD71BF0-B9F7-4A72-AC07-170806A2BACB}" dt="2022-12-03T06:09:55.923" v="32" actId="21"/>
          <ac:picMkLst>
            <pc:docMk/>
            <pc:sldMk cId="4283070072" sldId="2292"/>
            <ac:picMk id="1025" creationId="{36FA7C64-7474-4FAB-B1EB-C3BE4335E9A6}"/>
          </ac:picMkLst>
        </pc:picChg>
      </pc:sldChg>
    </pc:docChg>
  </pc:docChgLst>
  <pc:docChgLst>
    <pc:chgData name="공덕호" userId="71ce1358-e66d-48ff-a044-821898ec7d32" providerId="ADAL" clId="{EA688D6B-9D39-498A-AA5D-7E052528CD3B}"/>
    <pc:docChg chg="undo custSel modSld">
      <pc:chgData name="공덕호" userId="71ce1358-e66d-48ff-a044-821898ec7d32" providerId="ADAL" clId="{EA688D6B-9D39-498A-AA5D-7E052528CD3B}" dt="2022-12-01T11:56:52.430" v="131" actId="1035"/>
      <pc:docMkLst>
        <pc:docMk/>
      </pc:docMkLst>
      <pc:sldChg chg="addSp delSp modSp mod">
        <pc:chgData name="공덕호" userId="71ce1358-e66d-48ff-a044-821898ec7d32" providerId="ADAL" clId="{EA688D6B-9D39-498A-AA5D-7E052528CD3B}" dt="2022-12-01T11:56:52.430" v="131" actId="1035"/>
        <pc:sldMkLst>
          <pc:docMk/>
          <pc:sldMk cId="3499706840" sldId="2294"/>
        </pc:sldMkLst>
        <pc:spChg chg="add mod">
          <ac:chgData name="공덕호" userId="71ce1358-e66d-48ff-a044-821898ec7d32" providerId="ADAL" clId="{EA688D6B-9D39-498A-AA5D-7E052528CD3B}" dt="2022-12-01T11:52:32.707" v="45" actId="1076"/>
          <ac:spMkLst>
            <pc:docMk/>
            <pc:sldMk cId="3499706840" sldId="2294"/>
            <ac:spMk id="19" creationId="{A9CCC882-D6FF-E0BD-C407-8DCB2EE4120F}"/>
          </ac:spMkLst>
        </pc:spChg>
        <pc:spChg chg="add mod">
          <ac:chgData name="공덕호" userId="71ce1358-e66d-48ff-a044-821898ec7d32" providerId="ADAL" clId="{EA688D6B-9D39-498A-AA5D-7E052528CD3B}" dt="2022-12-01T11:56:24.113" v="123" actId="1076"/>
          <ac:spMkLst>
            <pc:docMk/>
            <pc:sldMk cId="3499706840" sldId="2294"/>
            <ac:spMk id="34" creationId="{07D5DC34-3D1E-46B5-89D5-E155F500D05C}"/>
          </ac:spMkLst>
        </pc:spChg>
        <pc:spChg chg="mod">
          <ac:chgData name="공덕호" userId="71ce1358-e66d-48ff-a044-821898ec7d32" providerId="ADAL" clId="{EA688D6B-9D39-498A-AA5D-7E052528CD3B}" dt="2022-12-01T11:55:19.985" v="93" actId="1076"/>
          <ac:spMkLst>
            <pc:docMk/>
            <pc:sldMk cId="3499706840" sldId="2294"/>
            <ac:spMk id="7286" creationId="{F4A499E1-279A-6BFA-6442-48AADCA58662}"/>
          </ac:spMkLst>
        </pc:spChg>
        <pc:spChg chg="add del mod">
          <ac:chgData name="공덕호" userId="71ce1358-e66d-48ff-a044-821898ec7d32" providerId="ADAL" clId="{EA688D6B-9D39-498A-AA5D-7E052528CD3B}" dt="2022-12-01T11:52:27.018" v="43" actId="6549"/>
          <ac:spMkLst>
            <pc:docMk/>
            <pc:sldMk cId="3499706840" sldId="2294"/>
            <ac:spMk id="7307" creationId="{F8CB6528-4E0B-9165-7D4D-7512F01E2B9C}"/>
          </ac:spMkLst>
        </pc:spChg>
        <pc:spChg chg="del">
          <ac:chgData name="공덕호" userId="71ce1358-e66d-48ff-a044-821898ec7d32" providerId="ADAL" clId="{EA688D6B-9D39-498A-AA5D-7E052528CD3B}" dt="2022-12-01T11:43:40.035" v="4" actId="478"/>
          <ac:spMkLst>
            <pc:docMk/>
            <pc:sldMk cId="3499706840" sldId="2294"/>
            <ac:spMk id="7336" creationId="{E089BC45-1904-6796-4880-F23B99614B52}"/>
          </ac:spMkLst>
        </pc:spChg>
        <pc:grpChg chg="add mod">
          <ac:chgData name="공덕호" userId="71ce1358-e66d-48ff-a044-821898ec7d32" providerId="ADAL" clId="{EA688D6B-9D39-498A-AA5D-7E052528CD3B}" dt="2022-12-01T11:51:19.761" v="28" actId="164"/>
          <ac:grpSpMkLst>
            <pc:docMk/>
            <pc:sldMk cId="3499706840" sldId="2294"/>
            <ac:grpSpMk id="14" creationId="{21E3BE28-0498-5DF2-9EC5-000EF5424552}"/>
          </ac:grpSpMkLst>
        </pc:grpChg>
        <pc:cxnChg chg="mod">
          <ac:chgData name="공덕호" userId="71ce1358-e66d-48ff-a044-821898ec7d32" providerId="ADAL" clId="{EA688D6B-9D39-498A-AA5D-7E052528CD3B}" dt="2022-12-01T11:55:19.985" v="93" actId="1076"/>
          <ac:cxnSpMkLst>
            <pc:docMk/>
            <pc:sldMk cId="3499706840" sldId="2294"/>
            <ac:cxnSpMk id="5" creationId="{D852C341-AA91-BED2-80EF-BCF31246D5E5}"/>
          </ac:cxnSpMkLst>
        </pc:cxnChg>
        <pc:cxnChg chg="add mod">
          <ac:chgData name="공덕호" userId="71ce1358-e66d-48ff-a044-821898ec7d32" providerId="ADAL" clId="{EA688D6B-9D39-498A-AA5D-7E052528CD3B}" dt="2022-12-01T11:51:19.761" v="28" actId="164"/>
          <ac:cxnSpMkLst>
            <pc:docMk/>
            <pc:sldMk cId="3499706840" sldId="2294"/>
            <ac:cxnSpMk id="11" creationId="{D530D74F-B410-07C8-AABF-F42A95BC3CE9}"/>
          </ac:cxnSpMkLst>
        </pc:cxnChg>
        <pc:cxnChg chg="add mod">
          <ac:chgData name="공덕호" userId="71ce1358-e66d-48ff-a044-821898ec7d32" providerId="ADAL" clId="{EA688D6B-9D39-498A-AA5D-7E052528CD3B}" dt="2022-12-01T11:56:52.430" v="131" actId="1035"/>
          <ac:cxnSpMkLst>
            <pc:docMk/>
            <pc:sldMk cId="3499706840" sldId="2294"/>
            <ac:cxnSpMk id="13" creationId="{3B035932-0DB3-9496-C75F-D9736E108418}"/>
          </ac:cxnSpMkLst>
        </pc:cxnChg>
        <pc:cxnChg chg="add del mod">
          <ac:chgData name="공덕호" userId="71ce1358-e66d-48ff-a044-821898ec7d32" providerId="ADAL" clId="{EA688D6B-9D39-498A-AA5D-7E052528CD3B}" dt="2022-12-01T11:52:57.540" v="49" actId="478"/>
          <ac:cxnSpMkLst>
            <pc:docMk/>
            <pc:sldMk cId="3499706840" sldId="2294"/>
            <ac:cxnSpMk id="15" creationId="{A3A159DA-3A9F-2386-35CE-8FC4380E6F7B}"/>
          </ac:cxnSpMkLst>
        </pc:cxnChg>
        <pc:cxnChg chg="add mod">
          <ac:chgData name="공덕호" userId="71ce1358-e66d-48ff-a044-821898ec7d32" providerId="ADAL" clId="{EA688D6B-9D39-498A-AA5D-7E052528CD3B}" dt="2022-12-01T11:53:13.121" v="53" actId="14100"/>
          <ac:cxnSpMkLst>
            <pc:docMk/>
            <pc:sldMk cId="3499706840" sldId="2294"/>
            <ac:cxnSpMk id="23" creationId="{C01B2C5B-40C3-A5F6-A7E6-391E93F53807}"/>
          </ac:cxnSpMkLst>
        </pc:cxnChg>
        <pc:cxnChg chg="add mod">
          <ac:chgData name="공덕호" userId="71ce1358-e66d-48ff-a044-821898ec7d32" providerId="ADAL" clId="{EA688D6B-9D39-498A-AA5D-7E052528CD3B}" dt="2022-12-01T11:53:55.273" v="58" actId="14100"/>
          <ac:cxnSpMkLst>
            <pc:docMk/>
            <pc:sldMk cId="3499706840" sldId="2294"/>
            <ac:cxnSpMk id="26" creationId="{B6EFCA3F-7218-03A1-871B-E158B222FA46}"/>
          </ac:cxnSpMkLst>
        </pc:cxnChg>
        <pc:cxnChg chg="add del mod">
          <ac:chgData name="공덕호" userId="71ce1358-e66d-48ff-a044-821898ec7d32" providerId="ADAL" clId="{EA688D6B-9D39-498A-AA5D-7E052528CD3B}" dt="2022-12-01T11:56:06.991" v="117" actId="478"/>
          <ac:cxnSpMkLst>
            <pc:docMk/>
            <pc:sldMk cId="3499706840" sldId="2294"/>
            <ac:cxnSpMk id="35" creationId="{DE18C4E7-52F3-D2EB-88EA-547709736231}"/>
          </ac:cxnSpMkLst>
        </pc:cxnChg>
        <pc:cxnChg chg="add del mod">
          <ac:chgData name="공덕호" userId="71ce1358-e66d-48ff-a044-821898ec7d32" providerId="ADAL" clId="{EA688D6B-9D39-498A-AA5D-7E052528CD3B}" dt="2022-12-01T11:55:48.123" v="111" actId="478"/>
          <ac:cxnSpMkLst>
            <pc:docMk/>
            <pc:sldMk cId="3499706840" sldId="2294"/>
            <ac:cxnSpMk id="38" creationId="{61F8FC3B-A350-6795-D336-04F21FA255D3}"/>
          </ac:cxnSpMkLst>
        </pc:cxnChg>
        <pc:cxnChg chg="add mod">
          <ac:chgData name="공덕호" userId="71ce1358-e66d-48ff-a044-821898ec7d32" providerId="ADAL" clId="{EA688D6B-9D39-498A-AA5D-7E052528CD3B}" dt="2022-12-01T11:56:30.361" v="124" actId="14100"/>
          <ac:cxnSpMkLst>
            <pc:docMk/>
            <pc:sldMk cId="3499706840" sldId="2294"/>
            <ac:cxnSpMk id="42" creationId="{09CCAF8C-4346-EF93-27C5-BC81901CE232}"/>
          </ac:cxnSpMkLst>
        </pc:cxnChg>
        <pc:cxnChg chg="add mod">
          <ac:chgData name="공덕호" userId="71ce1358-e66d-48ff-a044-821898ec7d32" providerId="ADAL" clId="{EA688D6B-9D39-498A-AA5D-7E052528CD3B}" dt="2022-12-01T11:56:24.113" v="123" actId="1076"/>
          <ac:cxnSpMkLst>
            <pc:docMk/>
            <pc:sldMk cId="3499706840" sldId="2294"/>
            <ac:cxnSpMk id="46" creationId="{8497DFC3-15E6-D961-6DC2-432C7DA42A28}"/>
          </ac:cxnSpMkLst>
        </pc:cxnChg>
        <pc:cxnChg chg="del">
          <ac:chgData name="공덕호" userId="71ce1358-e66d-48ff-a044-821898ec7d32" providerId="ADAL" clId="{EA688D6B-9D39-498A-AA5D-7E052528CD3B}" dt="2022-12-01T11:53:45.464" v="54" actId="478"/>
          <ac:cxnSpMkLst>
            <pc:docMk/>
            <pc:sldMk cId="3499706840" sldId="2294"/>
            <ac:cxnSpMk id="7290" creationId="{1863A8F0-DD99-EE96-BF2A-BFF8A9DF02D2}"/>
          </ac:cxnSpMkLst>
        </pc:cxnChg>
        <pc:cxnChg chg="del mod">
          <ac:chgData name="공덕호" userId="71ce1358-e66d-48ff-a044-821898ec7d32" providerId="ADAL" clId="{EA688D6B-9D39-498A-AA5D-7E052528CD3B}" dt="2022-12-01T11:53:03.110" v="50" actId="478"/>
          <ac:cxnSpMkLst>
            <pc:docMk/>
            <pc:sldMk cId="3499706840" sldId="2294"/>
            <ac:cxnSpMk id="7310" creationId="{023A1A77-BD0E-7FFB-F815-E69E2EB2AC74}"/>
          </ac:cxnSpMkLst>
        </pc:cxnChg>
        <pc:cxnChg chg="del mod">
          <ac:chgData name="공덕호" userId="71ce1358-e66d-48ff-a044-821898ec7d32" providerId="ADAL" clId="{EA688D6B-9D39-498A-AA5D-7E052528CD3B}" dt="2022-12-01T11:43:32.643" v="0" actId="478"/>
          <ac:cxnSpMkLst>
            <pc:docMk/>
            <pc:sldMk cId="3499706840" sldId="2294"/>
            <ac:cxnSpMk id="7311" creationId="{306D70B9-AEEE-1840-91B1-29866862E299}"/>
          </ac:cxnSpMkLst>
        </pc:cxnChg>
        <pc:cxnChg chg="del mod">
          <ac:chgData name="공덕호" userId="71ce1358-e66d-48ff-a044-821898ec7d32" providerId="ADAL" clId="{EA688D6B-9D39-498A-AA5D-7E052528CD3B}" dt="2022-12-01T11:43:43.624" v="6" actId="478"/>
          <ac:cxnSpMkLst>
            <pc:docMk/>
            <pc:sldMk cId="3499706840" sldId="2294"/>
            <ac:cxnSpMk id="7313" creationId="{CFD45462-837E-28B9-AC22-BD7A3F93BC8C}"/>
          </ac:cxnSpMkLst>
        </pc:cxnChg>
        <pc:cxnChg chg="del mod">
          <ac:chgData name="공덕호" userId="71ce1358-e66d-48ff-a044-821898ec7d32" providerId="ADAL" clId="{EA688D6B-9D39-498A-AA5D-7E052528CD3B}" dt="2022-12-01T11:53:45.464" v="54" actId="478"/>
          <ac:cxnSpMkLst>
            <pc:docMk/>
            <pc:sldMk cId="3499706840" sldId="2294"/>
            <ac:cxnSpMk id="7319" creationId="{FD549DFA-3EE6-B29B-14B1-B38D113F9473}"/>
          </ac:cxnSpMkLst>
        </pc:cxnChg>
        <pc:cxnChg chg="mod">
          <ac:chgData name="공덕호" userId="71ce1358-e66d-48ff-a044-821898ec7d32" providerId="ADAL" clId="{EA688D6B-9D39-498A-AA5D-7E052528CD3B}" dt="2022-12-01T11:55:19.985" v="93" actId="1076"/>
          <ac:cxnSpMkLst>
            <pc:docMk/>
            <pc:sldMk cId="3499706840" sldId="2294"/>
            <ac:cxnSpMk id="7320" creationId="{C758BF36-2C7B-A049-ECD7-E46268DEB82B}"/>
          </ac:cxnSpMkLst>
        </pc:cxnChg>
        <pc:cxnChg chg="del mod">
          <ac:chgData name="공덕호" userId="71ce1358-e66d-48ff-a044-821898ec7d32" providerId="ADAL" clId="{EA688D6B-9D39-498A-AA5D-7E052528CD3B}" dt="2022-12-01T11:53:03.110" v="50" actId="478"/>
          <ac:cxnSpMkLst>
            <pc:docMk/>
            <pc:sldMk cId="3499706840" sldId="2294"/>
            <ac:cxnSpMk id="7325" creationId="{27474DBB-7EA0-7CE1-B7DD-E38A072911A8}"/>
          </ac:cxnSpMkLst>
        </pc:cxnChg>
        <pc:cxnChg chg="mod">
          <ac:chgData name="공덕호" userId="71ce1358-e66d-48ff-a044-821898ec7d32" providerId="ADAL" clId="{EA688D6B-9D39-498A-AA5D-7E052528CD3B}" dt="2022-12-01T11:51:19.761" v="28" actId="164"/>
          <ac:cxnSpMkLst>
            <pc:docMk/>
            <pc:sldMk cId="3499706840" sldId="2294"/>
            <ac:cxnSpMk id="7328" creationId="{B8B81A73-41BA-7797-733B-1B9888229AB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9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1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1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248385" y="971554"/>
            <a:ext cx="6359036" cy="63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248385" y="971556"/>
            <a:ext cx="2492619" cy="46567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6278" tIns="33141" rIns="66278" bIns="33141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47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2112" y="311532"/>
            <a:ext cx="6172200" cy="60536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661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86539" y="8784172"/>
            <a:ext cx="271463" cy="35983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9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4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7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1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8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1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4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16151" y="2245073"/>
            <a:ext cx="6172200" cy="314325"/>
          </a:xfrm>
        </p:spPr>
        <p:txBody>
          <a:bodyPr/>
          <a:lstStyle/>
          <a:p>
            <a:pPr>
              <a:tabLst>
                <a:tab pos="184637" algn="l"/>
              </a:tabLst>
              <a:defRPr/>
            </a:pPr>
            <a:r>
              <a:rPr lang="en-US" altLang="ko-KR" sz="1800" kern="0" dirty="0">
                <a:latin typeface="맑은 고딕" pitchFamily="50" charset="-127"/>
              </a:rPr>
              <a:t>Simulator</a:t>
            </a:r>
            <a:endParaRPr lang="ko-KR" altLang="en-US" sz="1800" kern="0" dirty="0">
              <a:latin typeface="맑은 고딕" pitchFamily="50" charset="-127"/>
            </a:endParaRPr>
          </a:p>
        </p:txBody>
      </p:sp>
      <p:sp>
        <p:nvSpPr>
          <p:cNvPr id="7251" name="TextBox 7250">
            <a:extLst>
              <a:ext uri="{FF2B5EF4-FFF2-40B4-BE49-F238E27FC236}">
                <a16:creationId xmlns:a16="http://schemas.microsoft.com/office/drawing/2014/main" id="{7FB53787-B54A-F10A-5E06-8DC9CA97367E}"/>
              </a:ext>
            </a:extLst>
          </p:cNvPr>
          <p:cNvSpPr txBox="1"/>
          <p:nvPr/>
        </p:nvSpPr>
        <p:spPr>
          <a:xfrm>
            <a:off x="4970056" y="5787562"/>
            <a:ext cx="1178749" cy="2078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51" dirty="0"/>
              <a:t>Battery Fault</a:t>
            </a:r>
            <a:endParaRPr lang="ko-KR" altLang="en-US" sz="751" dirty="0"/>
          </a:p>
        </p:txBody>
      </p:sp>
      <p:sp>
        <p:nvSpPr>
          <p:cNvPr id="7253" name="TextBox 7252">
            <a:extLst>
              <a:ext uri="{FF2B5EF4-FFF2-40B4-BE49-F238E27FC236}">
                <a16:creationId xmlns:a16="http://schemas.microsoft.com/office/drawing/2014/main" id="{E08ADD4A-89FD-D5FE-9526-7530E9DFF3A0}"/>
              </a:ext>
            </a:extLst>
          </p:cNvPr>
          <p:cNvSpPr txBox="1"/>
          <p:nvPr/>
        </p:nvSpPr>
        <p:spPr>
          <a:xfrm>
            <a:off x="1721550" y="5025275"/>
            <a:ext cx="837083" cy="32342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51" dirty="0"/>
              <a:t>Charge Plug Type</a:t>
            </a:r>
            <a:endParaRPr lang="ko-KR" altLang="en-US" sz="751" dirty="0"/>
          </a:p>
        </p:txBody>
      </p:sp>
      <p:sp>
        <p:nvSpPr>
          <p:cNvPr id="7284" name="TextBox 7283">
            <a:extLst>
              <a:ext uri="{FF2B5EF4-FFF2-40B4-BE49-F238E27FC236}">
                <a16:creationId xmlns:a16="http://schemas.microsoft.com/office/drawing/2014/main" id="{40868504-6ED0-89EE-F56F-57F479D39726}"/>
              </a:ext>
            </a:extLst>
          </p:cNvPr>
          <p:cNvSpPr txBox="1"/>
          <p:nvPr/>
        </p:nvSpPr>
        <p:spPr>
          <a:xfrm>
            <a:off x="4967535" y="4928487"/>
            <a:ext cx="1179096" cy="32342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51" dirty="0"/>
              <a:t>Communication time delay</a:t>
            </a:r>
            <a:endParaRPr lang="ko-KR" altLang="en-US" sz="751" dirty="0"/>
          </a:p>
        </p:txBody>
      </p:sp>
      <p:sp>
        <p:nvSpPr>
          <p:cNvPr id="7313" name="TextBox 7312">
            <a:extLst>
              <a:ext uri="{FF2B5EF4-FFF2-40B4-BE49-F238E27FC236}">
                <a16:creationId xmlns:a16="http://schemas.microsoft.com/office/drawing/2014/main" id="{04A46030-2015-0E9A-E978-5EFF00AD4200}"/>
              </a:ext>
            </a:extLst>
          </p:cNvPr>
          <p:cNvSpPr txBox="1"/>
          <p:nvPr/>
        </p:nvSpPr>
        <p:spPr>
          <a:xfrm flipH="1">
            <a:off x="2708392" y="3667881"/>
            <a:ext cx="909453" cy="2078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51" dirty="0"/>
              <a:t>Charging Strategy</a:t>
            </a:r>
            <a:endParaRPr lang="ko-KR" altLang="en-US" sz="751" dirty="0"/>
          </a:p>
        </p:txBody>
      </p:sp>
      <p:sp>
        <p:nvSpPr>
          <p:cNvPr id="7315" name="TextBox 7314">
            <a:extLst>
              <a:ext uri="{FF2B5EF4-FFF2-40B4-BE49-F238E27FC236}">
                <a16:creationId xmlns:a16="http://schemas.microsoft.com/office/drawing/2014/main" id="{B5619FAE-A23E-7580-710A-D49B7B763328}"/>
              </a:ext>
            </a:extLst>
          </p:cNvPr>
          <p:cNvSpPr txBox="1"/>
          <p:nvPr/>
        </p:nvSpPr>
        <p:spPr>
          <a:xfrm flipH="1">
            <a:off x="1672279" y="3448280"/>
            <a:ext cx="851792" cy="32342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751" dirty="0"/>
              <a:t>Plug-in/out event</a:t>
            </a:r>
            <a:endParaRPr lang="ko-KR" altLang="en-US" sz="75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9F3A23-C0FD-78CB-03A9-D537FBD39025}"/>
              </a:ext>
            </a:extLst>
          </p:cNvPr>
          <p:cNvSpPr/>
          <p:nvPr/>
        </p:nvSpPr>
        <p:spPr>
          <a:xfrm>
            <a:off x="5119958" y="5329087"/>
            <a:ext cx="878407" cy="426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5368D-9C48-385E-9DC9-461A397B174E}"/>
              </a:ext>
            </a:extLst>
          </p:cNvPr>
          <p:cNvSpPr txBox="1"/>
          <p:nvPr/>
        </p:nvSpPr>
        <p:spPr>
          <a:xfrm flipH="1">
            <a:off x="1971038" y="5183140"/>
            <a:ext cx="553035" cy="32342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751" dirty="0"/>
              <a:t>Plug-time</a:t>
            </a:r>
            <a:endParaRPr lang="ko-KR" altLang="en-US" sz="75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11F7-9602-B82A-479F-F2832F664CB4}"/>
              </a:ext>
            </a:extLst>
          </p:cNvPr>
          <p:cNvSpPr txBox="1"/>
          <p:nvPr/>
        </p:nvSpPr>
        <p:spPr>
          <a:xfrm flipH="1">
            <a:off x="1455582" y="5340728"/>
            <a:ext cx="1068491" cy="2078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751" dirty="0"/>
              <a:t>EV Configuration</a:t>
            </a:r>
            <a:endParaRPr lang="ko-KR" altLang="en-US" sz="75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D0AFA-A435-989C-44B2-644F310358AB}"/>
              </a:ext>
            </a:extLst>
          </p:cNvPr>
          <p:cNvSpPr txBox="1"/>
          <p:nvPr/>
        </p:nvSpPr>
        <p:spPr>
          <a:xfrm flipH="1">
            <a:off x="1951474" y="5506851"/>
            <a:ext cx="572601" cy="32342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751" dirty="0"/>
              <a:t>Target SoC</a:t>
            </a:r>
            <a:endParaRPr lang="ko-KR" altLang="en-US" sz="75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055D9-4793-CEBC-35EE-C5E767FEFB3E}"/>
              </a:ext>
            </a:extLst>
          </p:cNvPr>
          <p:cNvSpPr txBox="1"/>
          <p:nvPr/>
        </p:nvSpPr>
        <p:spPr>
          <a:xfrm flipH="1">
            <a:off x="1951474" y="5692131"/>
            <a:ext cx="572601" cy="32342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751" dirty="0"/>
              <a:t>Plug-in SoC</a:t>
            </a:r>
            <a:endParaRPr lang="ko-KR" altLang="en-US" sz="75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EB8B4B-0CCC-87EE-DAF9-D6D04E188357}"/>
              </a:ext>
            </a:extLst>
          </p:cNvPr>
          <p:cNvSpPr/>
          <p:nvPr/>
        </p:nvSpPr>
        <p:spPr>
          <a:xfrm>
            <a:off x="2165707" y="2929318"/>
            <a:ext cx="851792" cy="30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Aggregator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04B800-9B25-5561-B62B-15B15950A94B}"/>
              </a:ext>
            </a:extLst>
          </p:cNvPr>
          <p:cNvGrpSpPr/>
          <p:nvPr/>
        </p:nvGrpSpPr>
        <p:grpSpPr>
          <a:xfrm rot="16200000">
            <a:off x="2139078" y="3720430"/>
            <a:ext cx="978331" cy="160299"/>
            <a:chOff x="1224793" y="2667699"/>
            <a:chExt cx="907042" cy="190427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F807384-9030-37F2-42EB-632F1A8FA247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90800D6-36E6-6B91-0A80-D8BA9A5FF19A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222C4A-E777-0F33-95F5-90C09B2E1DD0}"/>
              </a:ext>
            </a:extLst>
          </p:cNvPr>
          <p:cNvGrpSpPr/>
          <p:nvPr/>
        </p:nvGrpSpPr>
        <p:grpSpPr>
          <a:xfrm>
            <a:off x="4660361" y="2926123"/>
            <a:ext cx="1338004" cy="625936"/>
            <a:chOff x="6831488" y="790674"/>
            <a:chExt cx="1784005" cy="834581"/>
          </a:xfrm>
        </p:grpSpPr>
        <p:sp>
          <p:nvSpPr>
            <p:cNvPr id="7229" name="사각형: 둥근 모서리 7228">
              <a:extLst>
                <a:ext uri="{FF2B5EF4-FFF2-40B4-BE49-F238E27FC236}">
                  <a16:creationId xmlns:a16="http://schemas.microsoft.com/office/drawing/2014/main" id="{7F0523E3-8E5A-B3AB-5467-C24A91519AA7}"/>
                </a:ext>
              </a:extLst>
            </p:cNvPr>
            <p:cNvSpPr/>
            <p:nvPr/>
          </p:nvSpPr>
          <p:spPr>
            <a:xfrm flipH="1">
              <a:off x="7540366" y="918460"/>
              <a:ext cx="922524" cy="251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3FCF3E5-A682-3960-912D-BCB1DA5DBCC5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044260"/>
              <a:ext cx="45281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AADDFF3-8C0E-8B8D-51B8-E64ECF8D05F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378985"/>
              <a:ext cx="452817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6F4C259-E04A-AA71-A4F5-5CFB73E66518}"/>
                </a:ext>
              </a:extLst>
            </p:cNvPr>
            <p:cNvSpPr/>
            <p:nvPr/>
          </p:nvSpPr>
          <p:spPr>
            <a:xfrm flipH="1">
              <a:off x="7540366" y="1253185"/>
              <a:ext cx="922524" cy="2516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3F6A56B-E6F6-CC07-02FC-1A66BFEBBFA3}"/>
                </a:ext>
              </a:extLst>
            </p:cNvPr>
            <p:cNvSpPr/>
            <p:nvPr/>
          </p:nvSpPr>
          <p:spPr>
            <a:xfrm>
              <a:off x="6831488" y="790674"/>
              <a:ext cx="1784005" cy="83458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25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99B2132-6D11-5326-77F0-1B2846EAB5F4}"/>
              </a:ext>
            </a:extLst>
          </p:cNvPr>
          <p:cNvSpPr txBox="1"/>
          <p:nvPr/>
        </p:nvSpPr>
        <p:spPr>
          <a:xfrm>
            <a:off x="4970051" y="6117365"/>
            <a:ext cx="1179096" cy="2078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51"/>
              <a:t>Charging Efficiency erro</a:t>
            </a:r>
            <a:r>
              <a:rPr lang="en-US" altLang="ko-KR" sz="751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E4FAAC-3E25-307B-F84D-30786F898265}"/>
              </a:ext>
            </a:extLst>
          </p:cNvPr>
          <p:cNvSpPr txBox="1"/>
          <p:nvPr/>
        </p:nvSpPr>
        <p:spPr>
          <a:xfrm flipH="1">
            <a:off x="2708392" y="5282664"/>
            <a:ext cx="909453" cy="2078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51" dirty="0"/>
              <a:t>Charging Strategy</a:t>
            </a:r>
            <a:endParaRPr lang="ko-KR" altLang="en-US" sz="75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64060A3-AAD3-DA77-96D7-0B70210CA83B}"/>
              </a:ext>
            </a:extLst>
          </p:cNvPr>
          <p:cNvGrpSpPr/>
          <p:nvPr/>
        </p:nvGrpSpPr>
        <p:grpSpPr>
          <a:xfrm>
            <a:off x="1100993" y="4345610"/>
            <a:ext cx="3158453" cy="633865"/>
            <a:chOff x="978674" y="3018308"/>
            <a:chExt cx="4211271" cy="8451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A7BD340-A76C-6DE2-4563-7D0AD9E826E4}"/>
                </a:ext>
              </a:extLst>
            </p:cNvPr>
            <p:cNvSpPr/>
            <p:nvPr/>
          </p:nvSpPr>
          <p:spPr>
            <a:xfrm>
              <a:off x="1203635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486744E-A90E-D01C-EE2A-0D664491EFFA}"/>
                </a:ext>
              </a:extLst>
            </p:cNvPr>
            <p:cNvSpPr/>
            <p:nvPr/>
          </p:nvSpPr>
          <p:spPr>
            <a:xfrm>
              <a:off x="2201882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CD78C21-2076-EF22-EC31-F6E46755778F}"/>
                </a:ext>
              </a:extLst>
            </p:cNvPr>
            <p:cNvSpPr/>
            <p:nvPr/>
          </p:nvSpPr>
          <p:spPr>
            <a:xfrm>
              <a:off x="3200129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ED0A9B1-0CB5-022D-5FEF-D4D69E3380C0}"/>
                </a:ext>
              </a:extLst>
            </p:cNvPr>
            <p:cNvSpPr/>
            <p:nvPr/>
          </p:nvSpPr>
          <p:spPr>
            <a:xfrm>
              <a:off x="4198376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825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A1344BD-0EDD-71D0-459F-9815BDB0026C}"/>
                </a:ext>
              </a:extLst>
            </p:cNvPr>
            <p:cNvSpPr/>
            <p:nvPr/>
          </p:nvSpPr>
          <p:spPr>
            <a:xfrm>
              <a:off x="978674" y="3018308"/>
              <a:ext cx="4211271" cy="84515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BC2FDE2-41BA-810C-4EE4-D7F747BA2797}"/>
              </a:ext>
            </a:extLst>
          </p:cNvPr>
          <p:cNvGrpSpPr/>
          <p:nvPr/>
        </p:nvGrpSpPr>
        <p:grpSpPr>
          <a:xfrm>
            <a:off x="1120051" y="6077322"/>
            <a:ext cx="3158453" cy="582343"/>
            <a:chOff x="1921701" y="4687622"/>
            <a:chExt cx="4211271" cy="77645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5B82CDD-BCBA-E782-DD84-DE75F69EA57E}"/>
                </a:ext>
              </a:extLst>
            </p:cNvPr>
            <p:cNvGrpSpPr/>
            <p:nvPr/>
          </p:nvGrpSpPr>
          <p:grpSpPr>
            <a:xfrm>
              <a:off x="2112082" y="4741017"/>
              <a:ext cx="3905022" cy="553996"/>
              <a:chOff x="2112082" y="4741017"/>
              <a:chExt cx="3905022" cy="553996"/>
            </a:xfrm>
          </p:grpSpPr>
          <p:sp>
            <p:nvSpPr>
              <p:cNvPr id="7176" name="사각형: 둥근 모서리 7175">
                <a:extLst>
                  <a:ext uri="{FF2B5EF4-FFF2-40B4-BE49-F238E27FC236}">
                    <a16:creationId xmlns:a16="http://schemas.microsoft.com/office/drawing/2014/main" id="{4DCC8F35-2D62-286B-DF3A-9CF6BEC24554}"/>
                  </a:ext>
                </a:extLst>
              </p:cNvPr>
              <p:cNvSpPr/>
              <p:nvPr/>
            </p:nvSpPr>
            <p:spPr>
              <a:xfrm>
                <a:off x="2112082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25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8B92C4E-626D-1443-ACCB-511DF5EE5E18}"/>
                  </a:ext>
                </a:extLst>
              </p:cNvPr>
              <p:cNvSpPr/>
              <p:nvPr/>
            </p:nvSpPr>
            <p:spPr>
              <a:xfrm>
                <a:off x="2797091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25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11B68DA8-3530-A13C-8CEF-9B12D225DA04}"/>
                  </a:ext>
                </a:extLst>
              </p:cNvPr>
              <p:cNvSpPr/>
              <p:nvPr/>
            </p:nvSpPr>
            <p:spPr>
              <a:xfrm>
                <a:off x="3484710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25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95BD6B5E-126D-E1B3-A2B8-25E07A5574DB}"/>
                  </a:ext>
                </a:extLst>
              </p:cNvPr>
              <p:cNvSpPr/>
              <p:nvPr/>
            </p:nvSpPr>
            <p:spPr>
              <a:xfrm>
                <a:off x="4792985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25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964B982-B9EA-E589-EF04-AEA3CAECDC15}"/>
                  </a:ext>
                </a:extLst>
              </p:cNvPr>
              <p:cNvSpPr/>
              <p:nvPr/>
            </p:nvSpPr>
            <p:spPr>
              <a:xfrm>
                <a:off x="5498280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25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9CB5B9-4A17-DC31-AC01-FCE7F09FC025}"/>
                  </a:ext>
                </a:extLst>
              </p:cNvPr>
              <p:cNvSpPr txBox="1"/>
              <p:nvPr/>
            </p:nvSpPr>
            <p:spPr>
              <a:xfrm>
                <a:off x="4132101" y="4741017"/>
                <a:ext cx="541793" cy="553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100" dirty="0"/>
                  <a:t>…</a:t>
                </a:r>
                <a:endParaRPr lang="ko-KR" altLang="en-US" sz="2100" dirty="0"/>
              </a:p>
            </p:txBody>
          </p:sp>
        </p:grp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1C3037E-3CBC-2580-56FC-0957861526C9}"/>
                </a:ext>
              </a:extLst>
            </p:cNvPr>
            <p:cNvSpPr/>
            <p:nvPr/>
          </p:nvSpPr>
          <p:spPr>
            <a:xfrm>
              <a:off x="1921701" y="4687622"/>
              <a:ext cx="4211271" cy="77645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1AFD3F-B504-DDFD-C239-DBFE4761AFA0}"/>
              </a:ext>
            </a:extLst>
          </p:cNvPr>
          <p:cNvGrpSpPr/>
          <p:nvPr/>
        </p:nvGrpSpPr>
        <p:grpSpPr>
          <a:xfrm rot="16200000">
            <a:off x="2135182" y="5448245"/>
            <a:ext cx="986127" cy="160299"/>
            <a:chOff x="1224792" y="2667699"/>
            <a:chExt cx="907043" cy="137713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7EE794C-275D-EC05-F108-D0F3C5B56595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59BBB9E-8D1B-D0C6-3DF8-F06B28E88FFD}"/>
                </a:ext>
              </a:extLst>
            </p:cNvPr>
            <p:cNvCxnSpPr/>
            <p:nvPr/>
          </p:nvCxnSpPr>
          <p:spPr>
            <a:xfrm>
              <a:off x="1224792" y="2805412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783578C-0153-AEC6-F8EC-5F666E55EB69}"/>
              </a:ext>
            </a:extLst>
          </p:cNvPr>
          <p:cNvGrpSpPr/>
          <p:nvPr/>
        </p:nvGrpSpPr>
        <p:grpSpPr>
          <a:xfrm>
            <a:off x="4418824" y="4663150"/>
            <a:ext cx="545783" cy="1757961"/>
            <a:chOff x="5754080" y="3580497"/>
            <a:chExt cx="1308328" cy="2343948"/>
          </a:xfrm>
        </p:grpSpPr>
        <p:cxnSp>
          <p:nvCxnSpPr>
            <p:cNvPr id="7178" name="직선 화살표 연결선 7177">
              <a:extLst>
                <a:ext uri="{FF2B5EF4-FFF2-40B4-BE49-F238E27FC236}">
                  <a16:creationId xmlns:a16="http://schemas.microsoft.com/office/drawing/2014/main" id="{5D063F74-81B8-B79D-B620-D688C0AD3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4080" y="3582205"/>
              <a:ext cx="124357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왼쪽 중괄호 43">
              <a:extLst>
                <a:ext uri="{FF2B5EF4-FFF2-40B4-BE49-F238E27FC236}">
                  <a16:creationId xmlns:a16="http://schemas.microsoft.com/office/drawing/2014/main" id="{B73BE701-5DCD-0377-B42A-5153399D69F8}"/>
                </a:ext>
              </a:extLst>
            </p:cNvPr>
            <p:cNvSpPr/>
            <p:nvPr/>
          </p:nvSpPr>
          <p:spPr>
            <a:xfrm flipH="1">
              <a:off x="6924161" y="3580497"/>
              <a:ext cx="138247" cy="2339004"/>
            </a:xfrm>
            <a:prstGeom prst="leftBrace">
              <a:avLst/>
            </a:prstGeom>
            <a:ln w="2222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AFD895D-9071-C179-0940-B38BC718D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101" y="5924445"/>
              <a:ext cx="124357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46E185C-5EA1-3A1F-FCDC-2FAFCAB33C20}"/>
              </a:ext>
            </a:extLst>
          </p:cNvPr>
          <p:cNvSpPr txBox="1"/>
          <p:nvPr/>
        </p:nvSpPr>
        <p:spPr>
          <a:xfrm flipH="1">
            <a:off x="1255588" y="3615916"/>
            <a:ext cx="1261399" cy="2078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751" dirty="0"/>
              <a:t>All Configuration from EVs</a:t>
            </a:r>
            <a:endParaRPr lang="ko-KR" altLang="en-US" sz="75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CA6BD4-E22A-1F1F-BB20-73403C89D053}"/>
              </a:ext>
            </a:extLst>
          </p:cNvPr>
          <p:cNvSpPr txBox="1"/>
          <p:nvPr/>
        </p:nvSpPr>
        <p:spPr>
          <a:xfrm flipH="1">
            <a:off x="1436692" y="3780605"/>
            <a:ext cx="1080295" cy="2078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751" dirty="0"/>
              <a:t>Uncertainty Parameter</a:t>
            </a:r>
            <a:endParaRPr lang="ko-KR" altLang="en-US" sz="75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571668-6512-742C-FB44-9454C75D965E}"/>
              </a:ext>
            </a:extLst>
          </p:cNvPr>
          <p:cNvSpPr txBox="1"/>
          <p:nvPr/>
        </p:nvSpPr>
        <p:spPr>
          <a:xfrm>
            <a:off x="4967539" y="4781574"/>
            <a:ext cx="1178749" cy="2078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51" dirty="0"/>
              <a:t>Hardware Error</a:t>
            </a:r>
            <a:endParaRPr lang="ko-KR" altLang="en-US" sz="751" dirty="0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8E059A1E-728D-4C24-BA51-20773BD19D44}"/>
              </a:ext>
            </a:extLst>
          </p:cNvPr>
          <p:cNvSpPr txBox="1"/>
          <p:nvPr/>
        </p:nvSpPr>
        <p:spPr>
          <a:xfrm flipH="1">
            <a:off x="2708392" y="3840748"/>
            <a:ext cx="1084443" cy="32342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51" dirty="0"/>
              <a:t>Event Response Manual</a:t>
            </a:r>
            <a:endParaRPr lang="ko-KR" altLang="en-US" sz="751" dirty="0"/>
          </a:p>
        </p:txBody>
      </p:sp>
      <p:sp>
        <p:nvSpPr>
          <p:cNvPr id="7182" name="TextBox 7181">
            <a:extLst>
              <a:ext uri="{FF2B5EF4-FFF2-40B4-BE49-F238E27FC236}">
                <a16:creationId xmlns:a16="http://schemas.microsoft.com/office/drawing/2014/main" id="{7D972852-E8A7-43BA-AD21-A287C8F6494A}"/>
              </a:ext>
            </a:extLst>
          </p:cNvPr>
          <p:cNvSpPr txBox="1"/>
          <p:nvPr/>
        </p:nvSpPr>
        <p:spPr>
          <a:xfrm>
            <a:off x="4970053" y="5950491"/>
            <a:ext cx="1242411" cy="32342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51" dirty="0"/>
              <a:t>Random Arrival &amp; Departure</a:t>
            </a:r>
            <a:endParaRPr lang="ko-KR" altLang="en-US" sz="751" dirty="0"/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F698A68A-7859-6EC8-EB1D-CBD42988AADE}"/>
              </a:ext>
            </a:extLst>
          </p:cNvPr>
          <p:cNvSpPr txBox="1"/>
          <p:nvPr/>
        </p:nvSpPr>
        <p:spPr>
          <a:xfrm>
            <a:off x="4965565" y="5097270"/>
            <a:ext cx="1179096" cy="2078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51" dirty="0"/>
              <a:t>Mode Changed</a:t>
            </a:r>
            <a:endParaRPr lang="ko-KR" altLang="en-US" sz="751" dirty="0"/>
          </a:p>
        </p:txBody>
      </p:sp>
    </p:spTree>
    <p:extLst>
      <p:ext uri="{BB962C8B-B14F-4D97-AF65-F5344CB8AC3E}">
        <p14:creationId xmlns:p14="http://schemas.microsoft.com/office/powerpoint/2010/main" val="130807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154939" y="568397"/>
            <a:ext cx="6172200" cy="314325"/>
          </a:xfrm>
        </p:spPr>
        <p:txBody>
          <a:bodyPr/>
          <a:lstStyle/>
          <a:p>
            <a:pPr>
              <a:tabLst>
                <a:tab pos="184637" algn="l"/>
              </a:tabLst>
              <a:defRPr/>
            </a:pPr>
            <a:r>
              <a:rPr lang="en-US" altLang="ko-KR" sz="1800" kern="0" dirty="0">
                <a:latin typeface="맑은 고딕" pitchFamily="50" charset="-127"/>
              </a:rPr>
              <a:t>Scheduling model</a:t>
            </a:r>
            <a:endParaRPr lang="ko-KR" altLang="en-US" sz="1800" kern="0" dirty="0">
              <a:latin typeface="맑은 고딕" pitchFamily="50" charset="-127"/>
            </a:endParaRPr>
          </a:p>
        </p:txBody>
      </p:sp>
      <p:sp>
        <p:nvSpPr>
          <p:cNvPr id="7283" name="사각형: 둥근 모서리 7282">
            <a:extLst>
              <a:ext uri="{FF2B5EF4-FFF2-40B4-BE49-F238E27FC236}">
                <a16:creationId xmlns:a16="http://schemas.microsoft.com/office/drawing/2014/main" id="{CE81F572-6385-B22D-E773-B14D926C31F3}"/>
              </a:ext>
            </a:extLst>
          </p:cNvPr>
          <p:cNvSpPr/>
          <p:nvPr/>
        </p:nvSpPr>
        <p:spPr>
          <a:xfrm>
            <a:off x="4586098" y="1254194"/>
            <a:ext cx="1189139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 &amp; EVCS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 processing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84" name="사각형: 둥근 모서리 7283">
            <a:extLst>
              <a:ext uri="{FF2B5EF4-FFF2-40B4-BE49-F238E27FC236}">
                <a16:creationId xmlns:a16="http://schemas.microsoft.com/office/drawing/2014/main" id="{61AFF1BA-2621-7E46-741B-353EF4267C8A}"/>
              </a:ext>
            </a:extLst>
          </p:cNvPr>
          <p:cNvSpPr/>
          <p:nvPr/>
        </p:nvSpPr>
        <p:spPr>
          <a:xfrm>
            <a:off x="4585662" y="3993710"/>
            <a:ext cx="1189139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Scheduling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285" name="직선 화살표 연결선 7284">
            <a:extLst>
              <a:ext uri="{FF2B5EF4-FFF2-40B4-BE49-F238E27FC236}">
                <a16:creationId xmlns:a16="http://schemas.microsoft.com/office/drawing/2014/main" id="{7E360869-3B8B-247D-F32D-B07A962601C2}"/>
              </a:ext>
            </a:extLst>
          </p:cNvPr>
          <p:cNvCxnSpPr>
            <a:cxnSpLocks/>
            <a:stCxn id="7283" idx="2"/>
            <a:endCxn id="7301" idx="0"/>
          </p:cNvCxnSpPr>
          <p:nvPr/>
        </p:nvCxnSpPr>
        <p:spPr>
          <a:xfrm flipH="1">
            <a:off x="5180669" y="1625672"/>
            <a:ext cx="1" cy="284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6" name="사각형: 둥근 모서리 7285">
            <a:extLst>
              <a:ext uri="{FF2B5EF4-FFF2-40B4-BE49-F238E27FC236}">
                <a16:creationId xmlns:a16="http://schemas.microsoft.com/office/drawing/2014/main" id="{F4A499E1-279A-6BFA-6442-48AADCA58662}"/>
              </a:ext>
            </a:extLst>
          </p:cNvPr>
          <p:cNvSpPr/>
          <p:nvPr/>
        </p:nvSpPr>
        <p:spPr>
          <a:xfrm>
            <a:off x="522366" y="4095924"/>
            <a:ext cx="1189139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Generate</a:t>
            </a:r>
          </a:p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Uncertainty</a:t>
            </a:r>
            <a:r>
              <a:rPr lang="ko-KR" altLang="en-US" sz="1051" dirty="0">
                <a:solidFill>
                  <a:schemeClr val="tx1"/>
                </a:solidFill>
              </a:rPr>
              <a:t> </a:t>
            </a:r>
            <a:r>
              <a:rPr lang="en-US" altLang="ko-KR" sz="1051" dirty="0">
                <a:solidFill>
                  <a:schemeClr val="tx1"/>
                </a:solidFill>
              </a:rPr>
              <a:t>data</a:t>
            </a:r>
            <a:endParaRPr lang="ko-KR" altLang="en-US" sz="1051" dirty="0">
              <a:solidFill>
                <a:schemeClr val="tx1"/>
              </a:solidFill>
            </a:endParaRPr>
          </a:p>
        </p:txBody>
      </p:sp>
      <p:sp>
        <p:nvSpPr>
          <p:cNvPr id="7287" name="사각형: 둥근 모서리 7286">
            <a:extLst>
              <a:ext uri="{FF2B5EF4-FFF2-40B4-BE49-F238E27FC236}">
                <a16:creationId xmlns:a16="http://schemas.microsoft.com/office/drawing/2014/main" id="{B9389526-8440-6CF9-8182-9B3736D0A5AC}"/>
              </a:ext>
            </a:extLst>
          </p:cNvPr>
          <p:cNvSpPr/>
          <p:nvPr/>
        </p:nvSpPr>
        <p:spPr>
          <a:xfrm>
            <a:off x="527257" y="6588474"/>
            <a:ext cx="1219556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Error rate data</a:t>
            </a:r>
          </a:p>
        </p:txBody>
      </p:sp>
      <p:sp>
        <p:nvSpPr>
          <p:cNvPr id="7288" name="사각형: 둥근 모서리 7287">
            <a:extLst>
              <a:ext uri="{FF2B5EF4-FFF2-40B4-BE49-F238E27FC236}">
                <a16:creationId xmlns:a16="http://schemas.microsoft.com/office/drawing/2014/main" id="{E435A95A-1B95-1497-A5EB-DBC0795AC31A}"/>
              </a:ext>
            </a:extLst>
          </p:cNvPr>
          <p:cNvSpPr/>
          <p:nvPr/>
        </p:nvSpPr>
        <p:spPr>
          <a:xfrm>
            <a:off x="4591576" y="6544282"/>
            <a:ext cx="1189139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Result Analysis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89" name="왼쪽 대괄호 7288">
            <a:extLst>
              <a:ext uri="{FF2B5EF4-FFF2-40B4-BE49-F238E27FC236}">
                <a16:creationId xmlns:a16="http://schemas.microsoft.com/office/drawing/2014/main" id="{71E841FF-892D-9387-6D7E-EED1ED2A6AA8}"/>
              </a:ext>
            </a:extLst>
          </p:cNvPr>
          <p:cNvSpPr/>
          <p:nvPr/>
        </p:nvSpPr>
        <p:spPr>
          <a:xfrm flipH="1">
            <a:off x="6236624" y="2184708"/>
            <a:ext cx="260919" cy="3928613"/>
          </a:xfrm>
          <a:prstGeom prst="leftBracket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7291" name="사각형: 둥근 모서리 7290">
            <a:extLst>
              <a:ext uri="{FF2B5EF4-FFF2-40B4-BE49-F238E27FC236}">
                <a16:creationId xmlns:a16="http://schemas.microsoft.com/office/drawing/2014/main" id="{F3AEB4E7-3243-7E1B-68EE-6069BE4E7341}"/>
              </a:ext>
            </a:extLst>
          </p:cNvPr>
          <p:cNvSpPr/>
          <p:nvPr/>
        </p:nvSpPr>
        <p:spPr>
          <a:xfrm>
            <a:off x="473606" y="5001754"/>
            <a:ext cx="1233363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Communication error</a:t>
            </a:r>
          </a:p>
        </p:txBody>
      </p:sp>
      <p:sp>
        <p:nvSpPr>
          <p:cNvPr id="7292" name="사각형: 둥근 모서리 7291">
            <a:extLst>
              <a:ext uri="{FF2B5EF4-FFF2-40B4-BE49-F238E27FC236}">
                <a16:creationId xmlns:a16="http://schemas.microsoft.com/office/drawing/2014/main" id="{2727E6D0-C11B-2CF6-FA57-62F1828A8E18}"/>
              </a:ext>
            </a:extLst>
          </p:cNvPr>
          <p:cNvSpPr/>
          <p:nvPr/>
        </p:nvSpPr>
        <p:spPr>
          <a:xfrm>
            <a:off x="4585542" y="4697188"/>
            <a:ext cx="1189139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EVCS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293" name="직선 화살표 연결선 7292">
            <a:extLst>
              <a:ext uri="{FF2B5EF4-FFF2-40B4-BE49-F238E27FC236}">
                <a16:creationId xmlns:a16="http://schemas.microsoft.com/office/drawing/2014/main" id="{D224C85C-2117-4066-D521-8B50C0C6D467}"/>
              </a:ext>
            </a:extLst>
          </p:cNvPr>
          <p:cNvCxnSpPr>
            <a:cxnSpLocks/>
            <a:stCxn id="7292" idx="2"/>
            <a:endCxn id="7294" idx="0"/>
          </p:cNvCxnSpPr>
          <p:nvPr/>
        </p:nvCxnSpPr>
        <p:spPr>
          <a:xfrm>
            <a:off x="5180112" y="5068662"/>
            <a:ext cx="3765" cy="269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4" name="사각형: 둥근 모서리 7293">
            <a:extLst>
              <a:ext uri="{FF2B5EF4-FFF2-40B4-BE49-F238E27FC236}">
                <a16:creationId xmlns:a16="http://schemas.microsoft.com/office/drawing/2014/main" id="{3A867136-D7FD-80AF-0481-51F69F77E9C4}"/>
              </a:ext>
            </a:extLst>
          </p:cNvPr>
          <p:cNvSpPr/>
          <p:nvPr/>
        </p:nvSpPr>
        <p:spPr>
          <a:xfrm>
            <a:off x="4589306" y="5338376"/>
            <a:ext cx="1189139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295" name="직선 화살표 연결선 7294">
            <a:extLst>
              <a:ext uri="{FF2B5EF4-FFF2-40B4-BE49-F238E27FC236}">
                <a16:creationId xmlns:a16="http://schemas.microsoft.com/office/drawing/2014/main" id="{662EBB92-FFAE-20CE-D5BE-D48A6BE59CCC}"/>
              </a:ext>
            </a:extLst>
          </p:cNvPr>
          <p:cNvCxnSpPr>
            <a:cxnSpLocks/>
            <a:stCxn id="7296" idx="2"/>
            <a:endCxn id="7288" idx="0"/>
          </p:cNvCxnSpPr>
          <p:nvPr/>
        </p:nvCxnSpPr>
        <p:spPr>
          <a:xfrm>
            <a:off x="5183005" y="6342875"/>
            <a:ext cx="3140" cy="201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6" name="다이아몬드 7295">
            <a:extLst>
              <a:ext uri="{FF2B5EF4-FFF2-40B4-BE49-F238E27FC236}">
                <a16:creationId xmlns:a16="http://schemas.microsoft.com/office/drawing/2014/main" id="{451EEFD1-6E2E-5624-E0C8-3938FBF3AC32}"/>
              </a:ext>
            </a:extLst>
          </p:cNvPr>
          <p:cNvSpPr/>
          <p:nvPr/>
        </p:nvSpPr>
        <p:spPr>
          <a:xfrm>
            <a:off x="4392443" y="5907104"/>
            <a:ext cx="1581124" cy="43577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Plug-out time = 0</a:t>
            </a:r>
          </a:p>
        </p:txBody>
      </p:sp>
      <p:sp>
        <p:nvSpPr>
          <p:cNvPr id="7297" name="TextBox 7296">
            <a:extLst>
              <a:ext uri="{FF2B5EF4-FFF2-40B4-BE49-F238E27FC236}">
                <a16:creationId xmlns:a16="http://schemas.microsoft.com/office/drawing/2014/main" id="{06E71A4C-2C16-5C51-361B-8F8DE5A9373D}"/>
              </a:ext>
            </a:extLst>
          </p:cNvPr>
          <p:cNvSpPr txBox="1"/>
          <p:nvPr/>
        </p:nvSpPr>
        <p:spPr>
          <a:xfrm>
            <a:off x="5200462" y="6279452"/>
            <a:ext cx="37147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1" dirty="0"/>
              <a:t>yes</a:t>
            </a:r>
            <a:endParaRPr lang="ko-KR" altLang="en-US" sz="1051" dirty="0"/>
          </a:p>
        </p:txBody>
      </p:sp>
      <p:sp>
        <p:nvSpPr>
          <p:cNvPr id="7298" name="TextBox 7297">
            <a:extLst>
              <a:ext uri="{FF2B5EF4-FFF2-40B4-BE49-F238E27FC236}">
                <a16:creationId xmlns:a16="http://schemas.microsoft.com/office/drawing/2014/main" id="{1DC7CF61-5C8B-32D6-9E0E-EC4885F423AC}"/>
              </a:ext>
            </a:extLst>
          </p:cNvPr>
          <p:cNvSpPr txBox="1"/>
          <p:nvPr/>
        </p:nvSpPr>
        <p:spPr>
          <a:xfrm>
            <a:off x="5174420" y="2432116"/>
            <a:ext cx="37147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1" dirty="0"/>
              <a:t>yes</a:t>
            </a:r>
            <a:endParaRPr lang="ko-KR" altLang="en-US" sz="1051" dirty="0"/>
          </a:p>
        </p:txBody>
      </p:sp>
      <p:sp>
        <p:nvSpPr>
          <p:cNvPr id="7299" name="사각형: 둥근 모서리 7298">
            <a:extLst>
              <a:ext uri="{FF2B5EF4-FFF2-40B4-BE49-F238E27FC236}">
                <a16:creationId xmlns:a16="http://schemas.microsoft.com/office/drawing/2014/main" id="{578711B8-8F84-1E4B-B1C5-2ADA26A7318D}"/>
              </a:ext>
            </a:extLst>
          </p:cNvPr>
          <p:cNvSpPr/>
          <p:nvPr/>
        </p:nvSpPr>
        <p:spPr>
          <a:xfrm>
            <a:off x="488107" y="5458838"/>
            <a:ext cx="1219556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Battery fault</a:t>
            </a:r>
          </a:p>
        </p:txBody>
      </p:sp>
      <p:cxnSp>
        <p:nvCxnSpPr>
          <p:cNvPr id="7300" name="직선 화살표 연결선 7299">
            <a:extLst>
              <a:ext uri="{FF2B5EF4-FFF2-40B4-BE49-F238E27FC236}">
                <a16:creationId xmlns:a16="http://schemas.microsoft.com/office/drawing/2014/main" id="{E14DF8FF-6D6B-33F2-16AB-CD77BD27865B}"/>
              </a:ext>
            </a:extLst>
          </p:cNvPr>
          <p:cNvCxnSpPr>
            <a:cxnSpLocks/>
            <a:stCxn id="7294" idx="2"/>
            <a:endCxn id="7296" idx="0"/>
          </p:cNvCxnSpPr>
          <p:nvPr/>
        </p:nvCxnSpPr>
        <p:spPr>
          <a:xfrm flipH="1">
            <a:off x="5183008" y="5709851"/>
            <a:ext cx="871" cy="197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01" name="다이아몬드 7300">
                <a:extLst>
                  <a:ext uri="{FF2B5EF4-FFF2-40B4-BE49-F238E27FC236}">
                    <a16:creationId xmlns:a16="http://schemas.microsoft.com/office/drawing/2014/main" id="{0064CF5B-1C66-7FCC-9ABA-7DE2A66E8301}"/>
                  </a:ext>
                </a:extLst>
              </p:cNvPr>
              <p:cNvSpPr/>
              <p:nvPr/>
            </p:nvSpPr>
            <p:spPr>
              <a:xfrm>
                <a:off x="4160201" y="1909700"/>
                <a:ext cx="2040928" cy="55507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Time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slot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𝑢𝑝𝑑𝑎𝑡𝑒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7301" name="다이아몬드 7300">
                <a:extLst>
                  <a:ext uri="{FF2B5EF4-FFF2-40B4-BE49-F238E27FC236}">
                    <a16:creationId xmlns:a16="http://schemas.microsoft.com/office/drawing/2014/main" id="{0064CF5B-1C66-7FCC-9ABA-7DE2A66E8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01" y="1909700"/>
                <a:ext cx="2040928" cy="55507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02" name="직선 화살표 연결선 7301">
            <a:extLst>
              <a:ext uri="{FF2B5EF4-FFF2-40B4-BE49-F238E27FC236}">
                <a16:creationId xmlns:a16="http://schemas.microsoft.com/office/drawing/2014/main" id="{7784A9A3-311F-AA94-5B51-1C66DF43DFCE}"/>
              </a:ext>
            </a:extLst>
          </p:cNvPr>
          <p:cNvCxnSpPr>
            <a:cxnSpLocks/>
            <a:stCxn id="7301" idx="2"/>
            <a:endCxn id="7308" idx="0"/>
          </p:cNvCxnSpPr>
          <p:nvPr/>
        </p:nvCxnSpPr>
        <p:spPr>
          <a:xfrm flipH="1">
            <a:off x="5180233" y="2464777"/>
            <a:ext cx="435" cy="280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3" name="TextBox 7302">
            <a:extLst>
              <a:ext uri="{FF2B5EF4-FFF2-40B4-BE49-F238E27FC236}">
                <a16:creationId xmlns:a16="http://schemas.microsoft.com/office/drawing/2014/main" id="{D07E87AD-76F7-C89B-1652-2E20D15ECC38}"/>
              </a:ext>
            </a:extLst>
          </p:cNvPr>
          <p:cNvSpPr txBox="1"/>
          <p:nvPr/>
        </p:nvSpPr>
        <p:spPr>
          <a:xfrm>
            <a:off x="3901646" y="3276406"/>
            <a:ext cx="37147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1" dirty="0"/>
              <a:t>no</a:t>
            </a:r>
            <a:endParaRPr lang="ko-KR" altLang="en-US" sz="1051" dirty="0"/>
          </a:p>
        </p:txBody>
      </p:sp>
      <p:cxnSp>
        <p:nvCxnSpPr>
          <p:cNvPr id="7304" name="직선 화살표 연결선 7303">
            <a:extLst>
              <a:ext uri="{FF2B5EF4-FFF2-40B4-BE49-F238E27FC236}">
                <a16:creationId xmlns:a16="http://schemas.microsoft.com/office/drawing/2014/main" id="{C4694FEF-3D9A-38DB-C9BD-6D5522208AF0}"/>
              </a:ext>
            </a:extLst>
          </p:cNvPr>
          <p:cNvCxnSpPr>
            <a:cxnSpLocks/>
            <a:stCxn id="7323" idx="2"/>
            <a:endCxn id="7284" idx="0"/>
          </p:cNvCxnSpPr>
          <p:nvPr/>
        </p:nvCxnSpPr>
        <p:spPr>
          <a:xfrm>
            <a:off x="5179795" y="3825877"/>
            <a:ext cx="439" cy="167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5" name="다이아몬드 7304">
            <a:extLst>
              <a:ext uri="{FF2B5EF4-FFF2-40B4-BE49-F238E27FC236}">
                <a16:creationId xmlns:a16="http://schemas.microsoft.com/office/drawing/2014/main" id="{598FB120-A997-20CD-6D09-DBCF4606CAD4}"/>
              </a:ext>
            </a:extLst>
          </p:cNvPr>
          <p:cNvSpPr/>
          <p:nvPr/>
        </p:nvSpPr>
        <p:spPr>
          <a:xfrm>
            <a:off x="2621977" y="4668741"/>
            <a:ext cx="1592141" cy="43577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Recovery time = 0?</a:t>
            </a:r>
          </a:p>
        </p:txBody>
      </p:sp>
      <p:cxnSp>
        <p:nvCxnSpPr>
          <p:cNvPr id="7306" name="직선 화살표 연결선 7305">
            <a:extLst>
              <a:ext uri="{FF2B5EF4-FFF2-40B4-BE49-F238E27FC236}">
                <a16:creationId xmlns:a16="http://schemas.microsoft.com/office/drawing/2014/main" id="{D311D8F7-3305-D08A-9892-C7464A29079C}"/>
              </a:ext>
            </a:extLst>
          </p:cNvPr>
          <p:cNvCxnSpPr>
            <a:cxnSpLocks/>
            <a:stCxn id="7305" idx="3"/>
            <a:endCxn id="7292" idx="1"/>
          </p:cNvCxnSpPr>
          <p:nvPr/>
        </p:nvCxnSpPr>
        <p:spPr>
          <a:xfrm flipV="1">
            <a:off x="4214115" y="4882927"/>
            <a:ext cx="371424" cy="3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7" name="TextBox 7306">
            <a:extLst>
              <a:ext uri="{FF2B5EF4-FFF2-40B4-BE49-F238E27FC236}">
                <a16:creationId xmlns:a16="http://schemas.microsoft.com/office/drawing/2014/main" id="{F8CB6528-4E0B-9165-7D4D-7512F01E2B9C}"/>
              </a:ext>
            </a:extLst>
          </p:cNvPr>
          <p:cNvSpPr txBox="1"/>
          <p:nvPr/>
        </p:nvSpPr>
        <p:spPr>
          <a:xfrm>
            <a:off x="4167786" y="4612689"/>
            <a:ext cx="65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7308" name="사각형: 둥근 모서리 7307">
            <a:extLst>
              <a:ext uri="{FF2B5EF4-FFF2-40B4-BE49-F238E27FC236}">
                <a16:creationId xmlns:a16="http://schemas.microsoft.com/office/drawing/2014/main" id="{C9DED812-B5B7-0BD6-E739-EBDB92917430}"/>
              </a:ext>
            </a:extLst>
          </p:cNvPr>
          <p:cNvSpPr/>
          <p:nvPr/>
        </p:nvSpPr>
        <p:spPr>
          <a:xfrm>
            <a:off x="4585662" y="2745010"/>
            <a:ext cx="1189139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 &amp; EVCS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 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309" name="직선 화살표 연결선 7308">
            <a:extLst>
              <a:ext uri="{FF2B5EF4-FFF2-40B4-BE49-F238E27FC236}">
                <a16:creationId xmlns:a16="http://schemas.microsoft.com/office/drawing/2014/main" id="{6A5AF16A-055E-87C7-B2F8-9A3F2AFAEB96}"/>
              </a:ext>
            </a:extLst>
          </p:cNvPr>
          <p:cNvCxnSpPr>
            <a:cxnSpLocks/>
            <a:stCxn id="7301" idx="1"/>
          </p:cNvCxnSpPr>
          <p:nvPr/>
        </p:nvCxnSpPr>
        <p:spPr>
          <a:xfrm flipH="1">
            <a:off x="3835009" y="2187237"/>
            <a:ext cx="3251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2" name="사각형: 둥근 모서리 7311">
            <a:extLst>
              <a:ext uri="{FF2B5EF4-FFF2-40B4-BE49-F238E27FC236}">
                <a16:creationId xmlns:a16="http://schemas.microsoft.com/office/drawing/2014/main" id="{0737604F-3884-27EF-3430-7156A4E8EA98}"/>
              </a:ext>
            </a:extLst>
          </p:cNvPr>
          <p:cNvSpPr/>
          <p:nvPr/>
        </p:nvSpPr>
        <p:spPr>
          <a:xfrm>
            <a:off x="525773" y="6136254"/>
            <a:ext cx="1215949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Communication Delay</a:t>
            </a:r>
          </a:p>
        </p:txBody>
      </p:sp>
      <p:cxnSp>
        <p:nvCxnSpPr>
          <p:cNvPr id="7314" name="직선 연결선 7313">
            <a:extLst>
              <a:ext uri="{FF2B5EF4-FFF2-40B4-BE49-F238E27FC236}">
                <a16:creationId xmlns:a16="http://schemas.microsoft.com/office/drawing/2014/main" id="{06070AC3-A17F-8556-6D9C-5A33C0301E1A}"/>
              </a:ext>
            </a:extLst>
          </p:cNvPr>
          <p:cNvCxnSpPr>
            <a:cxnSpLocks/>
            <a:stCxn id="7284" idx="2"/>
            <a:endCxn id="7292" idx="0"/>
          </p:cNvCxnSpPr>
          <p:nvPr/>
        </p:nvCxnSpPr>
        <p:spPr>
          <a:xfrm flipH="1">
            <a:off x="5180114" y="4365186"/>
            <a:ext cx="121" cy="33200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5" name="다이아몬드 7314">
            <a:extLst>
              <a:ext uri="{FF2B5EF4-FFF2-40B4-BE49-F238E27FC236}">
                <a16:creationId xmlns:a16="http://schemas.microsoft.com/office/drawing/2014/main" id="{1757E748-7272-7F4E-2D8B-8ECB8BC291CB}"/>
              </a:ext>
            </a:extLst>
          </p:cNvPr>
          <p:cNvSpPr/>
          <p:nvPr/>
        </p:nvSpPr>
        <p:spPr>
          <a:xfrm>
            <a:off x="2022101" y="5193541"/>
            <a:ext cx="1206389" cy="43577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1" dirty="0">
                <a:solidFill>
                  <a:schemeClr val="tx1"/>
                </a:solidFill>
              </a:rPr>
              <a:t>Error = 1?</a:t>
            </a:r>
          </a:p>
        </p:txBody>
      </p:sp>
      <p:cxnSp>
        <p:nvCxnSpPr>
          <p:cNvPr id="7316" name="직선 연결선 7315">
            <a:extLst>
              <a:ext uri="{FF2B5EF4-FFF2-40B4-BE49-F238E27FC236}">
                <a16:creationId xmlns:a16="http://schemas.microsoft.com/office/drawing/2014/main" id="{A62CDA16-0C9D-9F4D-843F-0B513DFCCCAC}"/>
              </a:ext>
            </a:extLst>
          </p:cNvPr>
          <p:cNvCxnSpPr>
            <a:cxnSpLocks/>
            <a:stCxn id="7305" idx="1"/>
            <a:endCxn id="7315" idx="0"/>
          </p:cNvCxnSpPr>
          <p:nvPr/>
        </p:nvCxnSpPr>
        <p:spPr>
          <a:xfrm>
            <a:off x="2621975" y="4886626"/>
            <a:ext cx="3320" cy="306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7" name="TextBox 7316">
            <a:extLst>
              <a:ext uri="{FF2B5EF4-FFF2-40B4-BE49-F238E27FC236}">
                <a16:creationId xmlns:a16="http://schemas.microsoft.com/office/drawing/2014/main" id="{87141017-A4A8-9154-6A0F-27DF3525BBAC}"/>
              </a:ext>
            </a:extLst>
          </p:cNvPr>
          <p:cNvSpPr txBox="1"/>
          <p:nvPr/>
        </p:nvSpPr>
        <p:spPr>
          <a:xfrm>
            <a:off x="2280172" y="4846927"/>
            <a:ext cx="37147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1" dirty="0"/>
              <a:t>yes</a:t>
            </a:r>
            <a:endParaRPr lang="ko-KR" altLang="en-US" sz="1051" dirty="0"/>
          </a:p>
        </p:txBody>
      </p:sp>
      <p:sp>
        <p:nvSpPr>
          <p:cNvPr id="7318" name="TextBox 7317">
            <a:extLst>
              <a:ext uri="{FF2B5EF4-FFF2-40B4-BE49-F238E27FC236}">
                <a16:creationId xmlns:a16="http://schemas.microsoft.com/office/drawing/2014/main" id="{A5348D97-3F08-58C9-61FE-0739A0596740}"/>
              </a:ext>
            </a:extLst>
          </p:cNvPr>
          <p:cNvSpPr txBox="1"/>
          <p:nvPr/>
        </p:nvSpPr>
        <p:spPr>
          <a:xfrm>
            <a:off x="2623338" y="5562343"/>
            <a:ext cx="37147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1" dirty="0"/>
              <a:t>no</a:t>
            </a:r>
            <a:endParaRPr lang="ko-KR" altLang="en-US" sz="1051" dirty="0"/>
          </a:p>
        </p:txBody>
      </p:sp>
      <p:cxnSp>
        <p:nvCxnSpPr>
          <p:cNvPr id="7320" name="직선 화살표 연결선 7319">
            <a:extLst>
              <a:ext uri="{FF2B5EF4-FFF2-40B4-BE49-F238E27FC236}">
                <a16:creationId xmlns:a16="http://schemas.microsoft.com/office/drawing/2014/main" id="{C758BF36-2C7B-A049-ECD7-E46268DEB82B}"/>
              </a:ext>
            </a:extLst>
          </p:cNvPr>
          <p:cNvCxnSpPr>
            <a:cxnSpLocks/>
            <a:stCxn id="7286" idx="2"/>
            <a:endCxn id="7335" idx="0"/>
          </p:cNvCxnSpPr>
          <p:nvPr/>
        </p:nvCxnSpPr>
        <p:spPr>
          <a:xfrm flipH="1">
            <a:off x="1114199" y="4467400"/>
            <a:ext cx="2737" cy="415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1" name="직선 화살표 연결선 7320">
            <a:extLst>
              <a:ext uri="{FF2B5EF4-FFF2-40B4-BE49-F238E27FC236}">
                <a16:creationId xmlns:a16="http://schemas.microsoft.com/office/drawing/2014/main" id="{FFCF8386-3619-7448-B848-82A07791B962}"/>
              </a:ext>
            </a:extLst>
          </p:cNvPr>
          <p:cNvCxnSpPr>
            <a:cxnSpLocks/>
            <a:stCxn id="7334" idx="2"/>
            <a:endCxn id="7315" idx="1"/>
          </p:cNvCxnSpPr>
          <p:nvPr/>
        </p:nvCxnSpPr>
        <p:spPr>
          <a:xfrm>
            <a:off x="1867713" y="5411429"/>
            <a:ext cx="154388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2" name="직선 연결선 7321">
            <a:extLst>
              <a:ext uri="{FF2B5EF4-FFF2-40B4-BE49-F238E27FC236}">
                <a16:creationId xmlns:a16="http://schemas.microsoft.com/office/drawing/2014/main" id="{ECB24C79-B441-5057-B5C2-BF3D348E9039}"/>
              </a:ext>
            </a:extLst>
          </p:cNvPr>
          <p:cNvCxnSpPr>
            <a:cxnSpLocks/>
            <a:stCxn id="7296" idx="3"/>
            <a:endCxn id="7289" idx="2"/>
          </p:cNvCxnSpPr>
          <p:nvPr/>
        </p:nvCxnSpPr>
        <p:spPr>
          <a:xfrm flipV="1">
            <a:off x="5973570" y="6113320"/>
            <a:ext cx="263057" cy="1167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3" name="다이아몬드 7322">
            <a:extLst>
              <a:ext uri="{FF2B5EF4-FFF2-40B4-BE49-F238E27FC236}">
                <a16:creationId xmlns:a16="http://schemas.microsoft.com/office/drawing/2014/main" id="{BF04E2DB-F300-3FAF-CD83-64847CE1AF3C}"/>
              </a:ext>
            </a:extLst>
          </p:cNvPr>
          <p:cNvSpPr/>
          <p:nvPr/>
        </p:nvSpPr>
        <p:spPr>
          <a:xfrm>
            <a:off x="4159328" y="3270799"/>
            <a:ext cx="2040928" cy="5550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Time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slot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plug-in? </a:t>
            </a:r>
          </a:p>
        </p:txBody>
      </p:sp>
      <p:sp>
        <p:nvSpPr>
          <p:cNvPr id="7324" name="사각형: 둥근 모서리 7323">
            <a:extLst>
              <a:ext uri="{FF2B5EF4-FFF2-40B4-BE49-F238E27FC236}">
                <a16:creationId xmlns:a16="http://schemas.microsoft.com/office/drawing/2014/main" id="{1CF3974A-3E1D-7618-DEA3-C7765DA19A95}"/>
              </a:ext>
            </a:extLst>
          </p:cNvPr>
          <p:cNvSpPr/>
          <p:nvPr/>
        </p:nvSpPr>
        <p:spPr>
          <a:xfrm>
            <a:off x="2653870" y="2008942"/>
            <a:ext cx="1189139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Time slot = Time slot +1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326" name="직선 화살표 연결선 7325">
            <a:extLst>
              <a:ext uri="{FF2B5EF4-FFF2-40B4-BE49-F238E27FC236}">
                <a16:creationId xmlns:a16="http://schemas.microsoft.com/office/drawing/2014/main" id="{999A2D23-9CDD-2461-9BCB-D25D7FA252BC}"/>
              </a:ext>
            </a:extLst>
          </p:cNvPr>
          <p:cNvCxnSpPr>
            <a:cxnSpLocks/>
            <a:stCxn id="7308" idx="2"/>
            <a:endCxn id="7323" idx="0"/>
          </p:cNvCxnSpPr>
          <p:nvPr/>
        </p:nvCxnSpPr>
        <p:spPr>
          <a:xfrm flipH="1">
            <a:off x="5179795" y="3116484"/>
            <a:ext cx="439" cy="1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7" name="직선 화살표 연결선 7326">
            <a:extLst>
              <a:ext uri="{FF2B5EF4-FFF2-40B4-BE49-F238E27FC236}">
                <a16:creationId xmlns:a16="http://schemas.microsoft.com/office/drawing/2014/main" id="{7E44ED39-2D89-2C5C-5B86-9C44EF580DF6}"/>
              </a:ext>
            </a:extLst>
          </p:cNvPr>
          <p:cNvCxnSpPr>
            <a:cxnSpLocks/>
            <a:endCxn id="7283" idx="1"/>
          </p:cNvCxnSpPr>
          <p:nvPr/>
        </p:nvCxnSpPr>
        <p:spPr>
          <a:xfrm>
            <a:off x="3243833" y="1439931"/>
            <a:ext cx="1342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9" name="TextBox 7328">
            <a:extLst>
              <a:ext uri="{FF2B5EF4-FFF2-40B4-BE49-F238E27FC236}">
                <a16:creationId xmlns:a16="http://schemas.microsoft.com/office/drawing/2014/main" id="{A6A7C6C2-5614-B2D6-D4B0-5B8CB7E581A1}"/>
              </a:ext>
            </a:extLst>
          </p:cNvPr>
          <p:cNvSpPr txBox="1"/>
          <p:nvPr/>
        </p:nvSpPr>
        <p:spPr>
          <a:xfrm>
            <a:off x="5170304" y="3731789"/>
            <a:ext cx="37147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1" dirty="0"/>
              <a:t>yes</a:t>
            </a:r>
            <a:endParaRPr lang="ko-KR" altLang="en-US" sz="1051" dirty="0"/>
          </a:p>
        </p:txBody>
      </p:sp>
      <p:sp>
        <p:nvSpPr>
          <p:cNvPr id="7330" name="TextBox 7329">
            <a:extLst>
              <a:ext uri="{FF2B5EF4-FFF2-40B4-BE49-F238E27FC236}">
                <a16:creationId xmlns:a16="http://schemas.microsoft.com/office/drawing/2014/main" id="{863559C7-EC69-E087-13FD-A2EB41946683}"/>
              </a:ext>
            </a:extLst>
          </p:cNvPr>
          <p:cNvSpPr txBox="1"/>
          <p:nvPr/>
        </p:nvSpPr>
        <p:spPr>
          <a:xfrm>
            <a:off x="3837065" y="1949325"/>
            <a:ext cx="37147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1" dirty="0"/>
              <a:t>no</a:t>
            </a:r>
            <a:endParaRPr lang="ko-KR" altLang="en-US" sz="1051" dirty="0"/>
          </a:p>
        </p:txBody>
      </p:sp>
      <p:sp>
        <p:nvSpPr>
          <p:cNvPr id="7331" name="TextBox 7330">
            <a:extLst>
              <a:ext uri="{FF2B5EF4-FFF2-40B4-BE49-F238E27FC236}">
                <a16:creationId xmlns:a16="http://schemas.microsoft.com/office/drawing/2014/main" id="{DDEB9EC8-BA33-EE15-526D-1A385BA70465}"/>
              </a:ext>
            </a:extLst>
          </p:cNvPr>
          <p:cNvSpPr txBox="1"/>
          <p:nvPr/>
        </p:nvSpPr>
        <p:spPr>
          <a:xfrm>
            <a:off x="5955665" y="5830313"/>
            <a:ext cx="37147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1" dirty="0"/>
              <a:t>no</a:t>
            </a:r>
            <a:endParaRPr lang="ko-KR" altLang="en-US" sz="1051" dirty="0"/>
          </a:p>
        </p:txBody>
      </p:sp>
      <p:cxnSp>
        <p:nvCxnSpPr>
          <p:cNvPr id="7332" name="직선 화살표 연결선 7331">
            <a:extLst>
              <a:ext uri="{FF2B5EF4-FFF2-40B4-BE49-F238E27FC236}">
                <a16:creationId xmlns:a16="http://schemas.microsoft.com/office/drawing/2014/main" id="{6B980A22-48B1-ADF2-F130-47DCF8AD95F7}"/>
              </a:ext>
            </a:extLst>
          </p:cNvPr>
          <p:cNvCxnSpPr>
            <a:cxnSpLocks/>
          </p:cNvCxnSpPr>
          <p:nvPr/>
        </p:nvCxnSpPr>
        <p:spPr>
          <a:xfrm>
            <a:off x="1867713" y="6730020"/>
            <a:ext cx="2544348" cy="19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3" name="오른쪽 대괄호 7332">
            <a:extLst>
              <a:ext uri="{FF2B5EF4-FFF2-40B4-BE49-F238E27FC236}">
                <a16:creationId xmlns:a16="http://schemas.microsoft.com/office/drawing/2014/main" id="{7AD2D31C-8615-60E4-C2D7-0CA4A7E8C733}"/>
              </a:ext>
            </a:extLst>
          </p:cNvPr>
          <p:cNvSpPr/>
          <p:nvPr/>
        </p:nvSpPr>
        <p:spPr>
          <a:xfrm>
            <a:off x="1825487" y="6321993"/>
            <a:ext cx="45719" cy="52330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34" name="오른쪽 대괄호 7333">
            <a:extLst>
              <a:ext uri="{FF2B5EF4-FFF2-40B4-BE49-F238E27FC236}">
                <a16:creationId xmlns:a16="http://schemas.microsoft.com/office/drawing/2014/main" id="{E731D168-28D8-A9FE-E567-B8C0F2B90C97}"/>
              </a:ext>
            </a:extLst>
          </p:cNvPr>
          <p:cNvSpPr/>
          <p:nvPr/>
        </p:nvSpPr>
        <p:spPr>
          <a:xfrm>
            <a:off x="1821995" y="5149774"/>
            <a:ext cx="45719" cy="52330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35" name="사각형: 둥근 모서리 7334">
            <a:extLst>
              <a:ext uri="{FF2B5EF4-FFF2-40B4-BE49-F238E27FC236}">
                <a16:creationId xmlns:a16="http://schemas.microsoft.com/office/drawing/2014/main" id="{6F8B29B6-9B5A-CA1F-D8D0-156635D56FB9}"/>
              </a:ext>
            </a:extLst>
          </p:cNvPr>
          <p:cNvSpPr/>
          <p:nvPr/>
        </p:nvSpPr>
        <p:spPr>
          <a:xfrm>
            <a:off x="406400" y="4882927"/>
            <a:ext cx="1415592" cy="226717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852C341-AA91-BED2-80EF-BCF31246D5E5}"/>
              </a:ext>
            </a:extLst>
          </p:cNvPr>
          <p:cNvCxnSpPr>
            <a:cxnSpLocks/>
            <a:endCxn id="7286" idx="0"/>
          </p:cNvCxnSpPr>
          <p:nvPr/>
        </p:nvCxnSpPr>
        <p:spPr>
          <a:xfrm rot="10800000" flipV="1">
            <a:off x="1116936" y="1724438"/>
            <a:ext cx="4062856" cy="237148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E3BE28-0498-5DF2-9EC5-000EF5424552}"/>
              </a:ext>
            </a:extLst>
          </p:cNvPr>
          <p:cNvGrpSpPr/>
          <p:nvPr/>
        </p:nvGrpSpPr>
        <p:grpSpPr>
          <a:xfrm>
            <a:off x="3248439" y="1439138"/>
            <a:ext cx="689" cy="569804"/>
            <a:chOff x="3248439" y="1439138"/>
            <a:chExt cx="689" cy="569804"/>
          </a:xfrm>
        </p:grpSpPr>
        <p:cxnSp>
          <p:nvCxnSpPr>
            <p:cNvPr id="7328" name="직선 화살표 연결선 7327">
              <a:extLst>
                <a:ext uri="{FF2B5EF4-FFF2-40B4-BE49-F238E27FC236}">
                  <a16:creationId xmlns:a16="http://schemas.microsoft.com/office/drawing/2014/main" id="{B8B81A73-41BA-7797-733B-1B9888229AB1}"/>
                </a:ext>
              </a:extLst>
            </p:cNvPr>
            <p:cNvCxnSpPr>
              <a:cxnSpLocks/>
              <a:stCxn id="7324" idx="0"/>
            </p:cNvCxnSpPr>
            <p:nvPr/>
          </p:nvCxnSpPr>
          <p:spPr>
            <a:xfrm flipV="1">
              <a:off x="3248440" y="1835150"/>
              <a:ext cx="0" cy="173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530D74F-B410-07C8-AABF-F42A95BC3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439" y="1625669"/>
              <a:ext cx="0" cy="2094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B035932-0DB3-9496-C75F-D9736E108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128" y="1439138"/>
              <a:ext cx="0" cy="173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9CCC882-D6FF-E0BD-C407-8DCB2EE4120F}"/>
              </a:ext>
            </a:extLst>
          </p:cNvPr>
          <p:cNvSpPr txBox="1"/>
          <p:nvPr/>
        </p:nvSpPr>
        <p:spPr>
          <a:xfrm>
            <a:off x="3399351" y="4411502"/>
            <a:ext cx="37147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1" dirty="0"/>
              <a:t>no</a:t>
            </a:r>
            <a:endParaRPr lang="ko-KR" altLang="en-US" sz="1051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01B2C5B-40C3-A5F6-A7E6-391E93F53807}"/>
              </a:ext>
            </a:extLst>
          </p:cNvPr>
          <p:cNvCxnSpPr>
            <a:cxnSpLocks/>
            <a:stCxn id="7323" idx="1"/>
            <a:endCxn id="7324" idx="2"/>
          </p:cNvCxnSpPr>
          <p:nvPr/>
        </p:nvCxnSpPr>
        <p:spPr>
          <a:xfrm rot="10800000">
            <a:off x="3248440" y="2380417"/>
            <a:ext cx="910888" cy="116792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6EFCA3F-7218-03A1-871B-E158B222FA46}"/>
              </a:ext>
            </a:extLst>
          </p:cNvPr>
          <p:cNvCxnSpPr>
            <a:cxnSpLocks/>
            <a:stCxn id="7315" idx="2"/>
          </p:cNvCxnSpPr>
          <p:nvPr/>
        </p:nvCxnSpPr>
        <p:spPr>
          <a:xfrm rot="16200000" flipH="1">
            <a:off x="3025262" y="5229348"/>
            <a:ext cx="985994" cy="17859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7D5DC34-3D1E-46B5-89D5-E155F500D05C}"/>
              </a:ext>
            </a:extLst>
          </p:cNvPr>
          <p:cNvSpPr/>
          <p:nvPr/>
        </p:nvSpPr>
        <p:spPr>
          <a:xfrm>
            <a:off x="2826614" y="4020899"/>
            <a:ext cx="1189139" cy="371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Uncertainty</a:t>
            </a:r>
            <a:r>
              <a:rPr lang="ko-KR" altLang="en-US" sz="1051" dirty="0">
                <a:solidFill>
                  <a:schemeClr val="tx1"/>
                </a:solidFill>
              </a:rPr>
              <a:t> </a:t>
            </a:r>
            <a:r>
              <a:rPr lang="en-US" altLang="ko-KR" sz="105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update</a:t>
            </a:r>
            <a:endParaRPr lang="ko-KR" altLang="en-US" sz="1051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9CCAF8C-4346-EF93-27C5-BC81901CE23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1964152" y="4206637"/>
            <a:ext cx="862462" cy="11625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497DFC3-15E6-D961-6DC2-432C7DA42A28}"/>
              </a:ext>
            </a:extLst>
          </p:cNvPr>
          <p:cNvCxnSpPr>
            <a:cxnSpLocks/>
            <a:stCxn id="7305" idx="0"/>
            <a:endCxn id="34" idx="2"/>
          </p:cNvCxnSpPr>
          <p:nvPr/>
        </p:nvCxnSpPr>
        <p:spPr>
          <a:xfrm flipV="1">
            <a:off x="3418048" y="4392374"/>
            <a:ext cx="3136" cy="27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0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16151" y="2245073"/>
            <a:ext cx="6172200" cy="314325"/>
          </a:xfrm>
        </p:spPr>
        <p:txBody>
          <a:bodyPr/>
          <a:lstStyle/>
          <a:p>
            <a:pPr>
              <a:tabLst>
                <a:tab pos="184637" algn="l"/>
              </a:tabLst>
              <a:defRPr/>
            </a:pPr>
            <a:r>
              <a:rPr lang="en-US" altLang="ko-KR" sz="1800" kern="0" dirty="0">
                <a:latin typeface="맑은 고딕" pitchFamily="50" charset="-127"/>
              </a:rPr>
              <a:t>Outline</a:t>
            </a:r>
            <a:endParaRPr lang="ko-KR" altLang="en-US" sz="1800" kern="0" dirty="0">
              <a:latin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68B90-369E-356F-E344-CEC4F4BD5270}"/>
              </a:ext>
            </a:extLst>
          </p:cNvPr>
          <p:cNvSpPr txBox="1"/>
          <p:nvPr/>
        </p:nvSpPr>
        <p:spPr>
          <a:xfrm>
            <a:off x="240508" y="2558493"/>
            <a:ext cx="5841359" cy="138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5" indent="-2143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Intro</a:t>
            </a:r>
          </a:p>
          <a:p>
            <a:pPr marL="557191" lvl="1" indent="-214305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논문 주제가 </a:t>
            </a:r>
            <a:r>
              <a:rPr lang="en-US" altLang="ko-KR" sz="900" dirty="0"/>
              <a:t>“</a:t>
            </a:r>
            <a:r>
              <a:rPr lang="ko-KR" altLang="en-US" sz="900" dirty="0"/>
              <a:t>현실적인 오류들을 고려한 룰베이스 시뮬레이터</a:t>
            </a:r>
            <a:r>
              <a:rPr lang="en-US" altLang="ko-KR" sz="900" dirty="0"/>
              <a:t>”</a:t>
            </a:r>
            <a:r>
              <a:rPr lang="ko-KR" altLang="en-US" sz="900" dirty="0"/>
              <a:t>임</a:t>
            </a:r>
            <a:r>
              <a:rPr lang="en-US" altLang="ko-KR" sz="900" dirty="0"/>
              <a:t>.</a:t>
            </a:r>
          </a:p>
          <a:p>
            <a:pPr marL="557191" lvl="1" indent="-214305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기존 불확실성들은 </a:t>
            </a:r>
            <a:r>
              <a:rPr lang="en-US" altLang="ko-KR" sz="900" dirty="0"/>
              <a:t>user behavior, market</a:t>
            </a:r>
            <a:r>
              <a:rPr lang="ko-KR" altLang="en-US" sz="900" dirty="0"/>
              <a:t> </a:t>
            </a:r>
            <a:r>
              <a:rPr lang="en-US" altLang="ko-KR" sz="900" dirty="0"/>
              <a:t>price</a:t>
            </a:r>
            <a:r>
              <a:rPr lang="ko-KR" altLang="en-US" sz="900" dirty="0"/>
              <a:t> 등 행동 예측을 목적으로 하는 파라미터들임</a:t>
            </a:r>
            <a:r>
              <a:rPr lang="en-US" altLang="ko-KR" sz="900" dirty="0"/>
              <a:t>.</a:t>
            </a:r>
          </a:p>
          <a:p>
            <a:pPr marL="557191" lvl="1" indent="-214305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불확실성은 행동 예측 뿐 아니라 상황 부여를 통해 구현되어질 수 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 marL="557191" lvl="1" indent="-214305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내 주제는 실제 환경에서의 운영을 목표로 상황부여를 통해 불확실성을 고려한 시뮬레이터를 제작하는 것이다</a:t>
            </a:r>
            <a:r>
              <a:rPr lang="en-US" altLang="ko-KR" sz="9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55B6-D35C-2632-300C-2DDC55745329}"/>
              </a:ext>
            </a:extLst>
          </p:cNvPr>
          <p:cNvSpPr txBox="1"/>
          <p:nvPr/>
        </p:nvSpPr>
        <p:spPr>
          <a:xfrm>
            <a:off x="240508" y="3861932"/>
            <a:ext cx="5841359" cy="15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5" indent="-2143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Methodology</a:t>
            </a:r>
            <a:endParaRPr lang="en-US" altLang="ko-KR" sz="900" dirty="0"/>
          </a:p>
          <a:p>
            <a:pPr marL="557191" lvl="1" indent="-214305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불확실성 파라미터를 발생하기 위해 두 가지 방식을 사용함</a:t>
            </a:r>
            <a:r>
              <a:rPr lang="en-US" altLang="ko-KR" sz="900" dirty="0"/>
              <a:t>. ( normal &amp; </a:t>
            </a:r>
            <a:r>
              <a:rPr lang="en-US" altLang="ko-KR" sz="900" dirty="0" err="1"/>
              <a:t>poisson</a:t>
            </a:r>
            <a:r>
              <a:rPr lang="en-US" altLang="ko-KR" sz="900" dirty="0"/>
              <a:t> distribution ) </a:t>
            </a:r>
          </a:p>
          <a:p>
            <a:pPr marL="557191" lvl="1" indent="-214305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방식이 두가지인 이유는 변수가 두가지 형식이라 그럼</a:t>
            </a:r>
            <a:r>
              <a:rPr lang="en-US" altLang="ko-KR" sz="900" dirty="0"/>
              <a:t>. (Binary &amp; Error rate)</a:t>
            </a:r>
          </a:p>
          <a:p>
            <a:pPr marL="557191" lvl="1" indent="-214305">
              <a:lnSpc>
                <a:spcPct val="150000"/>
              </a:lnSpc>
              <a:buFontTx/>
              <a:buChar char="-"/>
            </a:pPr>
            <a:r>
              <a:rPr lang="en-US" altLang="ko-KR" sz="900" dirty="0"/>
              <a:t>Binary</a:t>
            </a:r>
            <a:r>
              <a:rPr lang="ko-KR" altLang="en-US" sz="900" dirty="0"/>
              <a:t>의 경우</a:t>
            </a:r>
            <a:r>
              <a:rPr lang="en-US" altLang="ko-KR" sz="900" dirty="0"/>
              <a:t>, </a:t>
            </a:r>
            <a:r>
              <a:rPr lang="ko-KR" altLang="en-US" sz="900" dirty="0"/>
              <a:t>상태 변수</a:t>
            </a:r>
            <a:r>
              <a:rPr lang="en-US" altLang="ko-KR" sz="900" dirty="0"/>
              <a:t>(normal or abnormal) </a:t>
            </a:r>
            <a:r>
              <a:rPr lang="ko-KR" altLang="en-US" sz="900" dirty="0"/>
              <a:t>인 경우가 많음</a:t>
            </a:r>
            <a:r>
              <a:rPr lang="en-US" altLang="ko-KR" sz="900" dirty="0"/>
              <a:t>. </a:t>
            </a:r>
            <a:r>
              <a:rPr lang="ko-KR" altLang="en-US" sz="900" dirty="0"/>
              <a:t>따라서 실제 통계자료를 기반해 발생시킴</a:t>
            </a:r>
            <a:endParaRPr lang="en-US" altLang="ko-KR" sz="900" dirty="0"/>
          </a:p>
          <a:p>
            <a:pPr marL="557191" lvl="1" indent="-214305">
              <a:lnSpc>
                <a:spcPct val="150000"/>
              </a:lnSpc>
              <a:buFontTx/>
              <a:buChar char="-"/>
            </a:pPr>
            <a:r>
              <a:rPr lang="en-US" altLang="ko-KR" sz="900" dirty="0"/>
              <a:t>Error rate</a:t>
            </a:r>
            <a:r>
              <a:rPr lang="ko-KR" altLang="en-US" sz="900" dirty="0"/>
              <a:t>의 경우 기존 </a:t>
            </a:r>
            <a:r>
              <a:rPr lang="en-US" altLang="ko-KR" sz="900" dirty="0"/>
              <a:t>input </a:t>
            </a:r>
            <a:r>
              <a:rPr lang="ko-KR" altLang="en-US" sz="900" dirty="0"/>
              <a:t>파라미터들이 실제로 작동할 때 발생하는 오차범위로 임의로 설정하여 값을 </a:t>
            </a:r>
            <a:r>
              <a:rPr lang="ko-KR" altLang="en-US" sz="900" dirty="0" err="1"/>
              <a:t>변형시켜줌</a:t>
            </a:r>
            <a:r>
              <a:rPr lang="en-US" altLang="ko-KR" sz="900" dirty="0"/>
              <a:t>.</a:t>
            </a:r>
          </a:p>
          <a:p>
            <a:pPr marL="557191" lvl="1" indent="-214305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추가로 각 불확실성 상황에 따라 스케줄링에서 어떻게 대처할지에 대해 제약조건 좀 쓰기</a:t>
            </a:r>
            <a:r>
              <a:rPr lang="en-US" altLang="ko-KR" sz="9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8E353-49C9-C1C0-0CC5-7006BDE6E58C}"/>
              </a:ext>
            </a:extLst>
          </p:cNvPr>
          <p:cNvSpPr txBox="1"/>
          <p:nvPr/>
        </p:nvSpPr>
        <p:spPr>
          <a:xfrm>
            <a:off x="298182" y="5434998"/>
            <a:ext cx="5841359" cy="76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5" indent="-2143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Case study</a:t>
            </a:r>
            <a:endParaRPr lang="en-US" altLang="ko-KR" sz="900" dirty="0"/>
          </a:p>
          <a:p>
            <a:pPr marL="557191" lvl="1" indent="-214305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불확실성으로 인한 </a:t>
            </a:r>
            <a:r>
              <a:rPr lang="en-US" altLang="ko-KR" sz="900" dirty="0"/>
              <a:t>output </a:t>
            </a:r>
            <a:r>
              <a:rPr lang="ko-KR" altLang="en-US" sz="900" dirty="0"/>
              <a:t>변화 확인은 주로 위에 상황에 따른 스케줄링에서의 대처를 중점으로 그래프를 확인함</a:t>
            </a:r>
            <a:r>
              <a:rPr lang="en-US" altLang="ko-KR" sz="9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A7437-9021-79EB-3890-A36FA295CD53}"/>
              </a:ext>
            </a:extLst>
          </p:cNvPr>
          <p:cNvSpPr txBox="1"/>
          <p:nvPr/>
        </p:nvSpPr>
        <p:spPr>
          <a:xfrm>
            <a:off x="298182" y="6215946"/>
            <a:ext cx="5841359" cy="55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5" indent="-2143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Conclusion &amp; Future work</a:t>
            </a:r>
            <a:endParaRPr lang="en-US" altLang="ko-KR" sz="900" dirty="0"/>
          </a:p>
          <a:p>
            <a:pPr marL="557191" lvl="1" indent="-214305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불확실성을 대응하는 스케줄을 추후에 만들 예정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77727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56962-555B-9969-4745-CAF1B83A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52A0D1-16A6-AE98-0DFF-1B6D67F8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547"/>
            <a:ext cx="6858000" cy="520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16151" y="2245073"/>
            <a:ext cx="6172200" cy="314325"/>
          </a:xfrm>
        </p:spPr>
        <p:txBody>
          <a:bodyPr/>
          <a:lstStyle/>
          <a:p>
            <a:pPr>
              <a:tabLst>
                <a:tab pos="184637" algn="l"/>
              </a:tabLst>
              <a:defRPr/>
            </a:pPr>
            <a:r>
              <a:rPr lang="en-US" altLang="ko-KR" sz="1800" kern="0" dirty="0">
                <a:latin typeface="맑은 고딕" pitchFamily="50" charset="-127"/>
              </a:rPr>
              <a:t>Uncertainty</a:t>
            </a:r>
            <a:r>
              <a:rPr lang="ko-KR" altLang="en-US" sz="1800" kern="0" dirty="0">
                <a:latin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</a:rPr>
              <a:t>parameter</a:t>
            </a:r>
            <a:endParaRPr lang="ko-KR" altLang="en-US" sz="1800" kern="0" dirty="0">
              <a:latin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AF9A53-0939-F9AB-F612-FA7F340A690F}"/>
              </a:ext>
            </a:extLst>
          </p:cNvPr>
          <p:cNvCxnSpPr>
            <a:cxnSpLocks/>
          </p:cNvCxnSpPr>
          <p:nvPr/>
        </p:nvCxnSpPr>
        <p:spPr>
          <a:xfrm>
            <a:off x="3302251" y="2636467"/>
            <a:ext cx="0" cy="426502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C5AA8A-CCB1-1D45-9264-99CEA002B42D}"/>
              </a:ext>
            </a:extLst>
          </p:cNvPr>
          <p:cNvGrpSpPr/>
          <p:nvPr/>
        </p:nvGrpSpPr>
        <p:grpSpPr>
          <a:xfrm>
            <a:off x="3421801" y="3585655"/>
            <a:ext cx="3273473" cy="1500098"/>
            <a:chOff x="3429006" y="3951889"/>
            <a:chExt cx="3273473" cy="15000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8F46D-949C-019F-5990-7EF663997102}"/>
                </a:ext>
              </a:extLst>
            </p:cNvPr>
            <p:cNvSpPr txBox="1"/>
            <p:nvPr/>
          </p:nvSpPr>
          <p:spPr>
            <a:xfrm>
              <a:off x="3429006" y="3951889"/>
              <a:ext cx="11663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Normal Distribution</a:t>
              </a:r>
              <a:endParaRPr lang="ko-KR" altLang="en-US" sz="900" dirty="0"/>
            </a:p>
          </p:txBody>
        </p:sp>
        <p:sp>
          <p:nvSpPr>
            <p:cNvPr id="7176" name="TextBox 7175">
              <a:extLst>
                <a:ext uri="{FF2B5EF4-FFF2-40B4-BE49-F238E27FC236}">
                  <a16:creationId xmlns:a16="http://schemas.microsoft.com/office/drawing/2014/main" id="{1B897F3B-B229-14B6-74AA-1195BBB55B86}"/>
                </a:ext>
              </a:extLst>
            </p:cNvPr>
            <p:cNvSpPr txBox="1"/>
            <p:nvPr/>
          </p:nvSpPr>
          <p:spPr>
            <a:xfrm>
              <a:off x="4482702" y="5221155"/>
              <a:ext cx="11663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Generate Error Set</a:t>
              </a:r>
              <a:endParaRPr lang="ko-KR" altLang="en-US" sz="900" dirty="0"/>
            </a:p>
          </p:txBody>
        </p:sp>
        <p:grpSp>
          <p:nvGrpSpPr>
            <p:cNvPr id="7225" name="그룹 7224">
              <a:extLst>
                <a:ext uri="{FF2B5EF4-FFF2-40B4-BE49-F238E27FC236}">
                  <a16:creationId xmlns:a16="http://schemas.microsoft.com/office/drawing/2014/main" id="{5E4A943D-32F6-5FA1-547C-F91271D07D0D}"/>
                </a:ext>
              </a:extLst>
            </p:cNvPr>
            <p:cNvGrpSpPr/>
            <p:nvPr/>
          </p:nvGrpSpPr>
          <p:grpSpPr>
            <a:xfrm>
              <a:off x="3429231" y="4128830"/>
              <a:ext cx="3273248" cy="1091275"/>
              <a:chOff x="4651407" y="1047609"/>
              <a:chExt cx="4364330" cy="1455032"/>
            </a:xfrm>
          </p:grpSpPr>
          <p:pic>
            <p:nvPicPr>
              <p:cNvPr id="17" name="Picture 1">
                <a:extLst>
                  <a:ext uri="{FF2B5EF4-FFF2-40B4-BE49-F238E27FC236}">
                    <a16:creationId xmlns:a16="http://schemas.microsoft.com/office/drawing/2014/main" id="{73CFEDCC-1C94-E8F0-6B47-D6D2B06E4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1370" y="1525438"/>
                <a:ext cx="1671248" cy="6047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89D08019-53ED-D2F0-AB3D-FAF609C86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2580" y="1047609"/>
                <a:ext cx="2593157" cy="1387864"/>
              </a:xfrm>
              <a:prstGeom prst="rect">
                <a:avLst/>
              </a:prstGeom>
            </p:spPr>
          </p:pic>
          <p:sp>
            <p:nvSpPr>
              <p:cNvPr id="7215" name="직사각형 7214">
                <a:extLst>
                  <a:ext uri="{FF2B5EF4-FFF2-40B4-BE49-F238E27FC236}">
                    <a16:creationId xmlns:a16="http://schemas.microsoft.com/office/drawing/2014/main" id="{FF63CBBE-89A2-F1A4-9B8D-315FDCB836F6}"/>
                  </a:ext>
                </a:extLst>
              </p:cNvPr>
              <p:cNvSpPr/>
              <p:nvPr/>
            </p:nvSpPr>
            <p:spPr>
              <a:xfrm>
                <a:off x="4651407" y="1074314"/>
                <a:ext cx="4364327" cy="14283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10306D8-0865-1B62-B896-AF4E917E8D3C}"/>
              </a:ext>
            </a:extLst>
          </p:cNvPr>
          <p:cNvGrpSpPr/>
          <p:nvPr/>
        </p:nvGrpSpPr>
        <p:grpSpPr>
          <a:xfrm>
            <a:off x="122287" y="4834189"/>
            <a:ext cx="3074060" cy="854389"/>
            <a:chOff x="147045" y="4783389"/>
            <a:chExt cx="3074060" cy="854389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13C78EC8-0C4E-4D85-BF7D-BC7913404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045" y="4783389"/>
              <a:ext cx="3074060" cy="62675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339D8FD-2B72-8D81-8C81-C3DCFC9D0657}"/>
                </a:ext>
              </a:extLst>
            </p:cNvPr>
            <p:cNvSpPr txBox="1"/>
            <p:nvPr/>
          </p:nvSpPr>
          <p:spPr>
            <a:xfrm>
              <a:off x="692598" y="5406946"/>
              <a:ext cx="1982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Error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Example : Communication error</a:t>
              </a:r>
              <a:endParaRPr lang="ko-KR" altLang="en-US" sz="9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2EE4C-66EB-0AE5-B05B-57E82D6630CA}"/>
              </a:ext>
            </a:extLst>
          </p:cNvPr>
          <p:cNvGrpSpPr/>
          <p:nvPr/>
        </p:nvGrpSpPr>
        <p:grpSpPr>
          <a:xfrm>
            <a:off x="3392092" y="5141838"/>
            <a:ext cx="3332891" cy="880531"/>
            <a:chOff x="3362850" y="5903982"/>
            <a:chExt cx="3332891" cy="880531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E4335CF-0D08-4C3C-9E16-C049CB32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2850" y="5903982"/>
              <a:ext cx="3332891" cy="64970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7BADE7-E866-5A3E-D63D-C61AF67E600A}"/>
                </a:ext>
              </a:extLst>
            </p:cNvPr>
            <p:cNvSpPr txBox="1"/>
            <p:nvPr/>
          </p:nvSpPr>
          <p:spPr>
            <a:xfrm>
              <a:off x="4037820" y="6553681"/>
              <a:ext cx="1982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Error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Example : Communication Delay</a:t>
              </a:r>
              <a:endParaRPr lang="ko-KR" altLang="en-US" sz="9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74C6E34-E734-A3BB-E7DD-8700423A4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628" y="2590323"/>
            <a:ext cx="3121819" cy="9644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1E1435-BFB0-0476-1C45-44188F63B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7" y="2635470"/>
            <a:ext cx="3164681" cy="792956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ABA79C-E912-1F19-9C5C-8EB05AE6EF82}"/>
              </a:ext>
            </a:extLst>
          </p:cNvPr>
          <p:cNvGrpSpPr/>
          <p:nvPr/>
        </p:nvGrpSpPr>
        <p:grpSpPr>
          <a:xfrm>
            <a:off x="231445" y="3372684"/>
            <a:ext cx="2855744" cy="1524992"/>
            <a:chOff x="157245" y="2526769"/>
            <a:chExt cx="3807658" cy="20333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5CEF88-014B-6754-C559-41AC0E8C5028}"/>
                </a:ext>
              </a:extLst>
            </p:cNvPr>
            <p:cNvSpPr txBox="1"/>
            <p:nvPr/>
          </p:nvSpPr>
          <p:spPr>
            <a:xfrm>
              <a:off x="157245" y="2526769"/>
              <a:ext cx="2096544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Binomial </a:t>
              </a:r>
              <a:r>
                <a:rPr lang="en-US" altLang="ko-KR" sz="900" dirty="0"/>
                <a:t>Distribution</a:t>
              </a:r>
              <a:endParaRPr lang="ko-KR" altLang="en-US" sz="9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78F9E0F-E5DE-FB1A-831F-23A098F8DC46}"/>
                </a:ext>
              </a:extLst>
            </p:cNvPr>
            <p:cNvSpPr txBox="1"/>
            <p:nvPr/>
          </p:nvSpPr>
          <p:spPr>
            <a:xfrm>
              <a:off x="1384231" y="4252313"/>
              <a:ext cx="1434482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Generate Data Set</a:t>
              </a:r>
              <a:endParaRPr lang="ko-KR" altLang="en-US" sz="900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4DBE5CB-719A-3BA7-BC02-273136E86A89}"/>
                </a:ext>
              </a:extLst>
            </p:cNvPr>
            <p:cNvGrpSpPr/>
            <p:nvPr/>
          </p:nvGrpSpPr>
          <p:grpSpPr>
            <a:xfrm>
              <a:off x="238043" y="2779415"/>
              <a:ext cx="3726860" cy="1466900"/>
              <a:chOff x="348985" y="2175514"/>
              <a:chExt cx="3726860" cy="1466900"/>
            </a:xfrm>
          </p:grpSpPr>
          <p:sp>
            <p:nvSpPr>
              <p:cNvPr id="7212" name="직사각형 7211">
                <a:extLst>
                  <a:ext uri="{FF2B5EF4-FFF2-40B4-BE49-F238E27FC236}">
                    <a16:creationId xmlns:a16="http://schemas.microsoft.com/office/drawing/2014/main" id="{BAA62EAF-799D-451A-3460-87BA19588DF1}"/>
                  </a:ext>
                </a:extLst>
              </p:cNvPr>
              <p:cNvSpPr/>
              <p:nvPr/>
            </p:nvSpPr>
            <p:spPr>
              <a:xfrm>
                <a:off x="348985" y="2175514"/>
                <a:ext cx="3726860" cy="1466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2260377-F729-7A05-AB32-43A6CA94F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397" y="2735640"/>
                <a:ext cx="1653785" cy="371001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F2E62B9-CA9B-093D-CD32-FF3F1E902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5980" y="2241300"/>
                <a:ext cx="1858224" cy="13353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830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16151" y="2245073"/>
            <a:ext cx="6172200" cy="314325"/>
          </a:xfrm>
        </p:spPr>
        <p:txBody>
          <a:bodyPr/>
          <a:lstStyle/>
          <a:p>
            <a:pPr>
              <a:tabLst>
                <a:tab pos="184637" algn="l"/>
              </a:tabLst>
              <a:defRPr/>
            </a:pPr>
            <a:r>
              <a:rPr lang="en-US" altLang="ko-KR" sz="1800" kern="0" dirty="0">
                <a:latin typeface="맑은 고딕" pitchFamily="50" charset="-127"/>
              </a:rPr>
              <a:t>Uncertainty</a:t>
            </a:r>
            <a:r>
              <a:rPr lang="ko-KR" altLang="en-US" sz="1800" kern="0" dirty="0">
                <a:latin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</a:rPr>
              <a:t>parameter</a:t>
            </a:r>
            <a:endParaRPr lang="ko-KR" altLang="en-US" sz="1800" kern="0" dirty="0">
              <a:latin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AF9A53-0939-F9AB-F612-FA7F340A690F}"/>
              </a:ext>
            </a:extLst>
          </p:cNvPr>
          <p:cNvCxnSpPr>
            <a:cxnSpLocks/>
          </p:cNvCxnSpPr>
          <p:nvPr/>
        </p:nvCxnSpPr>
        <p:spPr>
          <a:xfrm>
            <a:off x="3302251" y="2636467"/>
            <a:ext cx="0" cy="426502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5CEF88-014B-6754-C559-41AC0E8C5028}"/>
              </a:ext>
            </a:extLst>
          </p:cNvPr>
          <p:cNvSpPr txBox="1"/>
          <p:nvPr/>
        </p:nvSpPr>
        <p:spPr>
          <a:xfrm>
            <a:off x="1972091" y="2587259"/>
            <a:ext cx="116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Poisson Distribution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8F46D-949C-019F-5990-7EF663997102}"/>
              </a:ext>
            </a:extLst>
          </p:cNvPr>
          <p:cNvSpPr txBox="1"/>
          <p:nvPr/>
        </p:nvSpPr>
        <p:spPr>
          <a:xfrm>
            <a:off x="3438366" y="2583849"/>
            <a:ext cx="116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Normal Distribution</a:t>
            </a:r>
            <a:endParaRPr lang="ko-KR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8F9E0F-E5DE-FB1A-831F-23A098F8DC46}"/>
              </a:ext>
            </a:extLst>
          </p:cNvPr>
          <p:cNvSpPr txBox="1"/>
          <p:nvPr/>
        </p:nvSpPr>
        <p:spPr>
          <a:xfrm>
            <a:off x="1121386" y="3865699"/>
            <a:ext cx="1075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Generate Data Set</a:t>
            </a:r>
            <a:endParaRPr lang="ko-KR" altLang="en-US" sz="900" dirty="0"/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A42BCE39-2CEF-469F-22F0-418016343F9D}"/>
              </a:ext>
            </a:extLst>
          </p:cNvPr>
          <p:cNvSpPr txBox="1"/>
          <p:nvPr/>
        </p:nvSpPr>
        <p:spPr>
          <a:xfrm>
            <a:off x="1121386" y="5029197"/>
            <a:ext cx="1075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Random Sampling</a:t>
            </a:r>
            <a:endParaRPr lang="ko-KR" altLang="en-US" sz="900" dirty="0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1B897F3B-B229-14B6-74AA-1195BBB55B86}"/>
              </a:ext>
            </a:extLst>
          </p:cNvPr>
          <p:cNvSpPr txBox="1"/>
          <p:nvPr/>
        </p:nvSpPr>
        <p:spPr>
          <a:xfrm>
            <a:off x="4542026" y="3853113"/>
            <a:ext cx="116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Generate Error Set</a:t>
            </a:r>
            <a:endParaRPr lang="ko-KR" altLang="en-US" sz="900" dirty="0"/>
          </a:p>
        </p:txBody>
      </p:sp>
      <p:sp>
        <p:nvSpPr>
          <p:cNvPr id="7204" name="TextBox 7203">
            <a:extLst>
              <a:ext uri="{FF2B5EF4-FFF2-40B4-BE49-F238E27FC236}">
                <a16:creationId xmlns:a16="http://schemas.microsoft.com/office/drawing/2014/main" id="{8CB1F722-BDAA-F8C5-809F-2941C07A1DAC}"/>
              </a:ext>
            </a:extLst>
          </p:cNvPr>
          <p:cNvSpPr txBox="1"/>
          <p:nvPr/>
        </p:nvSpPr>
        <p:spPr>
          <a:xfrm>
            <a:off x="4395761" y="5029197"/>
            <a:ext cx="1458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Application to normal data</a:t>
            </a:r>
            <a:endParaRPr lang="ko-KR" altLang="en-US" sz="900" dirty="0"/>
          </a:p>
        </p:txBody>
      </p:sp>
      <p:pic>
        <p:nvPicPr>
          <p:cNvPr id="7211" name="그림 7210">
            <a:extLst>
              <a:ext uri="{FF2B5EF4-FFF2-40B4-BE49-F238E27FC236}">
                <a16:creationId xmlns:a16="http://schemas.microsoft.com/office/drawing/2014/main" id="{F5B22130-E689-5C98-658D-AA62280B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1" y="5557924"/>
            <a:ext cx="3079527" cy="904640"/>
          </a:xfrm>
          <a:prstGeom prst="rect">
            <a:avLst/>
          </a:prstGeom>
        </p:spPr>
      </p:pic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61FA2BF0-1B94-F53D-D530-89E539AD0300}"/>
              </a:ext>
            </a:extLst>
          </p:cNvPr>
          <p:cNvGrpSpPr/>
          <p:nvPr/>
        </p:nvGrpSpPr>
        <p:grpSpPr>
          <a:xfrm>
            <a:off x="261745" y="2760795"/>
            <a:ext cx="2795145" cy="1100175"/>
            <a:chOff x="444618" y="1047609"/>
            <a:chExt cx="3726860" cy="1466900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69C218BB-48E9-159D-72C3-46CEBDD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850" y="1567684"/>
              <a:ext cx="1135052" cy="453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81EAD39-1EA8-57A6-F4B7-23C8049F6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0818" y="1074373"/>
              <a:ext cx="2007046" cy="1440135"/>
            </a:xfrm>
            <a:prstGeom prst="rect">
              <a:avLst/>
            </a:prstGeom>
          </p:spPr>
        </p:pic>
        <p:sp>
          <p:nvSpPr>
            <p:cNvPr id="7212" name="직사각형 7211">
              <a:extLst>
                <a:ext uri="{FF2B5EF4-FFF2-40B4-BE49-F238E27FC236}">
                  <a16:creationId xmlns:a16="http://schemas.microsoft.com/office/drawing/2014/main" id="{BAA62EAF-799D-451A-3460-87BA19588DF1}"/>
                </a:ext>
              </a:extLst>
            </p:cNvPr>
            <p:cNvSpPr/>
            <p:nvPr/>
          </p:nvSpPr>
          <p:spPr>
            <a:xfrm>
              <a:off x="444618" y="1047609"/>
              <a:ext cx="3726860" cy="1466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grpSp>
        <p:nvGrpSpPr>
          <p:cNvPr id="7222" name="그룹 7221">
            <a:extLst>
              <a:ext uri="{FF2B5EF4-FFF2-40B4-BE49-F238E27FC236}">
                <a16:creationId xmlns:a16="http://schemas.microsoft.com/office/drawing/2014/main" id="{11745068-F33D-0673-0030-6D235FF22EDA}"/>
              </a:ext>
            </a:extLst>
          </p:cNvPr>
          <p:cNvGrpSpPr/>
          <p:nvPr/>
        </p:nvGrpSpPr>
        <p:grpSpPr>
          <a:xfrm>
            <a:off x="3727611" y="4231191"/>
            <a:ext cx="2795144" cy="796844"/>
            <a:chOff x="4954389" y="2974583"/>
            <a:chExt cx="3726859" cy="1062458"/>
          </a:xfrm>
        </p:grpSpPr>
        <p:grpSp>
          <p:nvGrpSpPr>
            <p:cNvPr id="7203" name="그룹 7202">
              <a:extLst>
                <a:ext uri="{FF2B5EF4-FFF2-40B4-BE49-F238E27FC236}">
                  <a16:creationId xmlns:a16="http://schemas.microsoft.com/office/drawing/2014/main" id="{9D012139-0DA5-507A-15B2-F53E74E98945}"/>
                </a:ext>
              </a:extLst>
            </p:cNvPr>
            <p:cNvGrpSpPr/>
            <p:nvPr/>
          </p:nvGrpSpPr>
          <p:grpSpPr>
            <a:xfrm>
              <a:off x="5285341" y="3215504"/>
              <a:ext cx="3064954" cy="609600"/>
              <a:chOff x="5108290" y="3329858"/>
              <a:chExt cx="3064954" cy="609600"/>
            </a:xfrm>
          </p:grpSpPr>
          <p:grpSp>
            <p:nvGrpSpPr>
              <p:cNvPr id="7189" name="그룹 7188">
                <a:extLst>
                  <a:ext uri="{FF2B5EF4-FFF2-40B4-BE49-F238E27FC236}">
                    <a16:creationId xmlns:a16="http://schemas.microsoft.com/office/drawing/2014/main" id="{3FFCF5F4-750F-6759-51F0-A56093BB9990}"/>
                  </a:ext>
                </a:extLst>
              </p:cNvPr>
              <p:cNvGrpSpPr/>
              <p:nvPr/>
            </p:nvGrpSpPr>
            <p:grpSpPr>
              <a:xfrm>
                <a:off x="5108290" y="3329858"/>
                <a:ext cx="3064954" cy="609600"/>
                <a:chOff x="6602127" y="3429000"/>
                <a:chExt cx="3064954" cy="609600"/>
              </a:xfrm>
            </p:grpSpPr>
            <p:grpSp>
              <p:nvGrpSpPr>
                <p:cNvPr id="7190" name="그룹 7189">
                  <a:extLst>
                    <a:ext uri="{FF2B5EF4-FFF2-40B4-BE49-F238E27FC236}">
                      <a16:creationId xmlns:a16="http://schemas.microsoft.com/office/drawing/2014/main" id="{64C403ED-E005-E6DE-F5FC-494B13D85A36}"/>
                    </a:ext>
                  </a:extLst>
                </p:cNvPr>
                <p:cNvGrpSpPr/>
                <p:nvPr/>
              </p:nvGrpSpPr>
              <p:grpSpPr>
                <a:xfrm>
                  <a:off x="6602127" y="3429000"/>
                  <a:ext cx="3064954" cy="609600"/>
                  <a:chOff x="2155451" y="4687622"/>
                  <a:chExt cx="3064954" cy="609600"/>
                </a:xfrm>
              </p:grpSpPr>
              <p:grpSp>
                <p:nvGrpSpPr>
                  <p:cNvPr id="7192" name="그룹 7191">
                    <a:extLst>
                      <a:ext uri="{FF2B5EF4-FFF2-40B4-BE49-F238E27FC236}">
                        <a16:creationId xmlns:a16="http://schemas.microsoft.com/office/drawing/2014/main" id="{7CDF3BC2-770B-3374-CD82-5BF2CCA792ED}"/>
                      </a:ext>
                    </a:extLst>
                  </p:cNvPr>
                  <p:cNvGrpSpPr/>
                  <p:nvPr/>
                </p:nvGrpSpPr>
                <p:grpSpPr>
                  <a:xfrm>
                    <a:off x="2258297" y="4975850"/>
                    <a:ext cx="2444591" cy="243862"/>
                    <a:chOff x="2258297" y="4975850"/>
                    <a:chExt cx="2444591" cy="243862"/>
                  </a:xfrm>
                </p:grpSpPr>
                <p:sp>
                  <p:nvSpPr>
                    <p:cNvPr id="7194" name="사각형: 둥근 모서리 7193">
                      <a:extLst>
                        <a:ext uri="{FF2B5EF4-FFF2-40B4-BE49-F238E27FC236}">
                          <a16:creationId xmlns:a16="http://schemas.microsoft.com/office/drawing/2014/main" id="{E4C0773D-F2A3-E32A-8BE1-586B38373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8297" y="4977865"/>
                      <a:ext cx="615979" cy="241847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25" dirty="0">
                          <a:solidFill>
                            <a:schemeClr val="tx1"/>
                          </a:solidFill>
                        </a:rPr>
                        <a:t>Plug-in</a:t>
                      </a:r>
                    </a:p>
                  </p:txBody>
                </p:sp>
                <p:sp>
                  <p:nvSpPr>
                    <p:cNvPr id="7195" name="사각형: 둥근 모서리 7194">
                      <a:extLst>
                        <a:ext uri="{FF2B5EF4-FFF2-40B4-BE49-F238E27FC236}">
                          <a16:creationId xmlns:a16="http://schemas.microsoft.com/office/drawing/2014/main" id="{39F18877-5FC8-9EE5-79D9-EAA695340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809" y="4977865"/>
                      <a:ext cx="725785" cy="241847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25" dirty="0">
                          <a:solidFill>
                            <a:schemeClr val="tx1"/>
                          </a:solidFill>
                        </a:rPr>
                        <a:t>Plug-out</a:t>
                      </a:r>
                    </a:p>
                  </p:txBody>
                </p:sp>
                <p:sp>
                  <p:nvSpPr>
                    <p:cNvPr id="7196" name="사각형: 둥근 모서리 7195">
                      <a:extLst>
                        <a:ext uri="{FF2B5EF4-FFF2-40B4-BE49-F238E27FC236}">
                          <a16:creationId xmlns:a16="http://schemas.microsoft.com/office/drawing/2014/main" id="{35D03963-9C6A-874A-C2B3-E2E8E2FD7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0292" y="4975850"/>
                      <a:ext cx="862596" cy="23624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25" dirty="0">
                          <a:solidFill>
                            <a:schemeClr val="tx1"/>
                          </a:solidFill>
                        </a:rPr>
                        <a:t>Initial SoC</a:t>
                      </a:r>
                    </a:p>
                  </p:txBody>
                </p:sp>
              </p:grpSp>
              <p:sp>
                <p:nvSpPr>
                  <p:cNvPr id="7193" name="사각형: 둥근 모서리 7192">
                    <a:extLst>
                      <a:ext uri="{FF2B5EF4-FFF2-40B4-BE49-F238E27FC236}">
                        <a16:creationId xmlns:a16="http://schemas.microsoft.com/office/drawing/2014/main" id="{66367C28-3A48-BD1A-C668-4DA60CFCECA0}"/>
                      </a:ext>
                    </a:extLst>
                  </p:cNvPr>
                  <p:cNvSpPr/>
                  <p:nvPr/>
                </p:nvSpPr>
                <p:spPr>
                  <a:xfrm>
                    <a:off x="2155451" y="4687622"/>
                    <a:ext cx="3064954" cy="609600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/>
                  </a:p>
                </p:txBody>
              </p:sp>
            </p:grpSp>
            <p:sp>
              <p:nvSpPr>
                <p:cNvPr id="7191" name="직사각형 7190">
                  <a:extLst>
                    <a:ext uri="{FF2B5EF4-FFF2-40B4-BE49-F238E27FC236}">
                      <a16:creationId xmlns:a16="http://schemas.microsoft.com/office/drawing/2014/main" id="{F3F2BB98-06A5-07EF-12BA-9591A9CB7AF8}"/>
                    </a:ext>
                  </a:extLst>
                </p:cNvPr>
                <p:cNvSpPr/>
                <p:nvPr/>
              </p:nvSpPr>
              <p:spPr>
                <a:xfrm>
                  <a:off x="6606680" y="3429658"/>
                  <a:ext cx="1283519" cy="19391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88" dirty="0">
                      <a:solidFill>
                        <a:schemeClr val="tx1"/>
                      </a:solidFill>
                    </a:rPr>
                    <a:t>Error Set</a:t>
                  </a:r>
                  <a:endParaRPr lang="ko-KR" altLang="en-US" sz="788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02" name="TextBox 7201">
                <a:extLst>
                  <a:ext uri="{FF2B5EF4-FFF2-40B4-BE49-F238E27FC236}">
                    <a16:creationId xmlns:a16="http://schemas.microsoft.com/office/drawing/2014/main" id="{8A6EEC76-D3D3-F763-444C-A36D9E015871}"/>
                  </a:ext>
                </a:extLst>
              </p:cNvPr>
              <p:cNvSpPr txBox="1"/>
              <p:nvPr/>
            </p:nvSpPr>
            <p:spPr>
              <a:xfrm>
                <a:off x="7631448" y="3356477"/>
                <a:ext cx="54179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100" dirty="0"/>
                  <a:t>…</a:t>
                </a:r>
                <a:endParaRPr lang="ko-KR" altLang="en-US" sz="2100" dirty="0"/>
              </a:p>
            </p:txBody>
          </p:sp>
        </p:grpSp>
        <p:sp>
          <p:nvSpPr>
            <p:cNvPr id="7214" name="직사각형 7213">
              <a:extLst>
                <a:ext uri="{FF2B5EF4-FFF2-40B4-BE49-F238E27FC236}">
                  <a16:creationId xmlns:a16="http://schemas.microsoft.com/office/drawing/2014/main" id="{033E5ECB-1431-B62A-AAE3-70F19DF46AF6}"/>
                </a:ext>
              </a:extLst>
            </p:cNvPr>
            <p:cNvSpPr/>
            <p:nvPr/>
          </p:nvSpPr>
          <p:spPr>
            <a:xfrm>
              <a:off x="4954389" y="2974583"/>
              <a:ext cx="3726859" cy="10624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grpSp>
        <p:nvGrpSpPr>
          <p:cNvPr id="7225" name="그룹 7224">
            <a:extLst>
              <a:ext uri="{FF2B5EF4-FFF2-40B4-BE49-F238E27FC236}">
                <a16:creationId xmlns:a16="http://schemas.microsoft.com/office/drawing/2014/main" id="{5E4A943D-32F6-5FA1-547C-F91271D07D0D}"/>
              </a:ext>
            </a:extLst>
          </p:cNvPr>
          <p:cNvGrpSpPr/>
          <p:nvPr/>
        </p:nvGrpSpPr>
        <p:grpSpPr>
          <a:xfrm>
            <a:off x="3488556" y="2760790"/>
            <a:ext cx="3273248" cy="1091275"/>
            <a:chOff x="4651407" y="1047609"/>
            <a:chExt cx="4364330" cy="1455032"/>
          </a:xfrm>
        </p:grpSpPr>
        <p:pic>
          <p:nvPicPr>
            <p:cNvPr id="17" name="Picture 1">
              <a:extLst>
                <a:ext uri="{FF2B5EF4-FFF2-40B4-BE49-F238E27FC236}">
                  <a16:creationId xmlns:a16="http://schemas.microsoft.com/office/drawing/2014/main" id="{73CFEDCC-1C94-E8F0-6B47-D6D2B06E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1370" y="1525438"/>
              <a:ext cx="1671248" cy="604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9D08019-53ED-D2F0-AB3D-FAF609C86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2580" y="1047609"/>
              <a:ext cx="2593157" cy="1387864"/>
            </a:xfrm>
            <a:prstGeom prst="rect">
              <a:avLst/>
            </a:prstGeom>
          </p:spPr>
        </p:pic>
        <p:sp>
          <p:nvSpPr>
            <p:cNvPr id="7215" name="직사각형 7214">
              <a:extLst>
                <a:ext uri="{FF2B5EF4-FFF2-40B4-BE49-F238E27FC236}">
                  <a16:creationId xmlns:a16="http://schemas.microsoft.com/office/drawing/2014/main" id="{FF63CBBE-89A2-F1A4-9B8D-315FDCB836F6}"/>
                </a:ext>
              </a:extLst>
            </p:cNvPr>
            <p:cNvSpPr/>
            <p:nvPr/>
          </p:nvSpPr>
          <p:spPr>
            <a:xfrm>
              <a:off x="4651407" y="1074314"/>
              <a:ext cx="4364327" cy="14283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pic>
        <p:nvPicPr>
          <p:cNvPr id="7218" name="그림 7217">
            <a:extLst>
              <a:ext uri="{FF2B5EF4-FFF2-40B4-BE49-F238E27FC236}">
                <a16:creationId xmlns:a16="http://schemas.microsoft.com/office/drawing/2014/main" id="{5514DCFC-054D-3398-A873-ADA00FF86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621" y="5557924"/>
            <a:ext cx="3119125" cy="904640"/>
          </a:xfrm>
          <a:prstGeom prst="rect">
            <a:avLst/>
          </a:prstGeom>
        </p:spPr>
      </p:pic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81C525AD-B384-44E5-7CB8-7A9665BF0CDB}"/>
              </a:ext>
            </a:extLst>
          </p:cNvPr>
          <p:cNvGrpSpPr/>
          <p:nvPr/>
        </p:nvGrpSpPr>
        <p:grpSpPr>
          <a:xfrm>
            <a:off x="261741" y="4231190"/>
            <a:ext cx="2795144" cy="796844"/>
            <a:chOff x="427966" y="2974583"/>
            <a:chExt cx="3726859" cy="1062458"/>
          </a:xfrm>
        </p:grpSpPr>
        <p:sp>
          <p:nvSpPr>
            <p:cNvPr id="7213" name="직사각형 7212">
              <a:extLst>
                <a:ext uri="{FF2B5EF4-FFF2-40B4-BE49-F238E27FC236}">
                  <a16:creationId xmlns:a16="http://schemas.microsoft.com/office/drawing/2014/main" id="{905C7B97-2691-6A1E-E5C7-CB616DD20A8E}"/>
                </a:ext>
              </a:extLst>
            </p:cNvPr>
            <p:cNvSpPr/>
            <p:nvPr/>
          </p:nvSpPr>
          <p:spPr>
            <a:xfrm>
              <a:off x="427966" y="2974583"/>
              <a:ext cx="3726859" cy="10624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pic>
          <p:nvPicPr>
            <p:cNvPr id="7221" name="그림 7220">
              <a:extLst>
                <a:ext uri="{FF2B5EF4-FFF2-40B4-BE49-F238E27FC236}">
                  <a16:creationId xmlns:a16="http://schemas.microsoft.com/office/drawing/2014/main" id="{971D84EA-911A-7368-4A60-C0968714E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8923" y="3102068"/>
              <a:ext cx="2384944" cy="836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87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16151" y="2245073"/>
            <a:ext cx="6172200" cy="314325"/>
          </a:xfrm>
        </p:spPr>
        <p:txBody>
          <a:bodyPr/>
          <a:lstStyle/>
          <a:p>
            <a:pPr>
              <a:tabLst>
                <a:tab pos="184637" algn="l"/>
              </a:tabLst>
              <a:defRPr/>
            </a:pPr>
            <a:r>
              <a:rPr lang="en-US" altLang="ko-KR" sz="1800" kern="0" dirty="0">
                <a:latin typeface="맑은 고딕" pitchFamily="50" charset="-127"/>
              </a:rPr>
              <a:t>Uncertainty</a:t>
            </a:r>
            <a:r>
              <a:rPr lang="ko-KR" altLang="en-US" sz="1800" kern="0" dirty="0">
                <a:latin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</a:rPr>
              <a:t>parameter</a:t>
            </a:r>
            <a:endParaRPr lang="ko-KR" altLang="en-US" sz="18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240508" y="2558491"/>
            <a:ext cx="5841359" cy="1110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5" indent="-2143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Poisson Distribution</a:t>
            </a:r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r>
              <a:rPr lang="ko-KR" altLang="en-US" sz="825" dirty="0"/>
              <a:t>시간 또는 공간의 일정한 구간에서 발생하는 사건의 횟수를 추정하는데 유용함</a:t>
            </a:r>
            <a:endParaRPr lang="en-US" altLang="ko-KR" sz="825" dirty="0"/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r>
              <a:rPr lang="en-US" altLang="ko-KR" sz="825" dirty="0"/>
              <a:t>2</a:t>
            </a:r>
            <a:r>
              <a:rPr lang="ko-KR" altLang="en-US" sz="825" dirty="0"/>
              <a:t>가지 속성이 존재함</a:t>
            </a:r>
            <a:endParaRPr lang="en-US" altLang="ko-KR" sz="825" dirty="0"/>
          </a:p>
          <a:p>
            <a:pPr marL="857217" lvl="2" indent="-171444">
              <a:lnSpc>
                <a:spcPct val="150000"/>
              </a:lnSpc>
              <a:buAutoNum type="arabicParenR"/>
            </a:pPr>
            <a:r>
              <a:rPr lang="ko-KR" altLang="en-US" sz="825" dirty="0"/>
              <a:t>동일한 길이의 두 구간은 사건발생확률이 동일함</a:t>
            </a:r>
            <a:endParaRPr lang="en-US" altLang="ko-KR" sz="825" dirty="0"/>
          </a:p>
          <a:p>
            <a:pPr marL="857217" lvl="2" indent="-171444">
              <a:lnSpc>
                <a:spcPct val="150000"/>
              </a:lnSpc>
              <a:buFontTx/>
              <a:buAutoNum type="arabicParenR"/>
            </a:pPr>
            <a:r>
              <a:rPr lang="ko-KR" altLang="en-US" sz="825" dirty="0"/>
              <a:t>특정 구간의 사건발생은 다른 구간의 발생과 독립적임</a:t>
            </a:r>
            <a:endParaRPr lang="en-US" altLang="ko-KR" sz="8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064AC-8EF9-8769-A2D8-0A317E84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7" y="3861212"/>
            <a:ext cx="1189101" cy="4751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74479-C85B-9141-CA67-120517CAC65B}"/>
              </a:ext>
            </a:extLst>
          </p:cNvPr>
          <p:cNvSpPr txBox="1"/>
          <p:nvPr/>
        </p:nvSpPr>
        <p:spPr>
          <a:xfrm>
            <a:off x="2057407" y="3867692"/>
            <a:ext cx="2365695" cy="48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x :  </a:t>
            </a:r>
            <a:r>
              <a:rPr lang="ko-KR" altLang="en-US" sz="900" dirty="0"/>
              <a:t>한 구간에서 발생할 사건의 횟수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μ : </a:t>
            </a:r>
            <a:r>
              <a:rPr lang="ko-KR" altLang="en-US" sz="900" dirty="0"/>
              <a:t>한 구간에서 발생한 사건의 평균 횟수</a:t>
            </a:r>
            <a:endParaRPr lang="en-US" altLang="ko-KR" sz="9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29F442-B2E1-1FF2-5FB8-33FEFA93DC88}"/>
              </a:ext>
            </a:extLst>
          </p:cNvPr>
          <p:cNvCxnSpPr/>
          <p:nvPr/>
        </p:nvCxnSpPr>
        <p:spPr>
          <a:xfrm>
            <a:off x="484467" y="4888160"/>
            <a:ext cx="6983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ACF158-4C1C-0993-224F-4BD192D58342}"/>
              </a:ext>
            </a:extLst>
          </p:cNvPr>
          <p:cNvSpPr txBox="1"/>
          <p:nvPr/>
        </p:nvSpPr>
        <p:spPr>
          <a:xfrm>
            <a:off x="528509" y="4648145"/>
            <a:ext cx="610299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25" dirty="0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5EBE9-BAB3-06F3-B758-49CA221FEC04}"/>
              </a:ext>
            </a:extLst>
          </p:cNvPr>
          <p:cNvSpPr txBox="1"/>
          <p:nvPr/>
        </p:nvSpPr>
        <p:spPr>
          <a:xfrm>
            <a:off x="1226891" y="4760388"/>
            <a:ext cx="4605556" cy="69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2020</a:t>
            </a:r>
            <a:r>
              <a:rPr lang="ko-KR" altLang="en-US" sz="900" dirty="0"/>
              <a:t>년 </a:t>
            </a:r>
            <a:r>
              <a:rPr lang="en-US" altLang="ko-KR" sz="900" dirty="0"/>
              <a:t>4729</a:t>
            </a:r>
            <a:r>
              <a:rPr lang="ko-KR" altLang="en-US" sz="900" dirty="0"/>
              <a:t>개소 중  평균 </a:t>
            </a:r>
            <a:r>
              <a:rPr lang="en-US" altLang="ko-KR" sz="900" dirty="0"/>
              <a:t>282 </a:t>
            </a:r>
            <a:r>
              <a:rPr lang="ko-KR" altLang="en-US" sz="900" dirty="0"/>
              <a:t>개소가 부적합 판정을 받음</a:t>
            </a:r>
            <a:r>
              <a:rPr lang="en-US" altLang="ko-KR" sz="900" dirty="0"/>
              <a:t>(</a:t>
            </a:r>
            <a:r>
              <a:rPr lang="ko-KR" altLang="en-US" sz="900" dirty="0"/>
              <a:t>약 </a:t>
            </a:r>
            <a:r>
              <a:rPr lang="en-US" altLang="ko-KR" sz="900" dirty="0"/>
              <a:t>6.3%)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이 때</a:t>
            </a:r>
            <a:r>
              <a:rPr lang="en-US" altLang="ko-KR" sz="900" dirty="0"/>
              <a:t>, 1</a:t>
            </a:r>
            <a:r>
              <a:rPr lang="ko-KR" altLang="en-US" sz="900" dirty="0"/>
              <a:t>시간 동안 운용 중인 충전소에서 </a:t>
            </a:r>
            <a:r>
              <a:rPr lang="en-US" altLang="ko-KR" sz="900" dirty="0"/>
              <a:t>1</a:t>
            </a:r>
            <a:r>
              <a:rPr lang="ko-KR" altLang="en-US" sz="900" dirty="0"/>
              <a:t>개소가 운용 불가 상황이 발생할 확률은</a:t>
            </a:r>
            <a:r>
              <a:rPr lang="en-US" altLang="ko-KR" sz="900" dirty="0"/>
              <a:t>?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83AAD3B-530F-C6A5-3940-E6AB2411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39" y="5533151"/>
            <a:ext cx="2315031" cy="149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9F87E4-C535-5253-0400-89F8D732FCFC}"/>
              </a:ext>
            </a:extLst>
          </p:cNvPr>
          <p:cNvCxnSpPr>
            <a:cxnSpLocks/>
          </p:cNvCxnSpPr>
          <p:nvPr/>
        </p:nvCxnSpPr>
        <p:spPr>
          <a:xfrm>
            <a:off x="2123775" y="5704421"/>
            <a:ext cx="0" cy="12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2517A2-5CBD-8368-7D54-281E7E990C0F}"/>
              </a:ext>
            </a:extLst>
          </p:cNvPr>
          <p:cNvSpPr txBox="1"/>
          <p:nvPr/>
        </p:nvSpPr>
        <p:spPr>
          <a:xfrm>
            <a:off x="1639317" y="5818944"/>
            <a:ext cx="1116473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평균 사건 발생 수</a:t>
            </a:r>
            <a:endParaRPr lang="en-US" altLang="ko-KR" sz="9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F86711D-EB0E-DDC6-FB67-8F021EF91FC6}"/>
              </a:ext>
            </a:extLst>
          </p:cNvPr>
          <p:cNvCxnSpPr>
            <a:cxnSpLocks/>
          </p:cNvCxnSpPr>
          <p:nvPr/>
        </p:nvCxnSpPr>
        <p:spPr>
          <a:xfrm>
            <a:off x="2766554" y="5704424"/>
            <a:ext cx="247195" cy="15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E03B1D-50C9-D9B4-7E2F-3F97A25A6219}"/>
              </a:ext>
            </a:extLst>
          </p:cNvPr>
          <p:cNvSpPr txBox="1"/>
          <p:nvPr/>
        </p:nvSpPr>
        <p:spPr>
          <a:xfrm>
            <a:off x="2766555" y="5807781"/>
            <a:ext cx="1116473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1</a:t>
            </a:r>
            <a:r>
              <a:rPr lang="ko-KR" altLang="en-US" sz="900" dirty="0"/>
              <a:t>시간 기준</a:t>
            </a:r>
            <a:endParaRPr lang="en-US" altLang="ko-KR" sz="900" dirty="0"/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A2F7A7B3-B37D-87E4-5C57-C6BBB2249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039" y="6215196"/>
            <a:ext cx="2384572" cy="37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56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16151" y="2245073"/>
            <a:ext cx="6172200" cy="314325"/>
          </a:xfrm>
        </p:spPr>
        <p:txBody>
          <a:bodyPr/>
          <a:lstStyle/>
          <a:p>
            <a:pPr>
              <a:tabLst>
                <a:tab pos="184637" algn="l"/>
              </a:tabLst>
              <a:defRPr/>
            </a:pPr>
            <a:r>
              <a:rPr lang="en-US" altLang="ko-KR" sz="1800" kern="0" dirty="0">
                <a:latin typeface="맑은 고딕" pitchFamily="50" charset="-127"/>
              </a:rPr>
              <a:t>Uncertainty</a:t>
            </a:r>
            <a:r>
              <a:rPr lang="ko-KR" altLang="en-US" sz="1800" kern="0" dirty="0">
                <a:latin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</a:rPr>
              <a:t>parameter</a:t>
            </a:r>
            <a:endParaRPr lang="ko-KR" altLang="en-US" sz="18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240506" y="2558493"/>
            <a:ext cx="3153827" cy="282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5" indent="-2143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Normal Distribution</a:t>
            </a:r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r>
              <a:rPr lang="ko-KR" altLang="en-US" sz="825" dirty="0"/>
              <a:t>평균과 표준편차를 이용하여 확률 분포를 만듦</a:t>
            </a:r>
            <a:r>
              <a:rPr lang="en-US" altLang="ko-KR" sz="825" dirty="0"/>
              <a:t>.</a:t>
            </a:r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r>
              <a:rPr lang="ko-KR" altLang="en-US" sz="825" dirty="0"/>
              <a:t>오차율의 경우 평균을 </a:t>
            </a:r>
            <a:r>
              <a:rPr lang="en-US" altLang="ko-KR" sz="825" dirty="0"/>
              <a:t>0</a:t>
            </a:r>
            <a:r>
              <a:rPr lang="ko-KR" altLang="en-US" sz="825" dirty="0"/>
              <a:t>으로 고정 후 범위를 조정하여 정규분포를 조성함</a:t>
            </a:r>
            <a:endParaRPr lang="en-US" altLang="ko-KR" sz="825" dirty="0"/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endParaRPr lang="en-US" altLang="ko-KR" sz="825" dirty="0"/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endParaRPr lang="en-US" altLang="ko-KR" sz="825" dirty="0"/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endParaRPr lang="en-US" altLang="ko-KR" sz="825" dirty="0"/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endParaRPr lang="en-US" altLang="ko-KR" sz="825" dirty="0"/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endParaRPr lang="en-US" altLang="ko-KR" sz="825" dirty="0"/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endParaRPr lang="en-US" altLang="ko-KR" sz="825" dirty="0"/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endParaRPr lang="en-US" altLang="ko-KR" sz="825" dirty="0"/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r>
              <a:rPr lang="ko-KR" altLang="en-US" sz="825" dirty="0"/>
              <a:t>오차율</a:t>
            </a:r>
            <a:r>
              <a:rPr lang="en-US" altLang="ko-KR" sz="825" dirty="0"/>
              <a:t>(</a:t>
            </a:r>
            <a:r>
              <a:rPr lang="ko-KR" altLang="en-US" sz="825" dirty="0"/>
              <a:t>편차</a:t>
            </a:r>
            <a:r>
              <a:rPr lang="en-US" altLang="ko-KR" sz="825" dirty="0"/>
              <a:t>)</a:t>
            </a:r>
            <a:r>
              <a:rPr lang="ko-KR" altLang="en-US" sz="825" dirty="0"/>
              <a:t>을 </a:t>
            </a:r>
            <a:r>
              <a:rPr lang="en-US" altLang="ko-KR" sz="825" dirty="0"/>
              <a:t>10.2</a:t>
            </a:r>
            <a:r>
              <a:rPr lang="ko-KR" altLang="en-US" sz="825" dirty="0"/>
              <a:t>로 설정한 경우 분포도가 오른쪽과 같이 나타나며 이를 기존 </a:t>
            </a:r>
            <a:r>
              <a:rPr lang="en-US" altLang="ko-KR" sz="825" dirty="0"/>
              <a:t>EV input </a:t>
            </a:r>
            <a:r>
              <a:rPr lang="ko-KR" altLang="en-US" sz="825" dirty="0"/>
              <a:t>데이터에 적용하여 값을 바꿈</a:t>
            </a:r>
            <a:endParaRPr lang="en-US" altLang="ko-KR" sz="825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462DD4-4D2C-A1FE-667F-F4D36515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35" y="2816492"/>
            <a:ext cx="3223169" cy="15578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FC75CF-329F-AE68-A833-0B636D8F2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851" y="4496501"/>
            <a:ext cx="2450127" cy="20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9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16151" y="2245073"/>
            <a:ext cx="6172200" cy="314325"/>
          </a:xfrm>
        </p:spPr>
        <p:txBody>
          <a:bodyPr/>
          <a:lstStyle/>
          <a:p>
            <a:pPr>
              <a:tabLst>
                <a:tab pos="184637" algn="l"/>
              </a:tabLst>
              <a:defRPr/>
            </a:pPr>
            <a:r>
              <a:rPr lang="en-US" altLang="ko-KR" sz="1800" kern="0" dirty="0">
                <a:latin typeface="맑은 고딕" pitchFamily="50" charset="-127"/>
              </a:rPr>
              <a:t>Uncertainty</a:t>
            </a:r>
            <a:r>
              <a:rPr lang="ko-KR" altLang="en-US" sz="1800" kern="0" dirty="0">
                <a:latin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</a:rPr>
              <a:t>parameter</a:t>
            </a:r>
            <a:endParaRPr lang="ko-KR" altLang="en-US" sz="18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240503" y="2558488"/>
            <a:ext cx="61722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5" indent="-2143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Binary</a:t>
            </a:r>
            <a:r>
              <a:rPr lang="ko-KR" altLang="en-US" sz="1200" dirty="0"/>
              <a:t> </a:t>
            </a:r>
            <a:r>
              <a:rPr lang="en-US" altLang="ko-KR" sz="1200" dirty="0"/>
              <a:t>Parameter</a:t>
            </a:r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r>
              <a:rPr lang="ko-KR" altLang="en-US" sz="825" dirty="0"/>
              <a:t>일정량의 </a:t>
            </a:r>
            <a:r>
              <a:rPr lang="en-US" altLang="ko-KR" sz="825" dirty="0"/>
              <a:t>data set</a:t>
            </a:r>
            <a:r>
              <a:rPr lang="ko-KR" altLang="en-US" sz="825" dirty="0"/>
              <a:t>을 발생 후 </a:t>
            </a:r>
            <a:r>
              <a:rPr lang="en-US" altLang="ko-KR" sz="825" dirty="0"/>
              <a:t>EV </a:t>
            </a:r>
            <a:r>
              <a:rPr lang="ko-KR" altLang="en-US" sz="825" dirty="0"/>
              <a:t>개수에 맞게 랜덤 추출 진행</a:t>
            </a:r>
            <a:endParaRPr lang="en-US" altLang="ko-KR" sz="825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34EE85C-8A6D-76A8-0879-9E3E4198519B}"/>
              </a:ext>
            </a:extLst>
          </p:cNvPr>
          <p:cNvCxnSpPr/>
          <p:nvPr/>
        </p:nvCxnSpPr>
        <p:spPr>
          <a:xfrm>
            <a:off x="464531" y="5622495"/>
            <a:ext cx="6983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73790B-2E61-C447-F8DE-8B9DC0DF8BC4}"/>
              </a:ext>
            </a:extLst>
          </p:cNvPr>
          <p:cNvSpPr txBox="1"/>
          <p:nvPr/>
        </p:nvSpPr>
        <p:spPr>
          <a:xfrm>
            <a:off x="508574" y="5382479"/>
            <a:ext cx="610299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25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9DA2F-445F-A885-CEB9-F056CB7E7DBA}"/>
              </a:ext>
            </a:extLst>
          </p:cNvPr>
          <p:cNvSpPr txBox="1"/>
          <p:nvPr/>
        </p:nvSpPr>
        <p:spPr>
          <a:xfrm>
            <a:off x="1269145" y="5502491"/>
            <a:ext cx="4605556" cy="6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2020</a:t>
            </a:r>
            <a:r>
              <a:rPr lang="ko-KR" altLang="en-US" sz="900" dirty="0"/>
              <a:t>년 </a:t>
            </a:r>
            <a:r>
              <a:rPr lang="en-US" altLang="ko-KR" sz="900" dirty="0"/>
              <a:t>4729</a:t>
            </a:r>
            <a:r>
              <a:rPr lang="ko-KR" altLang="en-US" sz="900" dirty="0"/>
              <a:t>개소 중  평균 </a:t>
            </a:r>
            <a:r>
              <a:rPr lang="en-US" altLang="ko-KR" sz="900" dirty="0"/>
              <a:t>282 </a:t>
            </a:r>
            <a:r>
              <a:rPr lang="ko-KR" altLang="en-US" sz="900" dirty="0"/>
              <a:t>개소가 부적합 판정을 받음</a:t>
            </a:r>
            <a:r>
              <a:rPr lang="en-US" altLang="ko-KR" sz="900" dirty="0"/>
              <a:t>(</a:t>
            </a:r>
            <a:r>
              <a:rPr lang="ko-KR" altLang="en-US" sz="900" dirty="0"/>
              <a:t>약 </a:t>
            </a:r>
            <a:r>
              <a:rPr lang="en-US" altLang="ko-KR" sz="900" dirty="0"/>
              <a:t>6.3%)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EV 100</a:t>
            </a:r>
            <a:r>
              <a:rPr lang="ko-KR" altLang="en-US" sz="900" dirty="0"/>
              <a:t>대 기준</a:t>
            </a:r>
            <a:r>
              <a:rPr lang="en-US" altLang="ko-KR" sz="900" dirty="0"/>
              <a:t>, 1 time slot </a:t>
            </a:r>
            <a:r>
              <a:rPr lang="ko-KR" altLang="en-US" sz="900" dirty="0"/>
              <a:t>에 </a:t>
            </a:r>
            <a:r>
              <a:rPr lang="en-US" altLang="ko-KR" sz="900" dirty="0"/>
              <a:t>1</a:t>
            </a:r>
            <a:r>
              <a:rPr lang="ko-KR" altLang="en-US" sz="900" dirty="0"/>
              <a:t>개소가 기능 </a:t>
            </a:r>
            <a:r>
              <a:rPr lang="ko-KR" altLang="en-US" sz="900" dirty="0" err="1"/>
              <a:t>불가될</a:t>
            </a:r>
            <a:r>
              <a:rPr lang="ko-KR" altLang="en-US" sz="900" dirty="0"/>
              <a:t> 확률 </a:t>
            </a:r>
            <a:r>
              <a:rPr lang="en-US" altLang="ko-KR" sz="9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μ = 282 / ( 365 * 24 * (time slot/hour))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4B0C501E-62B2-6A36-CF5A-0BB39435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61" y="6275226"/>
            <a:ext cx="2384572" cy="3703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89706-0886-A081-0319-CFEF9087F140}"/>
              </a:ext>
            </a:extLst>
          </p:cNvPr>
          <p:cNvSpPr txBox="1"/>
          <p:nvPr/>
        </p:nvSpPr>
        <p:spPr>
          <a:xfrm>
            <a:off x="1269145" y="6650835"/>
            <a:ext cx="46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 때 확률을 기반하여 </a:t>
            </a:r>
            <a:r>
              <a:rPr lang="en-US" altLang="ko-KR" sz="900" dirty="0"/>
              <a:t>10000</a:t>
            </a:r>
            <a:r>
              <a:rPr lang="ko-KR" altLang="en-US" sz="900" dirty="0"/>
              <a:t>개의 </a:t>
            </a:r>
            <a:r>
              <a:rPr lang="en-US" altLang="ko-KR" sz="900" dirty="0"/>
              <a:t>Data Set</a:t>
            </a:r>
            <a:r>
              <a:rPr lang="ko-KR" altLang="en-US" sz="900" dirty="0"/>
              <a:t>을 생성</a:t>
            </a:r>
            <a:r>
              <a:rPr lang="en-US" altLang="ko-KR" sz="900" dirty="0"/>
              <a:t>.( ex. 1</a:t>
            </a:r>
            <a:r>
              <a:rPr lang="ko-KR" altLang="en-US" sz="900" dirty="0"/>
              <a:t>이 </a:t>
            </a:r>
            <a:r>
              <a:rPr lang="en-US" altLang="ko-KR" sz="900" dirty="0"/>
              <a:t>311</a:t>
            </a:r>
            <a:r>
              <a:rPr lang="ko-KR" altLang="en-US" sz="900" dirty="0"/>
              <a:t>개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랜덤 추출을 통해 </a:t>
            </a:r>
            <a:r>
              <a:rPr lang="en-US" altLang="ko-KR" sz="900" dirty="0"/>
              <a:t>hardware error parameter </a:t>
            </a:r>
            <a:r>
              <a:rPr lang="ko-KR" altLang="en-US" sz="900" dirty="0"/>
              <a:t>생성 후 </a:t>
            </a:r>
            <a:r>
              <a:rPr lang="en-US" altLang="ko-KR" sz="900" dirty="0"/>
              <a:t>EV </a:t>
            </a:r>
            <a:r>
              <a:rPr lang="ko-KR" altLang="en-US" sz="900" dirty="0"/>
              <a:t>개수 만큼 </a:t>
            </a:r>
            <a:r>
              <a:rPr lang="ko-KR" altLang="en-US" sz="900" dirty="0" err="1"/>
              <a:t>비복원</a:t>
            </a:r>
            <a:r>
              <a:rPr lang="ko-KR" altLang="en-US" sz="900" dirty="0"/>
              <a:t> 추출 진행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5CA61E-8952-48F6-73DA-38AA3CAD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61" y="3225005"/>
            <a:ext cx="3054411" cy="21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5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16151" y="2245073"/>
            <a:ext cx="6172200" cy="314325"/>
          </a:xfrm>
        </p:spPr>
        <p:txBody>
          <a:bodyPr/>
          <a:lstStyle/>
          <a:p>
            <a:pPr>
              <a:tabLst>
                <a:tab pos="184637" algn="l"/>
              </a:tabLst>
              <a:defRPr/>
            </a:pPr>
            <a:r>
              <a:rPr lang="en-US" altLang="ko-KR" sz="1800" kern="0" dirty="0">
                <a:latin typeface="맑은 고딕" pitchFamily="50" charset="-127"/>
              </a:rPr>
              <a:t>Uncertainty</a:t>
            </a:r>
            <a:r>
              <a:rPr lang="ko-KR" altLang="en-US" sz="1800" kern="0" dirty="0">
                <a:latin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</a:rPr>
              <a:t>parameter</a:t>
            </a:r>
            <a:endParaRPr lang="ko-KR" altLang="en-US" sz="18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240503" y="2558488"/>
            <a:ext cx="61722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5" indent="-2143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Error</a:t>
            </a:r>
            <a:r>
              <a:rPr lang="ko-KR" altLang="en-US" sz="1200" dirty="0"/>
              <a:t> </a:t>
            </a:r>
            <a:r>
              <a:rPr lang="en-US" altLang="ko-KR" sz="1200" dirty="0"/>
              <a:t>rate</a:t>
            </a:r>
            <a:r>
              <a:rPr lang="ko-KR" altLang="en-US" sz="1200" dirty="0"/>
              <a:t> </a:t>
            </a:r>
            <a:r>
              <a:rPr lang="en-US" altLang="ko-KR" sz="1200" dirty="0"/>
              <a:t>Parameter</a:t>
            </a:r>
          </a:p>
          <a:p>
            <a:pPr marL="471471" lvl="1" indent="-128583">
              <a:lnSpc>
                <a:spcPct val="150000"/>
              </a:lnSpc>
              <a:buFontTx/>
              <a:buChar char="-"/>
            </a:pPr>
            <a:r>
              <a:rPr lang="en-US" altLang="ko-KR" sz="825" dirty="0"/>
              <a:t>EV</a:t>
            </a:r>
            <a:r>
              <a:rPr lang="ko-KR" altLang="en-US" sz="825" dirty="0"/>
              <a:t>의 개수 만큼 정규분포 기반 오차율을 생성</a:t>
            </a:r>
            <a:endParaRPr lang="en-US" altLang="ko-KR" sz="825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34EE85C-8A6D-76A8-0879-9E3E4198519B}"/>
              </a:ext>
            </a:extLst>
          </p:cNvPr>
          <p:cNvCxnSpPr/>
          <p:nvPr/>
        </p:nvCxnSpPr>
        <p:spPr>
          <a:xfrm>
            <a:off x="334063" y="3872696"/>
            <a:ext cx="6983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73790B-2E61-C447-F8DE-8B9DC0DF8BC4}"/>
              </a:ext>
            </a:extLst>
          </p:cNvPr>
          <p:cNvSpPr txBox="1"/>
          <p:nvPr/>
        </p:nvSpPr>
        <p:spPr>
          <a:xfrm>
            <a:off x="378109" y="3632681"/>
            <a:ext cx="610299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25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9DA2F-445F-A885-CEB9-F056CB7E7DBA}"/>
              </a:ext>
            </a:extLst>
          </p:cNvPr>
          <p:cNvSpPr txBox="1"/>
          <p:nvPr/>
        </p:nvSpPr>
        <p:spPr>
          <a:xfrm>
            <a:off x="1183451" y="3200375"/>
            <a:ext cx="4605556" cy="6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2020</a:t>
            </a:r>
            <a:r>
              <a:rPr lang="ko-KR" altLang="en-US" sz="900" dirty="0"/>
              <a:t>년 </a:t>
            </a:r>
            <a:r>
              <a:rPr lang="en-US" altLang="ko-KR" sz="900" dirty="0"/>
              <a:t>4729</a:t>
            </a:r>
            <a:r>
              <a:rPr lang="ko-KR" altLang="en-US" sz="900" dirty="0"/>
              <a:t>개소 중  평균 </a:t>
            </a:r>
            <a:r>
              <a:rPr lang="en-US" altLang="ko-KR" sz="900" dirty="0"/>
              <a:t>282 </a:t>
            </a:r>
            <a:r>
              <a:rPr lang="ko-KR" altLang="en-US" sz="900" dirty="0"/>
              <a:t>개소가 부적합 판정을 받음</a:t>
            </a:r>
            <a:r>
              <a:rPr lang="en-US" altLang="ko-KR" sz="900" dirty="0"/>
              <a:t>(</a:t>
            </a:r>
            <a:r>
              <a:rPr lang="ko-KR" altLang="en-US" sz="900" dirty="0"/>
              <a:t>약 </a:t>
            </a:r>
            <a:r>
              <a:rPr lang="en-US" altLang="ko-KR" sz="900" dirty="0"/>
              <a:t>6.3%)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EV 100</a:t>
            </a:r>
            <a:r>
              <a:rPr lang="ko-KR" altLang="en-US" sz="900" dirty="0"/>
              <a:t>대 기준</a:t>
            </a:r>
            <a:r>
              <a:rPr lang="en-US" altLang="ko-KR" sz="900" dirty="0"/>
              <a:t>, 1 time slot </a:t>
            </a:r>
            <a:r>
              <a:rPr lang="ko-KR" altLang="en-US" sz="900" dirty="0"/>
              <a:t>에 </a:t>
            </a:r>
            <a:r>
              <a:rPr lang="en-US" altLang="ko-KR" sz="900" dirty="0"/>
              <a:t>1</a:t>
            </a:r>
            <a:r>
              <a:rPr lang="ko-KR" altLang="en-US" sz="900" dirty="0"/>
              <a:t>개소가 기능 </a:t>
            </a:r>
            <a:r>
              <a:rPr lang="ko-KR" altLang="en-US" sz="900" dirty="0" err="1"/>
              <a:t>불가될</a:t>
            </a:r>
            <a:r>
              <a:rPr lang="ko-KR" altLang="en-US" sz="900" dirty="0"/>
              <a:t> 확률 </a:t>
            </a:r>
            <a:r>
              <a:rPr lang="en-US" altLang="ko-KR" sz="9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μ = 282 / ( 365 * 24 * (time slot/hour))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4B0C501E-62B2-6A36-CF5A-0BB39435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61" y="3984671"/>
            <a:ext cx="2384572" cy="3703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89706-0886-A081-0319-CFEF9087F140}"/>
              </a:ext>
            </a:extLst>
          </p:cNvPr>
          <p:cNvSpPr txBox="1"/>
          <p:nvPr/>
        </p:nvSpPr>
        <p:spPr>
          <a:xfrm>
            <a:off x="1183451" y="4468239"/>
            <a:ext cx="343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 때 확률을 기반하여 </a:t>
            </a:r>
            <a:r>
              <a:rPr lang="en-US" altLang="ko-KR" sz="900" dirty="0"/>
              <a:t>10000</a:t>
            </a:r>
            <a:r>
              <a:rPr lang="ko-KR" altLang="en-US" sz="900" dirty="0"/>
              <a:t>개의 </a:t>
            </a:r>
            <a:r>
              <a:rPr lang="en-US" altLang="ko-KR" sz="900" dirty="0"/>
              <a:t>Data Set</a:t>
            </a:r>
            <a:r>
              <a:rPr lang="ko-KR" altLang="en-US" sz="900" dirty="0"/>
              <a:t>을 생성</a:t>
            </a:r>
            <a:r>
              <a:rPr lang="en-US" altLang="ko-KR" sz="900" dirty="0"/>
              <a:t>.( ex. 1</a:t>
            </a:r>
            <a:r>
              <a:rPr lang="ko-KR" altLang="en-US" sz="900" dirty="0"/>
              <a:t>이 </a:t>
            </a:r>
            <a:r>
              <a:rPr lang="en-US" altLang="ko-KR" sz="900" dirty="0"/>
              <a:t>311</a:t>
            </a:r>
            <a:r>
              <a:rPr lang="ko-KR" altLang="en-US" sz="900" dirty="0"/>
              <a:t>개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랜덤 추출을 통해 </a:t>
            </a:r>
            <a:r>
              <a:rPr lang="en-US" altLang="ko-KR" sz="900" dirty="0"/>
              <a:t>hardware error parameter </a:t>
            </a:r>
            <a:r>
              <a:rPr lang="ko-KR" altLang="en-US" sz="9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63624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16151" y="2245073"/>
            <a:ext cx="6172200" cy="314325"/>
          </a:xfrm>
        </p:spPr>
        <p:txBody>
          <a:bodyPr/>
          <a:lstStyle/>
          <a:p>
            <a:pPr>
              <a:tabLst>
                <a:tab pos="184637" algn="l"/>
              </a:tabLst>
              <a:defRPr/>
            </a:pPr>
            <a:r>
              <a:rPr lang="en-US" altLang="ko-KR" sz="1800" kern="0" dirty="0">
                <a:latin typeface="맑은 고딕" pitchFamily="50" charset="-127"/>
              </a:rPr>
              <a:t>EV parameter</a:t>
            </a:r>
            <a:endParaRPr lang="ko-KR" altLang="en-US" sz="1800" kern="0" dirty="0">
              <a:latin typeface="맑은 고딕" pitchFamily="50" charset="-127"/>
            </a:endParaRPr>
          </a:p>
        </p:txBody>
      </p:sp>
      <p:graphicFrame>
        <p:nvGraphicFramePr>
          <p:cNvPr id="2" name="표 14">
            <a:extLst>
              <a:ext uri="{FF2B5EF4-FFF2-40B4-BE49-F238E27FC236}">
                <a16:creationId xmlns:a16="http://schemas.microsoft.com/office/drawing/2014/main" id="{B27EE0BE-5348-7804-AE3B-D3799A5B7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82883"/>
              </p:ext>
            </p:extLst>
          </p:nvPr>
        </p:nvGraphicFramePr>
        <p:xfrm>
          <a:off x="270549" y="5535543"/>
          <a:ext cx="3554588" cy="140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59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295595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384833">
                  <a:extLst>
                    <a:ext uri="{9D8B030D-6E8A-4147-A177-3AD203B41FA5}">
                      <a16:colId xmlns:a16="http://schemas.microsoft.com/office/drawing/2014/main" val="37932386"/>
                    </a:ext>
                  </a:extLst>
                </a:gridCol>
                <a:gridCol w="401564">
                  <a:extLst>
                    <a:ext uri="{9D8B030D-6E8A-4147-A177-3AD203B41FA5}">
                      <a16:colId xmlns:a16="http://schemas.microsoft.com/office/drawing/2014/main" val="1025454250"/>
                    </a:ext>
                  </a:extLst>
                </a:gridCol>
                <a:gridCol w="351368">
                  <a:extLst>
                    <a:ext uri="{9D8B030D-6E8A-4147-A177-3AD203B41FA5}">
                      <a16:colId xmlns:a16="http://schemas.microsoft.com/office/drawing/2014/main" val="689813573"/>
                    </a:ext>
                  </a:extLst>
                </a:gridCol>
                <a:gridCol w="345792">
                  <a:extLst>
                    <a:ext uri="{9D8B030D-6E8A-4147-A177-3AD203B41FA5}">
                      <a16:colId xmlns:a16="http://schemas.microsoft.com/office/drawing/2014/main" val="1918859595"/>
                    </a:ext>
                  </a:extLst>
                </a:gridCol>
                <a:gridCol w="312327">
                  <a:extLst>
                    <a:ext uri="{9D8B030D-6E8A-4147-A177-3AD203B41FA5}">
                      <a16:colId xmlns:a16="http://schemas.microsoft.com/office/drawing/2014/main" val="2150241277"/>
                    </a:ext>
                  </a:extLst>
                </a:gridCol>
                <a:gridCol w="329060">
                  <a:extLst>
                    <a:ext uri="{9D8B030D-6E8A-4147-A177-3AD203B41FA5}">
                      <a16:colId xmlns:a16="http://schemas.microsoft.com/office/drawing/2014/main" val="3389261487"/>
                    </a:ext>
                  </a:extLst>
                </a:gridCol>
                <a:gridCol w="373679">
                  <a:extLst>
                    <a:ext uri="{9D8B030D-6E8A-4147-A177-3AD203B41FA5}">
                      <a16:colId xmlns:a16="http://schemas.microsoft.com/office/drawing/2014/main" val="944716433"/>
                    </a:ext>
                  </a:extLst>
                </a:gridCol>
                <a:gridCol w="513111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</a:tblGrid>
              <a:tr h="271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Pmin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Pmax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rate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EV2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EV3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EV4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E316B7D-0EEB-1EF9-2BDB-B58FAE115855}"/>
              </a:ext>
            </a:extLst>
          </p:cNvPr>
          <p:cNvSpPr/>
          <p:nvPr/>
        </p:nvSpPr>
        <p:spPr>
          <a:xfrm>
            <a:off x="270550" y="5225070"/>
            <a:ext cx="1335015" cy="229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1" dirty="0">
                <a:solidFill>
                  <a:schemeClr val="tx1"/>
                </a:solidFill>
              </a:rPr>
              <a:t>EV Configuration</a:t>
            </a:r>
            <a:endParaRPr lang="ko-KR" altLang="en-US" sz="1351" dirty="0">
              <a:solidFill>
                <a:schemeClr val="tx1"/>
              </a:solidFill>
            </a:endParaRPr>
          </a:p>
        </p:txBody>
      </p:sp>
      <p:pic>
        <p:nvPicPr>
          <p:cNvPr id="5" name="Picture 4" descr="TECHNOLOGY - NUVVE Holding Corp">
            <a:extLst>
              <a:ext uri="{FF2B5EF4-FFF2-40B4-BE49-F238E27FC236}">
                <a16:creationId xmlns:a16="http://schemas.microsoft.com/office/drawing/2014/main" id="{69692990-8067-8D5F-09B9-0429810A7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75890" r="67317" b="11135"/>
          <a:stretch/>
        </p:blipFill>
        <p:spPr bwMode="auto">
          <a:xfrm flipH="1">
            <a:off x="216151" y="2907088"/>
            <a:ext cx="854672" cy="4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C5FFAB7-9184-CDED-9F8D-92F5660D9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29133"/>
              </p:ext>
            </p:extLst>
          </p:nvPr>
        </p:nvGraphicFramePr>
        <p:xfrm>
          <a:off x="1766820" y="2665488"/>
          <a:ext cx="1026719" cy="97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19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EV Configuration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Capacity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Initial &amp; Target SoC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Plug-in &amp; out time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639957734"/>
                  </a:ext>
                </a:extLst>
              </a:tr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Charger Plug Type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400593950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8111CF-8F15-EB4B-7F1E-B26E89575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10212"/>
              </p:ext>
            </p:extLst>
          </p:nvPr>
        </p:nvGraphicFramePr>
        <p:xfrm>
          <a:off x="2962746" y="2665489"/>
          <a:ext cx="1189809" cy="902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09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Uncertainty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Battery Fault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320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Arrival &amp; departure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time error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Charging efficiency error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639957734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51C982-E238-40E0-8F23-E215C6578068}"/>
              </a:ext>
            </a:extLst>
          </p:cNvPr>
          <p:cNvGrpSpPr/>
          <p:nvPr/>
        </p:nvGrpSpPr>
        <p:grpSpPr>
          <a:xfrm>
            <a:off x="1070824" y="2691431"/>
            <a:ext cx="526787" cy="917032"/>
            <a:chOff x="1427763" y="1120789"/>
            <a:chExt cx="702381" cy="1222709"/>
          </a:xfrm>
        </p:grpSpPr>
        <p:sp>
          <p:nvSpPr>
            <p:cNvPr id="20" name="왼쪽 대괄호 19">
              <a:extLst>
                <a:ext uri="{FF2B5EF4-FFF2-40B4-BE49-F238E27FC236}">
                  <a16:creationId xmlns:a16="http://schemas.microsoft.com/office/drawing/2014/main" id="{ED49B62B-16B5-4D70-B8D4-D9CE2AA81A85}"/>
                </a:ext>
              </a:extLst>
            </p:cNvPr>
            <p:cNvSpPr/>
            <p:nvPr/>
          </p:nvSpPr>
          <p:spPr>
            <a:xfrm>
              <a:off x="2031771" y="1120789"/>
              <a:ext cx="98373" cy="1222709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17616C-6752-B443-1678-28785CD174E8}"/>
                </a:ext>
              </a:extLst>
            </p:cNvPr>
            <p:cNvSpPr txBox="1"/>
            <p:nvPr/>
          </p:nvSpPr>
          <p:spPr>
            <a:xfrm>
              <a:off x="1427763" y="1558746"/>
              <a:ext cx="533924" cy="492442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input</a:t>
              </a:r>
              <a:endParaRPr lang="ko-KR" altLang="en-US" sz="900" dirty="0"/>
            </a:p>
          </p:txBody>
        </p:sp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4A3ED75-3F2D-07D3-489F-6890C24E6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80694"/>
              </p:ext>
            </p:extLst>
          </p:nvPr>
        </p:nvGraphicFramePr>
        <p:xfrm>
          <a:off x="4018088" y="5535543"/>
          <a:ext cx="2699405" cy="140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93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992756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  <a:gridCol w="992756">
                  <a:extLst>
                    <a:ext uri="{9D8B030D-6E8A-4147-A177-3AD203B41FA5}">
                      <a16:colId xmlns:a16="http://schemas.microsoft.com/office/drawing/2014/main" val="267389582"/>
                    </a:ext>
                  </a:extLst>
                </a:gridCol>
              </a:tblGrid>
              <a:tr h="271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Battery Fault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Arrival &amp; Departure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Charging Efficiency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259C8A-35F5-5A6B-5638-8206D4C6C425}"/>
              </a:ext>
            </a:extLst>
          </p:cNvPr>
          <p:cNvSpPr/>
          <p:nvPr/>
        </p:nvSpPr>
        <p:spPr>
          <a:xfrm>
            <a:off x="4018088" y="5225070"/>
            <a:ext cx="1021603" cy="229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1" dirty="0">
                <a:solidFill>
                  <a:schemeClr val="tx1"/>
                </a:solidFill>
              </a:rPr>
              <a:t>Uncertainty</a:t>
            </a:r>
            <a:endParaRPr lang="ko-KR" altLang="en-US" sz="135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5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16151" y="2245073"/>
            <a:ext cx="6172200" cy="314325"/>
          </a:xfrm>
        </p:spPr>
        <p:txBody>
          <a:bodyPr/>
          <a:lstStyle/>
          <a:p>
            <a:pPr>
              <a:tabLst>
                <a:tab pos="184637" algn="l"/>
              </a:tabLst>
              <a:defRPr/>
            </a:pPr>
            <a:r>
              <a:rPr lang="en-US" altLang="ko-KR" sz="1800" kern="0" dirty="0">
                <a:latin typeface="맑은 고딕" pitchFamily="50" charset="-127"/>
              </a:rPr>
              <a:t>EVCS</a:t>
            </a:r>
            <a:r>
              <a:rPr lang="ko-KR" altLang="en-US" sz="1800" kern="0" dirty="0">
                <a:latin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</a:rPr>
              <a:t>parameter</a:t>
            </a:r>
            <a:endParaRPr lang="ko-KR" altLang="en-US" sz="1800" kern="0" dirty="0">
              <a:latin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E3A82B-3285-374E-06B6-DABDA77A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60538"/>
              </p:ext>
            </p:extLst>
          </p:nvPr>
        </p:nvGraphicFramePr>
        <p:xfrm>
          <a:off x="2855289" y="2718252"/>
          <a:ext cx="1290972" cy="58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72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Other Model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All Configuration form EVs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Uncertainty Parameter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A3F2-4160-CE1E-7FDA-20CA89D96750}"/>
              </a:ext>
            </a:extLst>
          </p:cNvPr>
          <p:cNvGrpSpPr/>
          <p:nvPr/>
        </p:nvGrpSpPr>
        <p:grpSpPr>
          <a:xfrm>
            <a:off x="1206143" y="2718252"/>
            <a:ext cx="563663" cy="565785"/>
            <a:chOff x="2067851" y="984250"/>
            <a:chExt cx="751549" cy="754380"/>
          </a:xfrm>
        </p:grpSpPr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18F5946A-30BC-3056-65A5-BDAE8CAC1A1D}"/>
                </a:ext>
              </a:extLst>
            </p:cNvPr>
            <p:cNvSpPr/>
            <p:nvPr/>
          </p:nvSpPr>
          <p:spPr>
            <a:xfrm>
              <a:off x="2705120" y="984250"/>
              <a:ext cx="114280" cy="754380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80CD8-9525-DCBB-B11D-460AC98D2555}"/>
                </a:ext>
              </a:extLst>
            </p:cNvPr>
            <p:cNvSpPr txBox="1"/>
            <p:nvPr/>
          </p:nvSpPr>
          <p:spPr>
            <a:xfrm>
              <a:off x="2067851" y="1185297"/>
              <a:ext cx="533924" cy="492443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input</a:t>
              </a:r>
              <a:endParaRPr lang="ko-KR" altLang="en-US" sz="900" dirty="0"/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2AD5C869-3BCF-FC30-1257-2DF6294D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8"/>
              </p:ext>
            </p:extLst>
          </p:nvPr>
        </p:nvGraphicFramePr>
        <p:xfrm>
          <a:off x="1843815" y="2718251"/>
          <a:ext cx="937471" cy="38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7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EVCS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19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EVCS number</a:t>
                      </a:r>
                      <a:endParaRPr lang="ko-KR" altLang="en-US" sz="8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</a:tbl>
          </a:graphicData>
        </a:graphic>
      </p:graphicFrame>
      <p:pic>
        <p:nvPicPr>
          <p:cNvPr id="26" name="Picture 4" descr="TECHNOLOGY - NUVVE Holding Corp">
            <a:extLst>
              <a:ext uri="{FF2B5EF4-FFF2-40B4-BE49-F238E27FC236}">
                <a16:creationId xmlns:a16="http://schemas.microsoft.com/office/drawing/2014/main" id="{57760B7B-D811-6207-B687-829EFD4D6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75890" r="83543"/>
          <a:stretch/>
        </p:blipFill>
        <p:spPr bwMode="auto">
          <a:xfrm>
            <a:off x="370958" y="2615206"/>
            <a:ext cx="757675" cy="80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A01FA861-E876-B7D7-5B9E-0F81ADE98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83179"/>
              </p:ext>
            </p:extLst>
          </p:nvPr>
        </p:nvGraphicFramePr>
        <p:xfrm>
          <a:off x="270551" y="5502443"/>
          <a:ext cx="6253993" cy="140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59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295595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384833">
                  <a:extLst>
                    <a:ext uri="{9D8B030D-6E8A-4147-A177-3AD203B41FA5}">
                      <a16:colId xmlns:a16="http://schemas.microsoft.com/office/drawing/2014/main" val="37932386"/>
                    </a:ext>
                  </a:extLst>
                </a:gridCol>
                <a:gridCol w="401564">
                  <a:extLst>
                    <a:ext uri="{9D8B030D-6E8A-4147-A177-3AD203B41FA5}">
                      <a16:colId xmlns:a16="http://schemas.microsoft.com/office/drawing/2014/main" val="1025454250"/>
                    </a:ext>
                  </a:extLst>
                </a:gridCol>
                <a:gridCol w="351368">
                  <a:extLst>
                    <a:ext uri="{9D8B030D-6E8A-4147-A177-3AD203B41FA5}">
                      <a16:colId xmlns:a16="http://schemas.microsoft.com/office/drawing/2014/main" val="689813573"/>
                    </a:ext>
                  </a:extLst>
                </a:gridCol>
                <a:gridCol w="345792">
                  <a:extLst>
                    <a:ext uri="{9D8B030D-6E8A-4147-A177-3AD203B41FA5}">
                      <a16:colId xmlns:a16="http://schemas.microsoft.com/office/drawing/2014/main" val="1918859595"/>
                    </a:ext>
                  </a:extLst>
                </a:gridCol>
                <a:gridCol w="312327">
                  <a:extLst>
                    <a:ext uri="{9D8B030D-6E8A-4147-A177-3AD203B41FA5}">
                      <a16:colId xmlns:a16="http://schemas.microsoft.com/office/drawing/2014/main" val="2150241277"/>
                    </a:ext>
                  </a:extLst>
                </a:gridCol>
                <a:gridCol w="329060">
                  <a:extLst>
                    <a:ext uri="{9D8B030D-6E8A-4147-A177-3AD203B41FA5}">
                      <a16:colId xmlns:a16="http://schemas.microsoft.com/office/drawing/2014/main" val="3389261487"/>
                    </a:ext>
                  </a:extLst>
                </a:gridCol>
                <a:gridCol w="373679">
                  <a:extLst>
                    <a:ext uri="{9D8B030D-6E8A-4147-A177-3AD203B41FA5}">
                      <a16:colId xmlns:a16="http://schemas.microsoft.com/office/drawing/2014/main" val="944716433"/>
                    </a:ext>
                  </a:extLst>
                </a:gridCol>
                <a:gridCol w="513111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  <a:gridCol w="713893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992756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  <a:gridCol w="992756">
                  <a:extLst>
                    <a:ext uri="{9D8B030D-6E8A-4147-A177-3AD203B41FA5}">
                      <a16:colId xmlns:a16="http://schemas.microsoft.com/office/drawing/2014/main" val="267389582"/>
                    </a:ext>
                  </a:extLst>
                </a:gridCol>
              </a:tblGrid>
              <a:tr h="271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Pmin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Pmax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rate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Battery Fault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Arrival &amp; Departure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Charging Efficiency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EV2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EV3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EV4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C97C3-4A95-F594-6DAD-51B0C8DA3673}"/>
              </a:ext>
            </a:extLst>
          </p:cNvPr>
          <p:cNvSpPr/>
          <p:nvPr/>
        </p:nvSpPr>
        <p:spPr>
          <a:xfrm>
            <a:off x="270546" y="5198886"/>
            <a:ext cx="1793147" cy="229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1" dirty="0">
                <a:solidFill>
                  <a:schemeClr val="tx1"/>
                </a:solidFill>
              </a:rPr>
              <a:t>Configuration from EVs</a:t>
            </a:r>
            <a:endParaRPr lang="ko-KR" altLang="en-US" sz="1351" dirty="0">
              <a:solidFill>
                <a:schemeClr val="tx1"/>
              </a:solidFill>
            </a:endParaRPr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EF59CFF-EF09-DEC0-D039-5E53ADADA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47038"/>
              </p:ext>
            </p:extLst>
          </p:nvPr>
        </p:nvGraphicFramePr>
        <p:xfrm>
          <a:off x="270553" y="3822954"/>
          <a:ext cx="3273283" cy="124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31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425777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869263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  <a:gridCol w="913019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811493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</a:tblGrid>
              <a:tr h="271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 changed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Hardware Error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Communication Error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EVCS2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EVCS3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EVCS4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16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EVCS5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23" marR="5823" marT="582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50DD2-EC9B-22B6-9B1C-97B1C4A92181}"/>
              </a:ext>
            </a:extLst>
          </p:cNvPr>
          <p:cNvSpPr/>
          <p:nvPr/>
        </p:nvSpPr>
        <p:spPr>
          <a:xfrm>
            <a:off x="270551" y="3547393"/>
            <a:ext cx="2931951" cy="229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1" dirty="0">
                <a:solidFill>
                  <a:schemeClr val="tx1"/>
                </a:solidFill>
              </a:rPr>
              <a:t>EVCS number &amp; Uncertainty parameter</a:t>
            </a:r>
            <a:endParaRPr lang="ko-KR" altLang="en-US" sz="135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9534EF-7F60-4377-BDAB-7314A355A855}">
  <ds:schemaRefs>
    <ds:schemaRef ds:uri="http://purl.org/dc/terms/"/>
    <ds:schemaRef ds:uri="http://schemas.microsoft.com/office/2006/documentManagement/types"/>
    <ds:schemaRef ds:uri="d1606434-a347-4061-b8f7-b6394e31271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6039</TotalTime>
  <Words>992</Words>
  <Application>Microsoft Office PowerPoint</Application>
  <PresentationFormat>화면 슬라이드 쇼(4:3)</PresentationFormat>
  <Paragraphs>416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HY헤드라인M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Simulator</vt:lpstr>
      <vt:lpstr>Uncertainty parameter</vt:lpstr>
      <vt:lpstr>Uncertainty parameter</vt:lpstr>
      <vt:lpstr>Uncertainty parameter</vt:lpstr>
      <vt:lpstr>Uncertainty parameter</vt:lpstr>
      <vt:lpstr>Uncertainty parameter</vt:lpstr>
      <vt:lpstr>Uncertainty parameter</vt:lpstr>
      <vt:lpstr>EV parameter</vt:lpstr>
      <vt:lpstr>EVCS parameter</vt:lpstr>
      <vt:lpstr>Scheduling model</vt:lpstr>
      <vt:lpstr>Outline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공덕호</cp:lastModifiedBy>
  <cp:revision>74</cp:revision>
  <dcterms:created xsi:type="dcterms:W3CDTF">2022-06-15T08:44:22Z</dcterms:created>
  <dcterms:modified xsi:type="dcterms:W3CDTF">2022-12-03T06:10:59Z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