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291" r:id="rId5"/>
    <p:sldId id="2287" r:id="rId6"/>
    <p:sldId id="229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E01D0-35C0-45C5-92CD-ECAA6CD74651}" v="60" dt="2022-11-11T10:33:51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공덕호" userId="71ce1358-e66d-48ff-a044-821898ec7d32" providerId="ADAL" clId="{A15909E6-2358-4349-B8DE-971EE8DBEDBB}"/>
    <pc:docChg chg="undo custSel modSld">
      <pc:chgData name="공덕호" userId="71ce1358-e66d-48ff-a044-821898ec7d32" providerId="ADAL" clId="{A15909E6-2358-4349-B8DE-971EE8DBEDBB}" dt="2022-09-16T06:19:29.440" v="574" actId="20577"/>
      <pc:docMkLst>
        <pc:docMk/>
      </pc:docMkLst>
      <pc:sldChg chg="addSp delSp modSp mod">
        <pc:chgData name="공덕호" userId="71ce1358-e66d-48ff-a044-821898ec7d32" providerId="ADAL" clId="{A15909E6-2358-4349-B8DE-971EE8DBEDBB}" dt="2022-09-16T06:19:29.440" v="574" actId="20577"/>
        <pc:sldMkLst>
          <pc:docMk/>
          <pc:sldMk cId="2037530281" sldId="2288"/>
        </pc:sldMkLst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2" creationId="{BBC30D64-74AF-17FB-DFE0-6561A64F3D99}"/>
          </ac:spMkLst>
        </pc:spChg>
        <pc:spChg chg="add del mod">
          <ac:chgData name="공덕호" userId="71ce1358-e66d-48ff-a044-821898ec7d32" providerId="ADAL" clId="{A15909E6-2358-4349-B8DE-971EE8DBEDBB}" dt="2022-09-16T05:09:40.486" v="96" actId="478"/>
          <ac:spMkLst>
            <pc:docMk/>
            <pc:sldMk cId="2037530281" sldId="2288"/>
            <ac:spMk id="3" creationId="{87455424-27EF-DA64-832E-1F419B31E35A}"/>
          </ac:spMkLst>
        </pc:spChg>
        <pc:spChg chg="add del mod">
          <ac:chgData name="공덕호" userId="71ce1358-e66d-48ff-a044-821898ec7d32" providerId="ADAL" clId="{A15909E6-2358-4349-B8DE-971EE8DBEDBB}" dt="2022-09-16T05:09:40.486" v="96" actId="478"/>
          <ac:spMkLst>
            <pc:docMk/>
            <pc:sldMk cId="2037530281" sldId="2288"/>
            <ac:spMk id="5" creationId="{5F33FE13-DE5C-5623-5A51-20B58358C1FA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" creationId="{BF6B57A9-1C32-AAC3-654B-79599DFA46E3}"/>
          </ac:spMkLst>
        </pc:spChg>
        <pc:spChg chg="mod">
          <ac:chgData name="공덕호" userId="71ce1358-e66d-48ff-a044-821898ec7d32" providerId="ADAL" clId="{A15909E6-2358-4349-B8DE-971EE8DBEDBB}" dt="2022-09-16T05:08:54.016" v="64"/>
          <ac:spMkLst>
            <pc:docMk/>
            <pc:sldMk cId="2037530281" sldId="2288"/>
            <ac:spMk id="25" creationId="{479F49F5-DA4A-0E93-83A0-E22581B14AFF}"/>
          </ac:spMkLst>
        </pc:spChg>
        <pc:spChg chg="mod">
          <ac:chgData name="공덕호" userId="71ce1358-e66d-48ff-a044-821898ec7d32" providerId="ADAL" clId="{A15909E6-2358-4349-B8DE-971EE8DBEDBB}" dt="2022-09-16T05:08:54.016" v="64"/>
          <ac:spMkLst>
            <pc:docMk/>
            <pc:sldMk cId="2037530281" sldId="2288"/>
            <ac:spMk id="30" creationId="{96C4E0FB-DD78-A4D8-E324-FD465307058F}"/>
          </ac:spMkLst>
        </pc:spChg>
        <pc:spChg chg="mod">
          <ac:chgData name="공덕호" userId="71ce1358-e66d-48ff-a044-821898ec7d32" providerId="ADAL" clId="{A15909E6-2358-4349-B8DE-971EE8DBEDBB}" dt="2022-09-16T05:09:14.463" v="67"/>
          <ac:spMkLst>
            <pc:docMk/>
            <pc:sldMk cId="2037530281" sldId="2288"/>
            <ac:spMk id="42" creationId="{E0CA2543-3B43-949C-D7A1-852670204DCF}"/>
          </ac:spMkLst>
        </pc:spChg>
        <pc:spChg chg="mod">
          <ac:chgData name="공덕호" userId="71ce1358-e66d-48ff-a044-821898ec7d32" providerId="ADAL" clId="{A15909E6-2358-4349-B8DE-971EE8DBEDBB}" dt="2022-09-16T05:09:14.463" v="67"/>
          <ac:spMkLst>
            <pc:docMk/>
            <pc:sldMk cId="2037530281" sldId="2288"/>
            <ac:spMk id="44" creationId="{68F65AFC-414F-0F1F-7786-F9BD75B00522}"/>
          </ac:spMkLst>
        </pc:spChg>
        <pc:spChg chg="mod">
          <ac:chgData name="공덕호" userId="71ce1358-e66d-48ff-a044-821898ec7d32" providerId="ADAL" clId="{A15909E6-2358-4349-B8DE-971EE8DBEDBB}" dt="2022-09-16T05:09:31.256" v="94" actId="14100"/>
          <ac:spMkLst>
            <pc:docMk/>
            <pc:sldMk cId="2037530281" sldId="2288"/>
            <ac:spMk id="46" creationId="{70926EA7-6D01-BAA6-52C4-572D4F8C2314}"/>
          </ac:spMkLst>
        </pc:spChg>
        <pc:spChg chg="add mod">
          <ac:chgData name="공덕호" userId="71ce1358-e66d-48ff-a044-821898ec7d32" providerId="ADAL" clId="{A15909E6-2358-4349-B8DE-971EE8DBEDBB}" dt="2022-09-16T05:20:55.045" v="312" actId="20577"/>
          <ac:spMkLst>
            <pc:docMk/>
            <pc:sldMk cId="2037530281" sldId="2288"/>
            <ac:spMk id="49" creationId="{BA7BD340-A76C-6DE2-4563-7D0AD9E826E4}"/>
          </ac:spMkLst>
        </pc:spChg>
        <pc:spChg chg="add mod">
          <ac:chgData name="공덕호" userId="71ce1358-e66d-48ff-a044-821898ec7d32" providerId="ADAL" clId="{A15909E6-2358-4349-B8DE-971EE8DBEDBB}" dt="2022-09-16T05:36:25.028" v="451" actId="6549"/>
          <ac:spMkLst>
            <pc:docMk/>
            <pc:sldMk cId="2037530281" sldId="2288"/>
            <ac:spMk id="54" creationId="{024ABDE4-19B4-CAF1-1537-DE004DDB8607}"/>
          </ac:spMkLst>
        </pc:spChg>
        <pc:spChg chg="add mod">
          <ac:chgData name="공덕호" userId="71ce1358-e66d-48ff-a044-821898ec7d32" providerId="ADAL" clId="{A15909E6-2358-4349-B8DE-971EE8DBEDBB}" dt="2022-09-16T05:12:45.882" v="166" actId="20577"/>
          <ac:spMkLst>
            <pc:docMk/>
            <pc:sldMk cId="2037530281" sldId="2288"/>
            <ac:spMk id="58" creationId="{EF6CF4EE-8EF5-6741-09AE-18F4CDFD1757}"/>
          </ac:spMkLst>
        </pc:spChg>
        <pc:spChg chg="add del mod">
          <ac:chgData name="공덕호" userId="71ce1358-e66d-48ff-a044-821898ec7d32" providerId="ADAL" clId="{A15909E6-2358-4349-B8DE-971EE8DBEDBB}" dt="2022-09-16T05:12:20.094" v="155" actId="478"/>
          <ac:spMkLst>
            <pc:docMk/>
            <pc:sldMk cId="2037530281" sldId="2288"/>
            <ac:spMk id="63" creationId="{0F050F91-536B-C5D3-378F-E51D68E873C0}"/>
          </ac:spMkLst>
        </pc:spChg>
        <pc:spChg chg="add mod">
          <ac:chgData name="공덕호" userId="71ce1358-e66d-48ff-a044-821898ec7d32" providerId="ADAL" clId="{A15909E6-2358-4349-B8DE-971EE8DBEDBB}" dt="2022-09-16T05:12:48.548" v="167" actId="20577"/>
          <ac:spMkLst>
            <pc:docMk/>
            <pc:sldMk cId="2037530281" sldId="2288"/>
            <ac:spMk id="7169" creationId="{96DD3E6A-45D8-1D41-5230-9C97B8210E9F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4" creationId="{5C29D243-FEE6-DFDF-EF4E-199EF008BFB6}"/>
          </ac:spMkLst>
        </pc:spChg>
        <pc:spChg chg="add mod topLvl">
          <ac:chgData name="공덕호" userId="71ce1358-e66d-48ff-a044-821898ec7d32" providerId="ADAL" clId="{A15909E6-2358-4349-B8DE-971EE8DBEDBB}" dt="2022-09-16T05:23:58.018" v="375" actId="12789"/>
          <ac:spMkLst>
            <pc:docMk/>
            <pc:sldMk cId="2037530281" sldId="2288"/>
            <ac:spMk id="7176" creationId="{4DCC8F35-2D62-286B-DF3A-9CF6BEC24554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7" creationId="{06D3255E-F7A7-80E5-6E9E-48F20657121B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9" creationId="{38E848A6-8DE4-3B93-133F-42965FD2C28E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81" creationId="{BE0C7691-1253-CC18-0AF7-4D0F535F8540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83" creationId="{029F5CC7-027C-A752-7562-5FACB0D5436C}"/>
          </ac:spMkLst>
        </pc:spChg>
        <pc:spChg chg="mod topLvl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199" creationId="{F2AE4935-E630-BFED-A37C-53949806E814}"/>
          </ac:spMkLst>
        </pc:spChg>
        <pc:spChg chg="mod topLvl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03" creationId="{A5AE9F12-89C0-E4D4-CB32-F3CAF554F7E1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4" creationId="{189E91E5-B05C-1D59-3772-E2A843C6B0FA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5" creationId="{7E79F713-9C49-6996-DDE8-06E8E77A7BE8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6" creationId="{6541ECC1-97CC-31E8-F88A-906C0ED2488B}"/>
          </ac:spMkLst>
        </pc:spChg>
        <pc:spChg chg="add del mod">
          <ac:chgData name="공덕호" userId="71ce1358-e66d-48ff-a044-821898ec7d32" providerId="ADAL" clId="{A15909E6-2358-4349-B8DE-971EE8DBEDBB}" dt="2022-09-16T05:19:52.775" v="269" actId="478"/>
          <ac:spMkLst>
            <pc:docMk/>
            <pc:sldMk cId="2037530281" sldId="2288"/>
            <ac:spMk id="7223" creationId="{F36D1E35-779A-4566-BDA8-3AD2314122CB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29" creationId="{7F0523E3-8E5A-B3AB-5467-C24A91519AA7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31" creationId="{2402D9F7-583F-81B7-F74C-3842103B3318}"/>
          </ac:spMkLst>
        </pc:spChg>
        <pc:spChg chg="add del">
          <ac:chgData name="공덕호" userId="71ce1358-e66d-48ff-a044-821898ec7d32" providerId="ADAL" clId="{A15909E6-2358-4349-B8DE-971EE8DBEDBB}" dt="2022-09-16T05:22:40.341" v="333" actId="22"/>
          <ac:spMkLst>
            <pc:docMk/>
            <pc:sldMk cId="2037530281" sldId="2288"/>
            <ac:spMk id="7241" creationId="{B75376FF-64D7-89A4-2466-CC131668A1A1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51" creationId="{7FB53787-B54A-F10A-5E06-8DC9CA97367E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53" creationId="{E08ADD4A-89FD-D5FE-9526-7530E9DFF3A0}"/>
          </ac:spMkLst>
        </pc:spChg>
        <pc:spChg chg="add mod topLvl">
          <ac:chgData name="공덕호" userId="71ce1358-e66d-48ff-a044-821898ec7d32" providerId="ADAL" clId="{A15909E6-2358-4349-B8DE-971EE8DBEDBB}" dt="2022-09-16T05:23:51.284" v="372" actId="164"/>
          <ac:spMkLst>
            <pc:docMk/>
            <pc:sldMk cId="2037530281" sldId="2288"/>
            <ac:spMk id="7261" creationId="{DD9ED431-CE05-2D02-5085-46B71BD93971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264" creationId="{2FA90F30-8C52-352F-7A1B-BE5D9C28077C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266" creationId="{F93E8AAF-2F69-41C7-53A6-CE949ECDA0F5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84" creationId="{40868504-6ED0-89EE-F56F-57F479D39726}"/>
          </ac:spMkLst>
        </pc:spChg>
        <pc:spChg chg="add del mod">
          <ac:chgData name="공덕호" userId="71ce1358-e66d-48ff-a044-821898ec7d32" providerId="ADAL" clId="{A15909E6-2358-4349-B8DE-971EE8DBEDBB}" dt="2022-09-16T05:35:55.384" v="419" actId="478"/>
          <ac:spMkLst>
            <pc:docMk/>
            <pc:sldMk cId="2037530281" sldId="2288"/>
            <ac:spMk id="7288" creationId="{3CEEFC1F-9B86-6DC4-EB36-1018568F9F9B}"/>
          </ac:spMkLst>
        </pc:spChg>
        <pc:spChg chg="add del mod">
          <ac:chgData name="공덕호" userId="71ce1358-e66d-48ff-a044-821898ec7d32" providerId="ADAL" clId="{A15909E6-2358-4349-B8DE-971EE8DBEDBB}" dt="2022-09-16T05:37:00.804" v="461" actId="478"/>
          <ac:spMkLst>
            <pc:docMk/>
            <pc:sldMk cId="2037530281" sldId="2288"/>
            <ac:spMk id="7295" creationId="{7F101316-FC2D-AB2D-91D3-251EC1EB8D62}"/>
          </ac:spMkLst>
        </pc:spChg>
        <pc:spChg chg="add mod">
          <ac:chgData name="공덕호" userId="71ce1358-e66d-48ff-a044-821898ec7d32" providerId="ADAL" clId="{A15909E6-2358-4349-B8DE-971EE8DBEDBB}" dt="2022-09-16T05:37:27.217" v="477" actId="14100"/>
          <ac:spMkLst>
            <pc:docMk/>
            <pc:sldMk cId="2037530281" sldId="2288"/>
            <ac:spMk id="7303" creationId="{9258D9A6-E857-F940-41D9-24DBC0AB7A70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307" creationId="{D8E0B5DF-D9B1-6F21-7512-A3666CBC80ED}"/>
          </ac:spMkLst>
        </pc:spChg>
        <pc:spChg chg="mod">
          <ac:chgData name="공덕호" userId="71ce1358-e66d-48ff-a044-821898ec7d32" providerId="ADAL" clId="{A15909E6-2358-4349-B8DE-971EE8DBEDBB}" dt="2022-09-16T05:43:41.570" v="541" actId="14100"/>
          <ac:spMkLst>
            <pc:docMk/>
            <pc:sldMk cId="2037530281" sldId="2288"/>
            <ac:spMk id="7312" creationId="{2BBD96B0-4B84-5034-4E2D-6C7F032BE01B}"/>
          </ac:spMkLst>
        </pc:spChg>
        <pc:spChg chg="mod">
          <ac:chgData name="공덕호" userId="71ce1358-e66d-48ff-a044-821898ec7d32" providerId="ADAL" clId="{A15909E6-2358-4349-B8DE-971EE8DBEDBB}" dt="2022-09-16T05:37:41.432" v="490" actId="14100"/>
          <ac:spMkLst>
            <pc:docMk/>
            <pc:sldMk cId="2037530281" sldId="2288"/>
            <ac:spMk id="7313" creationId="{04A46030-2015-0E9A-E978-5EFF00AD4200}"/>
          </ac:spMkLst>
        </pc:spChg>
        <pc:spChg chg="mod">
          <ac:chgData name="공덕호" userId="71ce1358-e66d-48ff-a044-821898ec7d32" providerId="ADAL" clId="{A15909E6-2358-4349-B8DE-971EE8DBEDBB}" dt="2022-09-16T05:37:47.737" v="494" actId="14100"/>
          <ac:spMkLst>
            <pc:docMk/>
            <pc:sldMk cId="2037530281" sldId="2288"/>
            <ac:spMk id="7314" creationId="{1D4AE783-86A7-E7EC-625C-64740DF21CFC}"/>
          </ac:spMkLst>
        </pc:spChg>
        <pc:spChg chg="mod">
          <ac:chgData name="공덕호" userId="71ce1358-e66d-48ff-a044-821898ec7d32" providerId="ADAL" clId="{A15909E6-2358-4349-B8DE-971EE8DBEDBB}" dt="2022-09-16T05:38:31.092" v="537" actId="20577"/>
          <ac:spMkLst>
            <pc:docMk/>
            <pc:sldMk cId="2037530281" sldId="2288"/>
            <ac:spMk id="7315" creationId="{B5619FAE-A23E-7580-710A-D49B7B763328}"/>
          </ac:spMkLst>
        </pc:spChg>
        <pc:spChg chg="mod">
          <ac:chgData name="공덕호" userId="71ce1358-e66d-48ff-a044-821898ec7d32" providerId="ADAL" clId="{A15909E6-2358-4349-B8DE-971EE8DBEDBB}" dt="2022-09-16T05:38:04.459" v="523" actId="20577"/>
          <ac:spMkLst>
            <pc:docMk/>
            <pc:sldMk cId="2037530281" sldId="2288"/>
            <ac:spMk id="7316" creationId="{1CFEA8CF-C2EC-97A7-E0A0-40838F6850AF}"/>
          </ac:spMkLst>
        </pc:spChg>
        <pc:spChg chg="mod">
          <ac:chgData name="공덕호" userId="71ce1358-e66d-48ff-a044-821898ec7d32" providerId="ADAL" clId="{A15909E6-2358-4349-B8DE-971EE8DBEDBB}" dt="2022-09-16T05:37:30.598" v="478"/>
          <ac:spMkLst>
            <pc:docMk/>
            <pc:sldMk cId="2037530281" sldId="2288"/>
            <ac:spMk id="7317" creationId="{2E2136F5-D559-6F94-60BA-EC9CC0F7AFE5}"/>
          </ac:spMkLst>
        </pc:spChg>
        <pc:spChg chg="add del mod">
          <ac:chgData name="공덕호" userId="71ce1358-e66d-48ff-a044-821898ec7d32" providerId="ADAL" clId="{A15909E6-2358-4349-B8DE-971EE8DBEDBB}" dt="2022-09-16T06:19:03.473" v="547" actId="478"/>
          <ac:spMkLst>
            <pc:docMk/>
            <pc:sldMk cId="2037530281" sldId="2288"/>
            <ac:spMk id="7318" creationId="{C82B9AE3-E622-ED88-ABBE-AD525FBBBCE8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2" creationId="{C03ED4AB-C128-A301-8FA3-DAF7D4040143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3" creationId="{44DD9F23-F804-BC5B-DDB5-0A044F3F9D31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4" creationId="{25FA4E18-9D9E-10F5-9BC0-AD90388D4FFC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5" creationId="{99C596D7-BE35-091E-A9A3-BC4145959B1D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6" creationId="{C2F91E85-64E3-449B-9642-1460E803F2FD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7" creationId="{C5C9406A-0038-A56B-783A-A6008F62D49A}"/>
          </ac:spMkLst>
        </pc:spChg>
        <pc:spChg chg="add mod">
          <ac:chgData name="공덕호" userId="71ce1358-e66d-48ff-a044-821898ec7d32" providerId="ADAL" clId="{A15909E6-2358-4349-B8DE-971EE8DBEDBB}" dt="2022-09-16T06:19:29.440" v="574" actId="20577"/>
          <ac:spMkLst>
            <pc:docMk/>
            <pc:sldMk cId="2037530281" sldId="2288"/>
            <ac:spMk id="7329" creationId="{C2974BD9-549D-953F-279F-2CC8E7C77760}"/>
          </ac:spMkLst>
        </pc:spChg>
        <pc:grpChg chg="add del mod">
          <ac:chgData name="공덕호" userId="71ce1358-e66d-48ff-a044-821898ec7d32" providerId="ADAL" clId="{A15909E6-2358-4349-B8DE-971EE8DBEDBB}" dt="2022-09-16T05:09:40.486" v="96" actId="478"/>
          <ac:grpSpMkLst>
            <pc:docMk/>
            <pc:sldMk cId="2037530281" sldId="2288"/>
            <ac:grpSpMk id="14" creationId="{0270E36F-2135-9975-FAE1-BFB4051F047D}"/>
          </ac:grpSpMkLst>
        </pc:grpChg>
        <pc:grpChg chg="add del mod">
          <ac:chgData name="공덕호" userId="71ce1358-e66d-48ff-a044-821898ec7d32" providerId="ADAL" clId="{A15909E6-2358-4349-B8DE-971EE8DBEDBB}" dt="2022-09-16T05:09:40.486" v="96" actId="478"/>
          <ac:grpSpMkLst>
            <pc:docMk/>
            <pc:sldMk cId="2037530281" sldId="2288"/>
            <ac:grpSpMk id="16" creationId="{3D5CAB1A-BEB3-C17E-A450-1F3D4A30CAFB}"/>
          </ac:grpSpMkLst>
        </pc:grpChg>
        <pc:grpChg chg="mod">
          <ac:chgData name="공덕호" userId="71ce1358-e66d-48ff-a044-821898ec7d32" providerId="ADAL" clId="{A15909E6-2358-4349-B8DE-971EE8DBEDBB}" dt="2022-09-16T05:08:54.016" v="64"/>
          <ac:grpSpMkLst>
            <pc:docMk/>
            <pc:sldMk cId="2037530281" sldId="2288"/>
            <ac:grpSpMk id="17" creationId="{6BDD5712-2B4F-6BD4-6A94-159C2274BEB6}"/>
          </ac:grpSpMkLst>
        </pc:grpChg>
        <pc:grpChg chg="mod">
          <ac:chgData name="공덕호" userId="71ce1358-e66d-48ff-a044-821898ec7d32" providerId="ADAL" clId="{A15909E6-2358-4349-B8DE-971EE8DBEDBB}" dt="2022-09-16T05:08:54.016" v="64"/>
          <ac:grpSpMkLst>
            <pc:docMk/>
            <pc:sldMk cId="2037530281" sldId="2288"/>
            <ac:grpSpMk id="21" creationId="{ABD2782A-78C3-C403-5978-C1935333AF6C}"/>
          </ac:grpSpMkLst>
        </pc:grpChg>
        <pc:grpChg chg="add del mod">
          <ac:chgData name="공덕호" userId="71ce1358-e66d-48ff-a044-821898ec7d32" providerId="ADAL" clId="{A15909E6-2358-4349-B8DE-971EE8DBEDBB}" dt="2022-09-16T05:09:39.692" v="95" actId="478"/>
          <ac:grpSpMkLst>
            <pc:docMk/>
            <pc:sldMk cId="2037530281" sldId="2288"/>
            <ac:grpSpMk id="31" creationId="{22462EA9-CF87-C907-5027-F446AFC036F5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2" creationId="{70D63F18-5A90-3084-C1AA-E309CC8FF074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3" creationId="{C134FA0B-10FC-67DF-6F5B-91CB91E073E7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7" creationId="{0C71EE59-A9AE-A99B-DB4B-15C243E9721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40" creationId="{98B5D03D-B6EA-CB07-86CE-63CDF87CAD84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47" creationId="{9FDCC5AF-7819-72AA-1DAF-5A337FD99A04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172" creationId="{A5BB4E7B-BD36-95F9-F18F-49BB27A41A59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175" creationId="{94550176-E8C2-0AE2-5B17-0CB9E3131519}"/>
          </ac:grpSpMkLst>
        </pc:grpChg>
        <pc:grpChg chg="add del mod">
          <ac:chgData name="공덕호" userId="71ce1358-e66d-48ff-a044-821898ec7d32" providerId="ADAL" clId="{A15909E6-2358-4349-B8DE-971EE8DBEDBB}" dt="2022-09-16T05:15:43.304" v="203" actId="165"/>
          <ac:grpSpMkLst>
            <pc:docMk/>
            <pc:sldMk cId="2037530281" sldId="2288"/>
            <ac:grpSpMk id="7191" creationId="{F4ED704D-DE6B-3C91-7F38-D8993B5E61C4}"/>
          </ac:grpSpMkLst>
        </pc:grpChg>
        <pc:grpChg chg="del mod topLvl">
          <ac:chgData name="공덕호" userId="71ce1358-e66d-48ff-a044-821898ec7d32" providerId="ADAL" clId="{A15909E6-2358-4349-B8DE-971EE8DBEDBB}" dt="2022-09-16T05:15:48.953" v="205" actId="478"/>
          <ac:grpSpMkLst>
            <pc:docMk/>
            <pc:sldMk cId="2037530281" sldId="2288"/>
            <ac:grpSpMk id="7192" creationId="{04883CF6-DDA5-5C21-5C79-126893402AD8}"/>
          </ac:grpSpMkLst>
        </pc:grpChg>
        <pc:grpChg chg="del mod topLvl">
          <ac:chgData name="공덕호" userId="71ce1358-e66d-48ff-a044-821898ec7d32" providerId="ADAL" clId="{A15909E6-2358-4349-B8DE-971EE8DBEDBB}" dt="2022-09-16T05:15:50.294" v="206" actId="478"/>
          <ac:grpSpMkLst>
            <pc:docMk/>
            <pc:sldMk cId="2037530281" sldId="2288"/>
            <ac:grpSpMk id="7197" creationId="{41A41041-E43E-6266-916F-FBB8F498A003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2" creationId="{AF0B6076-A52A-EB7B-F6ED-E5183ED845B6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4" creationId="{E78F05D5-271D-82D6-4788-19B72FB1002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9" creationId="{B9ECE6FC-706A-B592-0B2F-6CF5E9103544}"/>
          </ac:grpSpMkLst>
        </pc:grpChg>
        <pc:grpChg chg="add mod topLvl">
          <ac:chgData name="공덕호" userId="71ce1358-e66d-48ff-a044-821898ec7d32" providerId="ADAL" clId="{A15909E6-2358-4349-B8DE-971EE8DBEDBB}" dt="2022-09-16T05:23:51.284" v="372" actId="164"/>
          <ac:grpSpMkLst>
            <pc:docMk/>
            <pc:sldMk cId="2037530281" sldId="2288"/>
            <ac:grpSpMk id="7217" creationId="{1E5F90B4-1B67-3616-08DC-AC742373921E}"/>
          </ac:grpSpMkLst>
        </pc:grpChg>
        <pc:grpChg chg="add del mod topLvl">
          <ac:chgData name="공덕호" userId="71ce1358-e66d-48ff-a044-821898ec7d32" providerId="ADAL" clId="{A15909E6-2358-4349-B8DE-971EE8DBEDBB}" dt="2022-09-16T05:23:43.067" v="370" actId="165"/>
          <ac:grpSpMkLst>
            <pc:docMk/>
            <pc:sldMk cId="2037530281" sldId="2288"/>
            <ac:grpSpMk id="7224" creationId="{5748CE61-749C-1F7C-DBB5-12C6C3C769ED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25" creationId="{49F97330-7D31-61DE-46C1-A977CB9AC3EE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33" creationId="{FAF72527-C8B4-6C42-271E-DB8C8BBAC7C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42" creationId="{6C08E56A-EA3E-75BA-A2DB-E1D04483A388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55" creationId="{D7E3512D-45CA-9D4A-5942-6E5EB153F57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58" creationId="{565EAF2B-EAF1-9BB3-9C20-D4A0C15DEB9C}"/>
          </ac:grpSpMkLst>
        </pc:grpChg>
        <pc:grpChg chg="add del mod">
          <ac:chgData name="공덕호" userId="71ce1358-e66d-48ff-a044-821898ec7d32" providerId="ADAL" clId="{A15909E6-2358-4349-B8DE-971EE8DBEDBB}" dt="2022-09-16T05:23:39.954" v="369" actId="165"/>
          <ac:grpSpMkLst>
            <pc:docMk/>
            <pc:sldMk cId="2037530281" sldId="2288"/>
            <ac:grpSpMk id="7262" creationId="{185A15F5-AB7F-D972-783A-D0B6D2FCDC6A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1" creationId="{64CD0DBA-F4D5-B2B4-BA70-6EFA436AF043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4" creationId="{4A7BB1BA-90A4-EE9E-11DD-966156F6F84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5" creationId="{2CE88678-C2D8-7DE4-501C-50C575E3697E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8" creationId="{ED639A0F-FD0A-05DF-563B-14351B339A08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9" creationId="{F995CE93-E942-0FBE-9508-EDDE756C4C0D}"/>
          </ac:grpSpMkLst>
        </pc:grpChg>
        <pc:grpChg chg="add mod">
          <ac:chgData name="공덕호" userId="71ce1358-e66d-48ff-a044-821898ec7d32" providerId="ADAL" clId="{A15909E6-2358-4349-B8DE-971EE8DBEDBB}" dt="2022-09-16T05:23:58.018" v="375" actId="12789"/>
          <ac:grpSpMkLst>
            <pc:docMk/>
            <pc:sldMk cId="2037530281" sldId="2288"/>
            <ac:grpSpMk id="7282" creationId="{4DB3226A-8848-3269-4A00-0CA63E2B0BA5}"/>
          </ac:grpSpMkLst>
        </pc:grpChg>
        <pc:grpChg chg="add mod">
          <ac:chgData name="공덕호" userId="71ce1358-e66d-48ff-a044-821898ec7d32" providerId="ADAL" clId="{A15909E6-2358-4349-B8DE-971EE8DBEDBB}" dt="2022-09-16T05:35:21.825" v="413" actId="164"/>
          <ac:grpSpMkLst>
            <pc:docMk/>
            <pc:sldMk cId="2037530281" sldId="2288"/>
            <ac:grpSpMk id="7287" creationId="{EFAD5495-50E0-6B34-9DAC-0C8ACF34C08F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99" creationId="{519033B2-6A8B-CB00-AFD0-F7C2F8373E7F}"/>
          </ac:grpSpMkLst>
        </pc:grpChg>
        <pc:grpChg chg="add mod">
          <ac:chgData name="공덕호" userId="71ce1358-e66d-48ff-a044-821898ec7d32" providerId="ADAL" clId="{A15909E6-2358-4349-B8DE-971EE8DBEDBB}" dt="2022-09-16T05:37:33.256" v="479" actId="1076"/>
          <ac:grpSpMkLst>
            <pc:docMk/>
            <pc:sldMk cId="2037530281" sldId="2288"/>
            <ac:grpSpMk id="7310" creationId="{D7E302DE-4EC1-B799-722B-247F08891226}"/>
          </ac:grpSpMkLst>
        </pc:grpChg>
        <pc:grpChg chg="mod">
          <ac:chgData name="공덕호" userId="71ce1358-e66d-48ff-a044-821898ec7d32" providerId="ADAL" clId="{A15909E6-2358-4349-B8DE-971EE8DBEDBB}" dt="2022-09-16T05:37:30.598" v="478"/>
          <ac:grpSpMkLst>
            <pc:docMk/>
            <pc:sldMk cId="2037530281" sldId="2288"/>
            <ac:grpSpMk id="7311" creationId="{00061036-7787-7B19-B0C7-3400EA376E0E}"/>
          </ac:grpSpMkLst>
        </pc:grpChg>
        <pc:grpChg chg="add del mod">
          <ac:chgData name="공덕호" userId="71ce1358-e66d-48ff-a044-821898ec7d32" providerId="ADAL" clId="{A15909E6-2358-4349-B8DE-971EE8DBEDBB}" dt="2022-09-16T06:19:03.473" v="547" actId="478"/>
          <ac:grpSpMkLst>
            <pc:docMk/>
            <pc:sldMk cId="2037530281" sldId="2288"/>
            <ac:grpSpMk id="7320" creationId="{5F93242E-EC5D-5DF8-7B3D-4799B69462BE}"/>
          </ac:grpSpMkLst>
        </pc:grpChg>
        <pc:grpChg chg="mod">
          <ac:chgData name="공덕호" userId="71ce1358-e66d-48ff-a044-821898ec7d32" providerId="ADAL" clId="{A15909E6-2358-4349-B8DE-971EE8DBEDBB}" dt="2022-09-16T06:14:02.449" v="545"/>
          <ac:grpSpMkLst>
            <pc:docMk/>
            <pc:sldMk cId="2037530281" sldId="2288"/>
            <ac:grpSpMk id="7321" creationId="{17AEDE1B-B048-6B42-800C-98621EB87F8C}"/>
          </ac:grpSpMkLst>
        </pc:grpChg>
        <pc:cxnChg chg="add mod">
          <ac:chgData name="공덕호" userId="71ce1358-e66d-48ff-a044-821898ec7d32" providerId="ADAL" clId="{A15909E6-2358-4349-B8DE-971EE8DBEDBB}" dt="2022-09-16T04:36:08.285" v="60" actId="1076"/>
          <ac:cxnSpMkLst>
            <pc:docMk/>
            <pc:sldMk cId="2037530281" sldId="2288"/>
            <ac:cxnSpMk id="8" creationId="{DFC3BA65-D0CC-276A-6506-3F7018BD35BD}"/>
          </ac:cxnSpMkLst>
        </pc:cxnChg>
        <pc:cxnChg chg="add mod">
          <ac:chgData name="공덕호" userId="71ce1358-e66d-48ff-a044-821898ec7d32" providerId="ADAL" clId="{A15909E6-2358-4349-B8DE-971EE8DBEDBB}" dt="2022-09-16T04:05:23.735" v="44" actId="692"/>
          <ac:cxnSpMkLst>
            <pc:docMk/>
            <pc:sldMk cId="2037530281" sldId="2288"/>
            <ac:cxnSpMk id="12" creationId="{AB3A7DF4-3AC8-5167-84FC-D6A9E6BA68C2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19" creationId="{04D2B7A1-A07A-2D8C-975F-7A0B249BD3FA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22" creationId="{A6835B09-8AAE-EB65-401E-5B000D745637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26" creationId="{7D8BD939-6E1A-2DCD-0157-52F28FDCA7A1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38" creationId="{C9C5F87A-5DDB-13FD-7D10-024298FE20BE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39" creationId="{5BA762A7-1AF8-0B21-0CD1-9B692CC9BB1D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43" creationId="{8E116997-5126-4006-163A-33C6A2F784A4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45" creationId="{4682819A-F9A9-9545-52DA-E9A642182C9C}"/>
          </ac:cxnSpMkLst>
        </pc:cxnChg>
        <pc:cxnChg chg="add mod">
          <ac:chgData name="공덕호" userId="71ce1358-e66d-48ff-a044-821898ec7d32" providerId="ADAL" clId="{A15909E6-2358-4349-B8DE-971EE8DBEDBB}" dt="2022-09-16T05:17:55.064" v="256" actId="1076"/>
          <ac:cxnSpMkLst>
            <pc:docMk/>
            <pc:sldMk cId="2037530281" sldId="2288"/>
            <ac:cxnSpMk id="51" creationId="{2B4A9BF7-FB27-1A4A-EEC4-5796B0417E2F}"/>
          </ac:cxnSpMkLst>
        </pc:cxnChg>
        <pc:cxnChg chg="add mod">
          <ac:chgData name="공덕호" userId="71ce1358-e66d-48ff-a044-821898ec7d32" providerId="ADAL" clId="{A15909E6-2358-4349-B8DE-971EE8DBEDBB}" dt="2022-09-16T05:11:51.407" v="135" actId="1076"/>
          <ac:cxnSpMkLst>
            <pc:docMk/>
            <pc:sldMk cId="2037530281" sldId="2288"/>
            <ac:cxnSpMk id="56" creationId="{270497F8-1FDD-7037-19D1-FF77446491C9}"/>
          </ac:cxnSpMkLst>
        </pc:cxnChg>
        <pc:cxnChg chg="add mod topLvl">
          <ac:chgData name="공덕호" userId="71ce1358-e66d-48ff-a044-821898ec7d32" providerId="ADAL" clId="{A15909E6-2358-4349-B8DE-971EE8DBEDBB}" dt="2022-09-16T05:23:58.018" v="375" actId="12789"/>
          <ac:cxnSpMkLst>
            <pc:docMk/>
            <pc:sldMk cId="2037530281" sldId="2288"/>
            <ac:cxnSpMk id="7180" creationId="{B3624DF8-53A9-3EE4-E6D1-28AB13607D9B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4" creationId="{0034CB55-76BD-F8E6-37A8-EE78177FA9A6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6" creationId="{E92FE15A-3ADB-BB1E-5C8A-FE9596246A54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8" creationId="{074289FD-8A48-C4DF-FC1A-9CB81907AC5D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90" creationId="{0E905BB5-3589-3271-F7C1-46189E0779FB}"/>
          </ac:cxnSpMkLst>
        </pc:cxnChg>
        <pc:cxnChg chg="del mod">
          <ac:chgData name="공덕호" userId="71ce1358-e66d-48ff-a044-821898ec7d32" providerId="ADAL" clId="{A15909E6-2358-4349-B8DE-971EE8DBEDBB}" dt="2022-09-16T05:15:39.724" v="202" actId="478"/>
          <ac:cxnSpMkLst>
            <pc:docMk/>
            <pc:sldMk cId="2037530281" sldId="2288"/>
            <ac:cxnSpMk id="7194" creationId="{518931EF-0C07-362C-3536-5F4E10DFFE65}"/>
          </ac:cxnSpMkLst>
        </pc:cxnChg>
        <pc:cxnChg chg="del mod topLvl">
          <ac:chgData name="공덕호" userId="71ce1358-e66d-48ff-a044-821898ec7d32" providerId="ADAL" clId="{A15909E6-2358-4349-B8DE-971EE8DBEDBB}" dt="2022-09-16T05:15:50.294" v="206" actId="478"/>
          <ac:cxnSpMkLst>
            <pc:docMk/>
            <pc:sldMk cId="2037530281" sldId="2288"/>
            <ac:cxnSpMk id="7198" creationId="{CC1E2713-F458-8BD0-77AB-ED740F7E3DB0}"/>
          </ac:cxnSpMkLst>
        </pc:cxnChg>
        <pc:cxnChg chg="del mod topLvl">
          <ac:chgData name="공덕호" userId="71ce1358-e66d-48ff-a044-821898ec7d32" providerId="ADAL" clId="{A15909E6-2358-4349-B8DE-971EE8DBEDBB}" dt="2022-09-16T05:15:48.953" v="205" actId="478"/>
          <ac:cxnSpMkLst>
            <pc:docMk/>
            <pc:sldMk cId="2037530281" sldId="2288"/>
            <ac:cxnSpMk id="7201" creationId="{E8E7EA06-C1A7-F6F8-195B-3A6ADC515284}"/>
          </ac:cxnSpMkLst>
        </pc:cxnChg>
        <pc:cxnChg chg="add mod">
          <ac:chgData name="공덕호" userId="71ce1358-e66d-48ff-a044-821898ec7d32" providerId="ADAL" clId="{A15909E6-2358-4349-B8DE-971EE8DBEDBB}" dt="2022-09-16T05:35:21.825" v="413" actId="164"/>
          <ac:cxnSpMkLst>
            <pc:docMk/>
            <pc:sldMk cId="2037530281" sldId="2288"/>
            <ac:cxnSpMk id="7226" creationId="{9A2DCDF8-CF97-6F3A-427A-CAA5B52C8038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63" creationId="{4E72BA08-F23B-6EF3-A50C-CD9A7F475FB4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65" creationId="{D6AB06AA-AAC5-7D59-F691-723DD8BE0C8C}"/>
          </ac:cxnSpMkLst>
        </pc:cxnChg>
        <pc:cxnChg chg="del mod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5" creationId="{8D8D4885-4492-05DA-B644-BEDF0443052D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6" creationId="{E390333E-E657-DD5D-A9A6-CEE0CE175B52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9" creationId="{51E2B363-0674-AC70-19BD-ABF74F2C8919}"/>
          </ac:cxnSpMkLst>
        </pc:cxnChg>
        <pc:cxnChg chg="add del mod">
          <ac:chgData name="공덕호" userId="71ce1358-e66d-48ff-a044-821898ec7d32" providerId="ADAL" clId="{A15909E6-2358-4349-B8DE-971EE8DBEDBB}" dt="2022-09-16T05:35:55.881" v="420" actId="478"/>
          <ac:cxnSpMkLst>
            <pc:docMk/>
            <pc:sldMk cId="2037530281" sldId="2288"/>
            <ac:cxnSpMk id="7290" creationId="{93190DE2-57F0-2BB7-BBCF-BD4328D9EC62}"/>
          </ac:cxnSpMkLst>
        </pc:cxnChg>
        <pc:cxnChg chg="add del mod">
          <ac:chgData name="공덕호" userId="71ce1358-e66d-48ff-a044-821898ec7d32" providerId="ADAL" clId="{A15909E6-2358-4349-B8DE-971EE8DBEDBB}" dt="2022-09-16T05:37:00.804" v="461" actId="478"/>
          <ac:cxnSpMkLst>
            <pc:docMk/>
            <pc:sldMk cId="2037530281" sldId="2288"/>
            <ac:cxnSpMk id="7298" creationId="{49EFC3DA-E010-34C0-10DA-2B0DA2D04D3E}"/>
          </ac:cxnSpMkLst>
        </pc:cxnChg>
        <pc:cxnChg chg="add mod">
          <ac:chgData name="공덕호" userId="71ce1358-e66d-48ff-a044-821898ec7d32" providerId="ADAL" clId="{A15909E6-2358-4349-B8DE-971EE8DBEDBB}" dt="2022-09-16T05:37:27.217" v="477" actId="14100"/>
          <ac:cxnSpMkLst>
            <pc:docMk/>
            <pc:sldMk cId="2037530281" sldId="2288"/>
            <ac:cxnSpMk id="7304" creationId="{CE9E7438-0C91-9F6D-5E9F-E7B5C42AC4B1}"/>
          </ac:cxnSpMkLst>
        </pc:cxnChg>
        <pc:cxnChg chg="add del mod">
          <ac:chgData name="공덕호" userId="71ce1358-e66d-48ff-a044-821898ec7d32" providerId="ADAL" clId="{A15909E6-2358-4349-B8DE-971EE8DBEDBB}" dt="2022-09-16T06:19:04.382" v="548" actId="478"/>
          <ac:cxnSpMkLst>
            <pc:docMk/>
            <pc:sldMk cId="2037530281" sldId="2288"/>
            <ac:cxnSpMk id="7319" creationId="{22BCCFD3-F667-4AFB-08FD-1840FD408CC7}"/>
          </ac:cxnSpMkLst>
        </pc:cxnChg>
        <pc:cxnChg chg="add mod">
          <ac:chgData name="공덕호" userId="71ce1358-e66d-48ff-a044-821898ec7d32" providerId="ADAL" clId="{A15909E6-2358-4349-B8DE-971EE8DBEDBB}" dt="2022-09-16T06:19:21.818" v="555" actId="14100"/>
          <ac:cxnSpMkLst>
            <pc:docMk/>
            <pc:sldMk cId="2037530281" sldId="2288"/>
            <ac:cxnSpMk id="7330" creationId="{4626A9B2-4B92-919F-FBF3-7E26F6353C58}"/>
          </ac:cxnSpMkLst>
        </pc:cxnChg>
      </pc:sldChg>
    </pc:docChg>
  </pc:docChgLst>
  <pc:docChgLst>
    <pc:chgData name="공덕호" userId="71ce1358-e66d-48ff-a044-821898ec7d32" providerId="ADAL" clId="{6D87D841-1FF7-407E-8A10-732A8AD997F5}"/>
    <pc:docChg chg="undo custSel addSld delSld modSld">
      <pc:chgData name="공덕호" userId="71ce1358-e66d-48ff-a044-821898ec7d32" providerId="ADAL" clId="{6D87D841-1FF7-407E-8A10-732A8AD997F5}" dt="2022-09-06T07:14:20.932" v="2283" actId="1076"/>
      <pc:docMkLst>
        <pc:docMk/>
      </pc:docMkLst>
      <pc:sldChg chg="addSp delSp modSp mod">
        <pc:chgData name="공덕호" userId="71ce1358-e66d-48ff-a044-821898ec7d32" providerId="ADAL" clId="{6D87D841-1FF7-407E-8A10-732A8AD997F5}" dt="2022-09-06T07:14:20.932" v="2283" actId="1076"/>
        <pc:sldMkLst>
          <pc:docMk/>
          <pc:sldMk cId="4246862502" sldId="2287"/>
        </pc:sldMkLst>
        <pc:spChg chg="add del mod">
          <ac:chgData name="공덕호" userId="71ce1358-e66d-48ff-a044-821898ec7d32" providerId="ADAL" clId="{6D87D841-1FF7-407E-8A10-732A8AD997F5}" dt="2022-09-02T09:26:32.166" v="25" actId="478"/>
          <ac:spMkLst>
            <pc:docMk/>
            <pc:sldMk cId="4246862502" sldId="2287"/>
            <ac:spMk id="2" creationId="{CE5731E5-BB8D-D568-D7A3-1BF6A148979F}"/>
          </ac:spMkLst>
        </pc:spChg>
        <pc:spChg chg="del">
          <ac:chgData name="공덕호" userId="71ce1358-e66d-48ff-a044-821898ec7d32" providerId="ADAL" clId="{6D87D841-1FF7-407E-8A10-732A8AD997F5}" dt="2022-09-02T09:26:19.341" v="23" actId="478"/>
          <ac:spMkLst>
            <pc:docMk/>
            <pc:sldMk cId="4246862502" sldId="2287"/>
            <ac:spMk id="6" creationId="{7C0D227F-97B0-BD0E-3E6B-469722F22C4F}"/>
          </ac:spMkLst>
        </pc:spChg>
        <pc:spChg chg="add del mod topLvl">
          <ac:chgData name="공덕호" userId="71ce1358-e66d-48ff-a044-821898ec7d32" providerId="ADAL" clId="{6D87D841-1FF7-407E-8A10-732A8AD997F5}" dt="2022-09-06T06:41:04.315" v="2250" actId="14100"/>
          <ac:spMkLst>
            <pc:docMk/>
            <pc:sldMk cId="4246862502" sldId="2287"/>
            <ac:spMk id="10" creationId="{18F5946A-30BC-3056-65A5-BDAE8CAC1A1D}"/>
          </ac:spMkLst>
        </pc:spChg>
        <pc:spChg chg="add mod topLvl">
          <ac:chgData name="공덕호" userId="71ce1358-e66d-48ff-a044-821898ec7d32" providerId="ADAL" clId="{6D87D841-1FF7-407E-8A10-732A8AD997F5}" dt="2022-09-06T06:32:45.193" v="2133" actId="478"/>
          <ac:spMkLst>
            <pc:docMk/>
            <pc:sldMk cId="4246862502" sldId="2287"/>
            <ac:spMk id="11" creationId="{F0680CD8-9525-DCBB-B11D-460AC98D2555}"/>
          </ac:spMkLst>
        </pc:spChg>
        <pc:spChg chg="add mod">
          <ac:chgData name="공덕호" userId="71ce1358-e66d-48ff-a044-821898ec7d32" providerId="ADAL" clId="{6D87D841-1FF7-407E-8A10-732A8AD997F5}" dt="2022-09-02T09:48:53.196" v="426" actId="14100"/>
          <ac:spMkLst>
            <pc:docMk/>
            <pc:sldMk cId="4246862502" sldId="2287"/>
            <ac:spMk id="13" creationId="{8194EB4B-38B4-8D02-D851-D541050ACF1C}"/>
          </ac:spMkLst>
        </pc:spChg>
        <pc:spChg chg="add mod">
          <ac:chgData name="공덕호" userId="71ce1358-e66d-48ff-a044-821898ec7d32" providerId="ADAL" clId="{6D87D841-1FF7-407E-8A10-732A8AD997F5}" dt="2022-09-02T09:35:18.325" v="373" actId="164"/>
          <ac:spMkLst>
            <pc:docMk/>
            <pc:sldMk cId="4246862502" sldId="2287"/>
            <ac:spMk id="15" creationId="{5DBCDFAF-30A7-1526-CE72-09A4266AE5D6}"/>
          </ac:spMkLst>
        </pc:spChg>
        <pc:spChg chg="mod">
          <ac:chgData name="공덕호" userId="71ce1358-e66d-48ff-a044-821898ec7d32" providerId="ADAL" clId="{6D87D841-1FF7-407E-8A10-732A8AD997F5}" dt="2022-09-05T04:32:25.976" v="1224" actId="1076"/>
          <ac:spMkLst>
            <pc:docMk/>
            <pc:sldMk cId="4246862502" sldId="2287"/>
            <ac:spMk id="7171" creationId="{00000000-0000-0000-0000-000000000000}"/>
          </ac:spMkLst>
        </pc:spChg>
        <pc:grpChg chg="add del mod">
          <ac:chgData name="공덕호" userId="71ce1358-e66d-48ff-a044-821898ec7d32" providerId="ADAL" clId="{6D87D841-1FF7-407E-8A10-732A8AD997F5}" dt="2022-09-06T06:34:52.285" v="2149" actId="478"/>
          <ac:grpSpMkLst>
            <pc:docMk/>
            <pc:sldMk cId="4246862502" sldId="2287"/>
            <ac:grpSpMk id="16" creationId="{429C4793-7B8E-4D6C-5AE7-4D004282427C}"/>
          </ac:grpSpMkLst>
        </pc:grpChg>
        <pc:grpChg chg="add del mod">
          <ac:chgData name="공덕호" userId="71ce1358-e66d-48ff-a044-821898ec7d32" providerId="ADAL" clId="{6D87D841-1FF7-407E-8A10-732A8AD997F5}" dt="2022-09-06T06:32:45.193" v="2133" actId="478"/>
          <ac:grpSpMkLst>
            <pc:docMk/>
            <pc:sldMk cId="4246862502" sldId="2287"/>
            <ac:grpSpMk id="17" creationId="{EDF4A3F2-4160-CE1E-7FDA-20CA89D96750}"/>
          </ac:grpSpMkLst>
        </pc:grpChg>
        <pc:graphicFrameChg chg="add mod modGraphic">
          <ac:chgData name="공덕호" userId="71ce1358-e66d-48ff-a044-821898ec7d32" providerId="ADAL" clId="{6D87D841-1FF7-407E-8A10-732A8AD997F5}" dt="2022-09-06T06:38:19.491" v="2202" actId="1076"/>
          <ac:graphicFrameMkLst>
            <pc:docMk/>
            <pc:sldMk cId="4246862502" sldId="2287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26:19.341" v="23" actId="478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2.220" v="2280" actId="14100"/>
          <ac:graphicFrameMkLst>
            <pc:docMk/>
            <pc:sldMk cId="4246862502" sldId="2287"/>
            <ac:graphicFrameMk id="5" creationId="{E6E3A82B-3285-374E-06B6-DABDA77A26E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0:56.764" v="2249" actId="1076"/>
          <ac:graphicFrameMkLst>
            <pc:docMk/>
            <pc:sldMk cId="4246862502" sldId="2287"/>
            <ac:graphicFrameMk id="8" creationId="{C9E93F0B-F2D3-D9F9-D7BE-1A72B9F5E80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5.380" v="2281" actId="1076"/>
          <ac:graphicFrameMkLst>
            <pc:docMk/>
            <pc:sldMk cId="4246862502" sldId="2287"/>
            <ac:graphicFrameMk id="9" creationId="{10CFE701-2FBB-3201-260B-A3584BBB86A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27.204" v="2205" actId="1076"/>
          <ac:graphicFrameMkLst>
            <pc:docMk/>
            <pc:sldMk cId="4246862502" sldId="2287"/>
            <ac:graphicFrameMk id="14" creationId="{2AD5C869-3BCF-FC30-1257-2DF6294D673C}"/>
          </ac:graphicFrameMkLst>
        </pc:graphicFrameChg>
        <pc:graphicFrameChg chg="add del mod modGraphic">
          <ac:chgData name="공덕호" userId="71ce1358-e66d-48ff-a044-821898ec7d32" providerId="ADAL" clId="{6D87D841-1FF7-407E-8A10-732A8AD997F5}" dt="2022-09-06T06:34:51.144" v="2148" actId="478"/>
          <ac:graphicFrameMkLst>
            <pc:docMk/>
            <pc:sldMk cId="4246862502" sldId="2287"/>
            <ac:graphicFrameMk id="19" creationId="{D038DA33-084E-4A99-2AB5-244F24185430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34.244" v="2207" actId="1076"/>
          <ac:graphicFrameMkLst>
            <pc:docMk/>
            <pc:sldMk cId="4246862502" sldId="2287"/>
            <ac:graphicFrameMk id="20" creationId="{C871E7C3-3E91-9A5E-1A04-53AF418D30F8}"/>
          </ac:graphicFrameMkLst>
        </pc:graphicFrameChg>
        <pc:picChg chg="add mod">
          <ac:chgData name="공덕호" userId="71ce1358-e66d-48ff-a044-821898ec7d32" providerId="ADAL" clId="{6D87D841-1FF7-407E-8A10-732A8AD997F5}" dt="2022-09-06T07:14:20.932" v="2283" actId="1076"/>
          <ac:picMkLst>
            <pc:docMk/>
            <pc:sldMk cId="4246862502" sldId="2287"/>
            <ac:picMk id="4" creationId="{2508B513-E977-4787-58E0-4894D34DB21B}"/>
          </ac:picMkLst>
        </pc:picChg>
        <pc:picChg chg="add del mod">
          <ac:chgData name="공덕호" userId="71ce1358-e66d-48ff-a044-821898ec7d32" providerId="ADAL" clId="{6D87D841-1FF7-407E-8A10-732A8AD997F5}" dt="2022-09-06T06:31:28.733" v="2097" actId="478"/>
          <ac:picMkLst>
            <pc:docMk/>
            <pc:sldMk cId="4246862502" sldId="2287"/>
            <ac:picMk id="4" creationId="{B986D0FA-B31F-F3EF-2F67-8F9A7BEA1EE9}"/>
          </ac:picMkLst>
        </pc:picChg>
        <pc:picChg chg="add del mod">
          <ac:chgData name="공덕호" userId="71ce1358-e66d-48ff-a044-821898ec7d32" providerId="ADAL" clId="{6D87D841-1FF7-407E-8A10-732A8AD997F5}" dt="2022-09-06T06:37:29.068" v="2182" actId="478"/>
          <ac:picMkLst>
            <pc:docMk/>
            <pc:sldMk cId="4246862502" sldId="2287"/>
            <ac:picMk id="7" creationId="{C63FD1D3-2675-6ED8-100B-BA3D7649BEC7}"/>
          </ac:picMkLst>
        </pc:picChg>
        <pc:picChg chg="add del mod">
          <ac:chgData name="공덕호" userId="71ce1358-e66d-48ff-a044-821898ec7d32" providerId="ADAL" clId="{6D87D841-1FF7-407E-8A10-732A8AD997F5}" dt="2022-09-06T06:37:46.150" v="2190" actId="478"/>
          <ac:picMkLst>
            <pc:docMk/>
            <pc:sldMk cId="4246862502" sldId="2287"/>
            <ac:picMk id="22" creationId="{CC7D166E-6C7D-FAFC-4F73-155D4F14708C}"/>
          </ac:picMkLst>
        </pc:picChg>
        <pc:picChg chg="add del mod">
          <ac:chgData name="공덕호" userId="71ce1358-e66d-48ff-a044-821898ec7d32" providerId="ADAL" clId="{6D87D841-1FF7-407E-8A10-732A8AD997F5}" dt="2022-09-06T06:35:34.853" v="2158" actId="478"/>
          <ac:picMkLst>
            <pc:docMk/>
            <pc:sldMk cId="4246862502" sldId="2287"/>
            <ac:picMk id="24" creationId="{02243319-2FF5-FE7A-A5AA-64B44A0D35C0}"/>
          </ac:picMkLst>
        </pc:picChg>
        <pc:picChg chg="add mod">
          <ac:chgData name="공덕호" userId="71ce1358-e66d-48ff-a044-821898ec7d32" providerId="ADAL" clId="{6D87D841-1FF7-407E-8A10-732A8AD997F5}" dt="2022-09-06T06:38:15.812" v="2201" actId="1076"/>
          <ac:picMkLst>
            <pc:docMk/>
            <pc:sldMk cId="4246862502" sldId="2287"/>
            <ac:picMk id="26" creationId="{57760B7B-D811-6207-B687-829EFD4D63EE}"/>
          </ac:picMkLst>
        </pc:picChg>
        <pc:picChg chg="add mod">
          <ac:chgData name="공덕호" userId="71ce1358-e66d-48ff-a044-821898ec7d32" providerId="ADAL" clId="{6D87D841-1FF7-407E-8A10-732A8AD997F5}" dt="2022-09-06T06:38:21.835" v="2203" actId="1076"/>
          <ac:picMkLst>
            <pc:docMk/>
            <pc:sldMk cId="4246862502" sldId="2287"/>
            <ac:picMk id="28" creationId="{A311EF0C-87EF-E975-A947-0A3B74A5DF31}"/>
          </ac:picMkLst>
        </pc:picChg>
        <pc:picChg chg="add del mod">
          <ac:chgData name="공덕호" userId="71ce1358-e66d-48ff-a044-821898ec7d32" providerId="ADAL" clId="{6D87D841-1FF7-407E-8A10-732A8AD997F5}" dt="2022-09-06T06:40:08.742" v="2233" actId="21"/>
          <ac:picMkLst>
            <pc:docMk/>
            <pc:sldMk cId="4246862502" sldId="2287"/>
            <ac:picMk id="32" creationId="{49514993-A628-93BB-194B-AC6907852872}"/>
          </ac:picMkLst>
        </pc:picChg>
        <pc:picChg chg="add del mod">
          <ac:chgData name="공덕호" userId="71ce1358-e66d-48ff-a044-821898ec7d32" providerId="ADAL" clId="{6D87D841-1FF7-407E-8A10-732A8AD997F5}" dt="2022-09-06T06:40:06.675" v="2232" actId="478"/>
          <ac:picMkLst>
            <pc:docMk/>
            <pc:sldMk cId="4246862502" sldId="2287"/>
            <ac:picMk id="34" creationId="{6D138459-8AA3-ADA7-C85B-6D00A18342E0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6" creationId="{5171ACCA-B800-0029-3FE0-334E75B2BF7E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8" creationId="{1EED9409-4A6C-BEF7-4DFE-C8F738F4933C}"/>
          </ac:picMkLst>
        </pc:picChg>
        <pc:picChg chg="add mod">
          <ac:chgData name="공덕호" userId="71ce1358-e66d-48ff-a044-821898ec7d32" providerId="ADAL" clId="{6D87D841-1FF7-407E-8A10-732A8AD997F5}" dt="2022-09-06T06:41:06.011" v="2251" actId="1076"/>
          <ac:picMkLst>
            <pc:docMk/>
            <pc:sldMk cId="4246862502" sldId="2287"/>
            <ac:picMk id="40" creationId="{11FD5BD2-8789-2B51-9053-AA0AD2DFAF79}"/>
          </ac:picMkLst>
        </pc:picChg>
        <pc:picChg chg="add del">
          <ac:chgData name="공덕호" userId="71ce1358-e66d-48ff-a044-821898ec7d32" providerId="ADAL" clId="{6D87D841-1FF7-407E-8A10-732A8AD997F5}" dt="2022-09-06T06:35:12.192" v="2154" actId="478"/>
          <ac:picMkLst>
            <pc:docMk/>
            <pc:sldMk cId="4246862502" sldId="2287"/>
            <ac:picMk id="1026" creationId="{4C7D74DF-CC54-6756-A719-24E035008F70}"/>
          </ac:picMkLst>
        </pc:picChg>
        <pc:picChg chg="add del mod">
          <ac:chgData name="공덕호" userId="71ce1358-e66d-48ff-a044-821898ec7d32" providerId="ADAL" clId="{6D87D841-1FF7-407E-8A10-732A8AD997F5}" dt="2022-09-06T06:36:42.407" v="2163" actId="21"/>
          <ac:picMkLst>
            <pc:docMk/>
            <pc:sldMk cId="4246862502" sldId="2287"/>
            <ac:picMk id="1028" creationId="{AE0C2323-EA15-0B7D-87F8-45ED85BF03FB}"/>
          </ac:picMkLst>
        </pc:picChg>
        <pc:cxnChg chg="add del mod">
          <ac:chgData name="공덕호" userId="71ce1358-e66d-48ff-a044-821898ec7d32" providerId="ADAL" clId="{6D87D841-1FF7-407E-8A10-732A8AD997F5}" dt="2022-09-06T06:40:53.270" v="2248" actId="478"/>
          <ac:cxnSpMkLst>
            <pc:docMk/>
            <pc:sldMk cId="4246862502" sldId="2287"/>
            <ac:cxnSpMk id="30" creationId="{E16A1CED-33D9-43D4-1FFD-C683129CF5EC}"/>
          </ac:cxnSpMkLst>
        </pc:cxnChg>
      </pc:sldChg>
      <pc:sldChg chg="del">
        <pc:chgData name="공덕호" userId="71ce1358-e66d-48ff-a044-821898ec7d32" providerId="ADAL" clId="{6D87D841-1FF7-407E-8A10-732A8AD997F5}" dt="2022-09-02T09:26:17.495" v="22" actId="47"/>
        <pc:sldMkLst>
          <pc:docMk/>
          <pc:sldMk cId="1310337324" sldId="2288"/>
        </pc:sldMkLst>
      </pc:sldChg>
      <pc:sldChg chg="addSp delSp modSp add mod">
        <pc:chgData name="공덕호" userId="71ce1358-e66d-48ff-a044-821898ec7d32" providerId="ADAL" clId="{6D87D841-1FF7-407E-8A10-732A8AD997F5}" dt="2022-09-06T06:28:06.092" v="2057" actId="1076"/>
        <pc:sldMkLst>
          <pc:docMk/>
          <pc:sldMk cId="2037530281" sldId="2288"/>
        </pc:sldMkLst>
        <pc:spChg chg="add mod topLvl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2" creationId="{BBC30D64-74AF-17FB-DFE0-6561A64F3D99}"/>
          </ac:spMkLst>
        </pc:spChg>
        <pc:spChg chg="add del mod topLvl">
          <ac:chgData name="공덕호" userId="71ce1358-e66d-48ff-a044-821898ec7d32" providerId="ADAL" clId="{6D87D841-1FF7-407E-8A10-732A8AD997F5}" dt="2022-09-06T06:05:30.179" v="1251" actId="478"/>
          <ac:spMkLst>
            <pc:docMk/>
            <pc:sldMk cId="2037530281" sldId="2288"/>
            <ac:spMk id="4" creationId="{09E6260F-A8F0-076B-BA5D-D1A65083C5F7}"/>
          </ac:spMkLst>
        </pc:spChg>
        <pc:spChg chg="add del mod topLvl">
          <ac:chgData name="공덕호" userId="71ce1358-e66d-48ff-a044-821898ec7d32" providerId="ADAL" clId="{6D87D841-1FF7-407E-8A10-732A8AD997F5}" dt="2022-09-06T06:05:30.808" v="1252" actId="478"/>
          <ac:spMkLst>
            <pc:docMk/>
            <pc:sldMk cId="2037530281" sldId="2288"/>
            <ac:spMk id="6" creationId="{7AF6043F-2C5F-9D9A-6FB6-E2C88913FAA5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" creationId="{BF6B57A9-1C32-AAC3-654B-79599DFA46E3}"/>
          </ac:spMkLst>
        </pc:spChg>
        <pc:spChg chg="mod">
          <ac:chgData name="공덕호" userId="71ce1358-e66d-48ff-a044-821898ec7d32" providerId="ADAL" clId="{6D87D841-1FF7-407E-8A10-732A8AD997F5}" dt="2022-09-05T04:31:10.113" v="1062"/>
          <ac:spMkLst>
            <pc:docMk/>
            <pc:sldMk cId="2037530281" sldId="2288"/>
            <ac:spMk id="10" creationId="{DB70A375-1423-3661-0173-0D40C87E8B99}"/>
          </ac:spMkLst>
        </pc:spChg>
        <pc:spChg chg="mod">
          <ac:chgData name="공덕호" userId="71ce1358-e66d-48ff-a044-821898ec7d32" providerId="ADAL" clId="{6D87D841-1FF7-407E-8A10-732A8AD997F5}" dt="2022-09-06T06:16:03.204" v="1586" actId="14100"/>
          <ac:spMkLst>
            <pc:docMk/>
            <pc:sldMk cId="2037530281" sldId="2288"/>
            <ac:spMk id="15" creationId="{268A77F8-F341-8255-DD59-F8566EE7828E}"/>
          </ac:spMkLst>
        </pc:spChg>
        <pc:spChg chg="mod">
          <ac:chgData name="공덕호" userId="71ce1358-e66d-48ff-a044-821898ec7d32" providerId="ADAL" clId="{6D87D841-1FF7-407E-8A10-732A8AD997F5}" dt="2022-09-06T06:17:36.396" v="1685" actId="14100"/>
          <ac:spMkLst>
            <pc:docMk/>
            <pc:sldMk cId="2037530281" sldId="2288"/>
            <ac:spMk id="19" creationId="{0870CE1B-28E0-5CE0-526A-8C04E752D0D4}"/>
          </ac:spMkLst>
        </pc:spChg>
        <pc:spChg chg="add mod">
          <ac:chgData name="공덕호" userId="71ce1358-e66d-48ff-a044-821898ec7d32" providerId="ADAL" clId="{6D87D841-1FF7-407E-8A10-732A8AD997F5}" dt="2022-09-06T06:09:50.732" v="1420" actId="14100"/>
          <ac:spMkLst>
            <pc:docMk/>
            <pc:sldMk cId="2037530281" sldId="2288"/>
            <ac:spMk id="23" creationId="{CA9782BC-1882-E4E8-D0C3-D3403D7EE2D6}"/>
          </ac:spMkLst>
        </pc:spChg>
        <pc:spChg chg="mod">
          <ac:chgData name="공덕호" userId="71ce1358-e66d-48ff-a044-821898ec7d32" providerId="ADAL" clId="{6D87D841-1FF7-407E-8A10-732A8AD997F5}" dt="2022-09-05T04:32:12.003" v="1221"/>
          <ac:spMkLst>
            <pc:docMk/>
            <pc:sldMk cId="2037530281" sldId="2288"/>
            <ac:spMk id="26" creationId="{4BB57705-C2E8-CD93-79F9-552A2146A968}"/>
          </ac:spMkLst>
        </pc:spChg>
        <pc:spChg chg="mod">
          <ac:chgData name="공덕호" userId="71ce1358-e66d-48ff-a044-821898ec7d32" providerId="ADAL" clId="{6D87D841-1FF7-407E-8A10-732A8AD997F5}" dt="2022-09-06T06:07:54.107" v="1364" actId="14100"/>
          <ac:spMkLst>
            <pc:docMk/>
            <pc:sldMk cId="2037530281" sldId="2288"/>
            <ac:spMk id="29" creationId="{398D6B67-1594-1CFF-2A09-1D9AD3F30781}"/>
          </ac:spMkLst>
        </pc:spChg>
        <pc:spChg chg="add del mod">
          <ac:chgData name="공덕호" userId="71ce1358-e66d-48ff-a044-821898ec7d32" providerId="ADAL" clId="{6D87D841-1FF7-407E-8A10-732A8AD997F5}" dt="2022-09-06T06:05:21.972" v="1247" actId="478"/>
          <ac:spMkLst>
            <pc:docMk/>
            <pc:sldMk cId="2037530281" sldId="2288"/>
            <ac:spMk id="30" creationId="{ADE971A6-6252-CE71-2C18-C4B7C6F9595A}"/>
          </ac:spMkLst>
        </pc:spChg>
        <pc:spChg chg="add del mod">
          <ac:chgData name="공덕호" userId="71ce1358-e66d-48ff-a044-821898ec7d32" providerId="ADAL" clId="{6D87D841-1FF7-407E-8A10-732A8AD997F5}" dt="2022-09-06T06:05:27.132" v="1250" actId="478"/>
          <ac:spMkLst>
            <pc:docMk/>
            <pc:sldMk cId="2037530281" sldId="2288"/>
            <ac:spMk id="31" creationId="{FCB3CC2E-D0D2-0709-EA91-D44549D16A7F}"/>
          </ac:spMkLst>
        </pc:spChg>
        <pc:spChg chg="mod">
          <ac:chgData name="공덕호" userId="71ce1358-e66d-48ff-a044-821898ec7d32" providerId="ADAL" clId="{6D87D841-1FF7-407E-8A10-732A8AD997F5}" dt="2022-09-06T06:12:41.447" v="1507" actId="1036"/>
          <ac:spMkLst>
            <pc:docMk/>
            <pc:sldMk cId="2037530281" sldId="2288"/>
            <ac:spMk id="36" creationId="{3504296B-72BA-37A4-20F8-A6343D6BC196}"/>
          </ac:spMkLst>
        </pc:spChg>
        <pc:spChg chg="mod">
          <ac:chgData name="공덕호" userId="71ce1358-e66d-48ff-a044-821898ec7d32" providerId="ADAL" clId="{6D87D841-1FF7-407E-8A10-732A8AD997F5}" dt="2022-09-02T10:07:21.568" v="727" actId="14100"/>
          <ac:spMkLst>
            <pc:docMk/>
            <pc:sldMk cId="2037530281" sldId="2288"/>
            <ac:spMk id="39" creationId="{E3FF5C0C-CF7A-AB5F-6AF3-73339734F224}"/>
          </ac:spMkLst>
        </pc:spChg>
        <pc:spChg chg="mod">
          <ac:chgData name="공덕호" userId="71ce1358-e66d-48ff-a044-821898ec7d32" providerId="ADAL" clId="{6D87D841-1FF7-407E-8A10-732A8AD997F5}" dt="2022-09-02T10:07:31.601" v="728" actId="571"/>
          <ac:spMkLst>
            <pc:docMk/>
            <pc:sldMk cId="2037530281" sldId="2288"/>
            <ac:spMk id="42" creationId="{5A6599BD-4C30-C40F-8C47-51F0394F8869}"/>
          </ac:spMkLst>
        </pc:spChg>
        <pc:spChg chg="mod">
          <ac:chgData name="공덕호" userId="71ce1358-e66d-48ff-a044-821898ec7d32" providerId="ADAL" clId="{6D87D841-1FF7-407E-8A10-732A8AD997F5}" dt="2022-09-02T10:11:31.288" v="813" actId="14100"/>
          <ac:spMkLst>
            <pc:docMk/>
            <pc:sldMk cId="2037530281" sldId="2288"/>
            <ac:spMk id="46" creationId="{9294DA30-D19D-061C-9D14-AAE6E157E9AA}"/>
          </ac:spMkLst>
        </pc:spChg>
        <pc:spChg chg="mod">
          <ac:chgData name="공덕호" userId="71ce1358-e66d-48ff-a044-821898ec7d32" providerId="ADAL" clId="{6D87D841-1FF7-407E-8A10-732A8AD997F5}" dt="2022-09-02T10:08:20.688" v="768" actId="14100"/>
          <ac:spMkLst>
            <pc:docMk/>
            <pc:sldMk cId="2037530281" sldId="2288"/>
            <ac:spMk id="50" creationId="{CE411BFD-518E-102D-6059-EE0D02E7C2BF}"/>
          </ac:spMkLst>
        </pc:spChg>
        <pc:spChg chg="mod">
          <ac:chgData name="공덕호" userId="71ce1358-e66d-48ff-a044-821898ec7d32" providerId="ADAL" clId="{6D87D841-1FF7-407E-8A10-732A8AD997F5}" dt="2022-09-05T04:29:53.523" v="953"/>
          <ac:spMkLst>
            <pc:docMk/>
            <pc:sldMk cId="2037530281" sldId="2288"/>
            <ac:spMk id="53" creationId="{194F80C1-A353-9D71-5321-251BACC0D073}"/>
          </ac:spMkLst>
        </pc:spChg>
        <pc:spChg chg="mod">
          <ac:chgData name="공덕호" userId="71ce1358-e66d-48ff-a044-821898ec7d32" providerId="ADAL" clId="{6D87D841-1FF7-407E-8A10-732A8AD997F5}" dt="2022-09-05T04:30:38.091" v="996"/>
          <ac:spMkLst>
            <pc:docMk/>
            <pc:sldMk cId="2037530281" sldId="2288"/>
            <ac:spMk id="56" creationId="{FBFB4B6D-F304-64DD-3290-37A1C61A4E78}"/>
          </ac:spMkLst>
        </pc:spChg>
        <pc:spChg chg="mod">
          <ac:chgData name="공덕호" userId="71ce1358-e66d-48ff-a044-821898ec7d32" providerId="ADAL" clId="{6D87D841-1FF7-407E-8A10-732A8AD997F5}" dt="2022-09-05T04:31:01.783" v="1060"/>
          <ac:spMkLst>
            <pc:docMk/>
            <pc:sldMk cId="2037530281" sldId="2288"/>
            <ac:spMk id="59" creationId="{EBCA1A67-A48C-1D48-62F9-BB77373AE07C}"/>
          </ac:spMkLst>
        </pc:spChg>
        <pc:spChg chg="add mod">
          <ac:chgData name="공덕호" userId="71ce1358-e66d-48ff-a044-821898ec7d32" providerId="ADAL" clId="{6D87D841-1FF7-407E-8A10-732A8AD997F5}" dt="2022-09-06T06:24:59.268" v="1962" actId="14100"/>
          <ac:spMkLst>
            <pc:docMk/>
            <pc:sldMk cId="2037530281" sldId="2288"/>
            <ac:spMk id="62" creationId="{B6535D81-EA79-59EA-2C5F-279A4B8F27A9}"/>
          </ac:spMkLst>
        </pc:spChg>
        <pc:spChg chg="add mod ord">
          <ac:chgData name="공덕호" userId="71ce1358-e66d-48ff-a044-821898ec7d32" providerId="ADAL" clId="{6D87D841-1FF7-407E-8A10-732A8AD997F5}" dt="2022-09-06T06:09:25.521" v="1410" actId="164"/>
          <ac:spMkLst>
            <pc:docMk/>
            <pc:sldMk cId="2037530281" sldId="2288"/>
            <ac:spMk id="7168" creationId="{20C972CB-B3CE-6707-159E-848D925FDD4C}"/>
          </ac:spMkLst>
        </pc:spChg>
        <pc:spChg chg="add del">
          <ac:chgData name="공덕호" userId="71ce1358-e66d-48ff-a044-821898ec7d32" providerId="ADAL" clId="{6D87D841-1FF7-407E-8A10-732A8AD997F5}" dt="2022-09-06T06:09:13.162" v="1396" actId="22"/>
          <ac:spMkLst>
            <pc:docMk/>
            <pc:sldMk cId="2037530281" sldId="2288"/>
            <ac:spMk id="7170" creationId="{A027D69F-EFD1-5D06-BF09-B820A5E8E949}"/>
          </ac:spMkLst>
        </pc:spChg>
        <pc:spChg chg="mod">
          <ac:chgData name="공덕호" userId="71ce1358-e66d-48ff-a044-821898ec7d32" providerId="ADAL" clId="{6D87D841-1FF7-407E-8A10-732A8AD997F5}" dt="2022-09-05T04:28:55.451" v="870" actId="20577"/>
          <ac:spMkLst>
            <pc:docMk/>
            <pc:sldMk cId="2037530281" sldId="2288"/>
            <ac:spMk id="7171" creationId="{00000000-0000-0000-0000-00000000000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4" creationId="{5C29D243-FEE6-DFDF-EF4E-199EF008BFB6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7" creationId="{06D3255E-F7A7-80E5-6E9E-48F20657121B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9" creationId="{38E848A6-8DE4-3B93-133F-42965FD2C28E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1" creationId="{BE0C7691-1253-CC18-0AF7-4D0F535F854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3" creationId="{029F5CC7-027C-A752-7562-5FACB0D5436C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3" creationId="{A64C75B4-E304-F646-A978-D6A6ADD11060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5" creationId="{D7EA6BEF-6B0D-173F-622A-E23FA529AE50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5" creationId="{3B8F9B36-3654-FFFC-2B3E-CF59870F04AC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6" creationId="{6971AE00-B456-A62B-7427-5BF15705C946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0" creationId="{357FD48A-6A5B-5C36-1C2A-1B68BDD1250B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1" creationId="{C6893E51-D94C-A092-1578-57852AB71290}"/>
          </ac:spMkLst>
        </pc:spChg>
        <pc:spChg chg="mod">
          <ac:chgData name="공덕호" userId="71ce1358-e66d-48ff-a044-821898ec7d32" providerId="ADAL" clId="{6D87D841-1FF7-407E-8A10-732A8AD997F5}" dt="2022-09-06T06:16:18.337" v="1621" actId="20577"/>
          <ac:spMkLst>
            <pc:docMk/>
            <pc:sldMk cId="2037530281" sldId="2288"/>
            <ac:spMk id="7220" creationId="{B0A19F52-E74B-F0B7-4166-9DEFF9EB28DB}"/>
          </ac:spMkLst>
        </pc:spChg>
        <pc:spChg chg="mod">
          <ac:chgData name="공덕호" userId="71ce1358-e66d-48ff-a044-821898ec7d32" providerId="ADAL" clId="{6D87D841-1FF7-407E-8A10-732A8AD997F5}" dt="2022-09-06T06:17:46.662" v="1711"/>
          <ac:spMkLst>
            <pc:docMk/>
            <pc:sldMk cId="2037530281" sldId="2288"/>
            <ac:spMk id="7229" creationId="{B6300ACA-7939-A9EC-8CD5-1C2EFC88FB8B}"/>
          </ac:spMkLst>
        </pc:spChg>
        <pc:spChg chg="mod">
          <ac:chgData name="공덕호" userId="71ce1358-e66d-48ff-a044-821898ec7d32" providerId="ADAL" clId="{6D87D841-1FF7-407E-8A10-732A8AD997F5}" dt="2022-09-06T06:19:49.628" v="1782" actId="14100"/>
          <ac:spMkLst>
            <pc:docMk/>
            <pc:sldMk cId="2037530281" sldId="2288"/>
            <ac:spMk id="7238" creationId="{1E71B9AA-6A84-ED0B-4030-3E0361E3117E}"/>
          </ac:spMkLst>
        </pc:spChg>
        <pc:spChg chg="mod">
          <ac:chgData name="공덕호" userId="71ce1358-e66d-48ff-a044-821898ec7d32" providerId="ADAL" clId="{6D87D841-1FF7-407E-8A10-732A8AD997F5}" dt="2022-09-06T06:19:41.272" v="1764" actId="20577"/>
          <ac:spMkLst>
            <pc:docMk/>
            <pc:sldMk cId="2037530281" sldId="2288"/>
            <ac:spMk id="7240" creationId="{FD5FF74E-AECC-0F59-6945-25C3F72F1D31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7" creationId="{A506C415-C2A3-BA3B-5CAA-197A243AAA5D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9" creationId="{9C4F2BEF-C971-78B9-4659-7D88C18E2EE3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4" creationId="{2FA90F30-8C52-352F-7A1B-BE5D9C28077C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6" creationId="{F93E8AAF-2F69-41C7-53A6-CE949ECDA0F5}"/>
          </ac:spMkLst>
        </pc:spChg>
        <pc:spChg chg="add mod">
          <ac:chgData name="공덕호" userId="71ce1358-e66d-48ff-a044-821898ec7d32" providerId="ADAL" clId="{6D87D841-1FF7-407E-8A10-732A8AD997F5}" dt="2022-09-06T06:23:51.830" v="1919" actId="164"/>
          <ac:spMkLst>
            <pc:docMk/>
            <pc:sldMk cId="2037530281" sldId="2288"/>
            <ac:spMk id="7268" creationId="{42F6AD94-9A44-E4C2-E7B3-A7266E190CDB}"/>
          </ac:spMkLst>
        </pc:spChg>
        <pc:spChg chg="add mod">
          <ac:chgData name="공덕호" userId="71ce1358-e66d-48ff-a044-821898ec7d32" providerId="ADAL" clId="{6D87D841-1FF7-407E-8A10-732A8AD997F5}" dt="2022-09-06T06:23:32.112" v="1916" actId="20577"/>
          <ac:spMkLst>
            <pc:docMk/>
            <pc:sldMk cId="2037530281" sldId="2288"/>
            <ac:spMk id="7270" creationId="{49B19960-362F-6C90-30F1-C262D3B34F7D}"/>
          </ac:spMkLst>
        </pc:spChg>
        <pc:spChg chg="add mod">
          <ac:chgData name="공덕호" userId="71ce1358-e66d-48ff-a044-821898ec7d32" providerId="ADAL" clId="{6D87D841-1FF7-407E-8A10-732A8AD997F5}" dt="2022-09-06T06:23:27.644" v="1915" actId="14100"/>
          <ac:spMkLst>
            <pc:docMk/>
            <pc:sldMk cId="2037530281" sldId="2288"/>
            <ac:spMk id="7273" creationId="{8B79DC8C-7CAA-FAEF-72DE-05A61F98B581}"/>
          </ac:spMkLst>
        </pc:spChg>
        <pc:spChg chg="mod">
          <ac:chgData name="공덕호" userId="71ce1358-e66d-48ff-a044-821898ec7d32" providerId="ADAL" clId="{6D87D841-1FF7-407E-8A10-732A8AD997F5}" dt="2022-09-06T06:24:43.242" v="1959" actId="20577"/>
          <ac:spMkLst>
            <pc:docMk/>
            <pc:sldMk cId="2037530281" sldId="2288"/>
            <ac:spMk id="7277" creationId="{95E1D70E-586A-1A6C-D230-6BF16D52A395}"/>
          </ac:spMkLst>
        </pc:spChg>
        <pc:spChg chg="mod">
          <ac:chgData name="공덕호" userId="71ce1358-e66d-48ff-a044-821898ec7d32" providerId="ADAL" clId="{6D87D841-1FF7-407E-8A10-732A8AD997F5}" dt="2022-09-06T06:24:03.932" v="1923" actId="14100"/>
          <ac:spMkLst>
            <pc:docMk/>
            <pc:sldMk cId="2037530281" sldId="2288"/>
            <ac:spMk id="7281" creationId="{0EAC43B1-A7A2-D1BD-EA1B-2EAB1AF2E014}"/>
          </ac:spMkLst>
        </pc:spChg>
        <pc:spChg chg="add del mod">
          <ac:chgData name="공덕호" userId="71ce1358-e66d-48ff-a044-821898ec7d32" providerId="ADAL" clId="{6D87D841-1FF7-407E-8A10-732A8AD997F5}" dt="2022-09-06T06:27:37.220" v="2028" actId="478"/>
          <ac:spMkLst>
            <pc:docMk/>
            <pc:sldMk cId="2037530281" sldId="2288"/>
            <ac:spMk id="7304" creationId="{ADF8A59B-2AC6-DD32-613E-CD5A81686FE9}"/>
          </ac:spMkLst>
        </pc:spChg>
        <pc:spChg chg="add del mod">
          <ac:chgData name="공덕호" userId="71ce1358-e66d-48ff-a044-821898ec7d32" providerId="ADAL" clId="{6D87D841-1FF7-407E-8A10-732A8AD997F5}" dt="2022-09-06T06:27:47.217" v="2037" actId="478"/>
          <ac:spMkLst>
            <pc:docMk/>
            <pc:sldMk cId="2037530281" sldId="2288"/>
            <ac:spMk id="7305" creationId="{1BEE395F-5836-880D-084D-0885C537FE6C}"/>
          </ac:spMkLst>
        </pc:spChg>
        <pc:spChg chg="add mod">
          <ac:chgData name="공덕호" userId="71ce1358-e66d-48ff-a044-821898ec7d32" providerId="ADAL" clId="{6D87D841-1FF7-407E-8A10-732A8AD997F5}" dt="2022-09-06T06:28:06.092" v="2057" actId="1076"/>
          <ac:spMkLst>
            <pc:docMk/>
            <pc:sldMk cId="2037530281" sldId="2288"/>
            <ac:spMk id="7307" creationId="{D8E0B5DF-D9B1-6F21-7512-A3666CBC80ED}"/>
          </ac:spMkLst>
        </pc:spChg>
        <pc:grpChg chg="add del mod">
          <ac:chgData name="공덕호" userId="71ce1358-e66d-48ff-a044-821898ec7d32" providerId="ADAL" clId="{6D87D841-1FF7-407E-8A10-732A8AD997F5}" dt="2022-09-05T04:31:10.834" v="1063"/>
          <ac:grpSpMkLst>
            <pc:docMk/>
            <pc:sldMk cId="2037530281" sldId="2288"/>
            <ac:grpSpMk id="8" creationId="{6CB97384-3E18-DC90-E77A-37204B79D091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11" creationId="{F1CB2BFA-37A1-0FC8-DC7B-B9172F86F7A4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16" creationId="{17E84114-743D-11C7-B862-080D493EBF5D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6" creationId="{429C4793-7B8E-4D6C-5AE7-4D004282427C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7" creationId="{EDF4A3F2-4160-CE1E-7FDA-20CA89D96750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21" creationId="{F7F85FBD-0368-E771-468B-4687A1CFA9DB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4" creationId="{ADF01323-B56F-D074-11E8-8457D59DDDCD}"/>
          </ac:grpSpMkLst>
        </pc:grpChg>
        <pc:grpChg chg="add del mod">
          <ac:chgData name="공덕호" userId="71ce1358-e66d-48ff-a044-821898ec7d32" providerId="ADAL" clId="{6D87D841-1FF7-407E-8A10-732A8AD997F5}" dt="2022-09-06T06:05:07.013" v="1228" actId="165"/>
          <ac:grpSpMkLst>
            <pc:docMk/>
            <pc:sldMk cId="2037530281" sldId="2288"/>
            <ac:grpSpMk id="25" creationId="{50DEB990-AAAA-1935-8885-A21F052BCB24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7" creationId="{F34FAB94-3BDB-7C16-0035-DB8E2BC672E0}"/>
          </ac:grpSpMkLst>
        </pc:grpChg>
        <pc:grpChg chg="add del mod">
          <ac:chgData name="공덕호" userId="71ce1358-e66d-48ff-a044-821898ec7d32" providerId="ADAL" clId="{6D87D841-1FF7-407E-8A10-732A8AD997F5}" dt="2022-09-06T06:05:24.491" v="1248" actId="165"/>
          <ac:grpSpMkLst>
            <pc:docMk/>
            <pc:sldMk cId="2037530281" sldId="2288"/>
            <ac:grpSpMk id="32" creationId="{12E4BB3E-5BCD-A76A-D20A-BD8CBE6398A8}"/>
          </ac:grpSpMkLst>
        </pc:grpChg>
        <pc:grpChg chg="add del mod">
          <ac:chgData name="공덕호" userId="71ce1358-e66d-48ff-a044-821898ec7d32" providerId="ADAL" clId="{6D87D841-1FF7-407E-8A10-732A8AD997F5}" dt="2022-09-06T06:05:25.260" v="1249" actId="165"/>
          <ac:grpSpMkLst>
            <pc:docMk/>
            <pc:sldMk cId="2037530281" sldId="2288"/>
            <ac:grpSpMk id="33" creationId="{8B780C45-9716-4140-DE32-9B51246843E3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34" creationId="{23486048-FD33-7B05-2F8F-9A4CD133130B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37" creationId="{2D3AB035-F882-527C-47CF-35A2183C415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0" creationId="{98B5D03D-B6EA-CB07-86CE-63CDF87CAD84}"/>
          </ac:grpSpMkLst>
        </pc:grpChg>
        <pc:grpChg chg="add del mod">
          <ac:chgData name="공덕호" userId="71ce1358-e66d-48ff-a044-821898ec7d32" providerId="ADAL" clId="{6D87D841-1FF7-407E-8A10-732A8AD997F5}" dt="2022-09-02T10:07:41.066" v="729" actId="478"/>
          <ac:grpSpMkLst>
            <pc:docMk/>
            <pc:sldMk cId="2037530281" sldId="2288"/>
            <ac:grpSpMk id="40" creationId="{EFE69F1A-C1DE-4AAD-BFBC-65889A0E885E}"/>
          </ac:grpSpMkLst>
        </pc:grpChg>
        <pc:grpChg chg="add del mod">
          <ac:chgData name="공덕호" userId="71ce1358-e66d-48ff-a044-821898ec7d32" providerId="ADAL" clId="{6D87D841-1FF7-407E-8A10-732A8AD997F5}" dt="2022-09-06T06:19:33.817" v="1758" actId="478"/>
          <ac:grpSpMkLst>
            <pc:docMk/>
            <pc:sldMk cId="2037530281" sldId="2288"/>
            <ac:grpSpMk id="44" creationId="{209E2895-4B11-CC3A-40EB-A9C7F5C85C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7" creationId="{9FDCC5AF-7819-72AA-1DAF-5A337FD99A04}"/>
          </ac:grpSpMkLst>
        </pc:grpChg>
        <pc:grpChg chg="add del mod">
          <ac:chgData name="공덕호" userId="71ce1358-e66d-48ff-a044-821898ec7d32" providerId="ADAL" clId="{6D87D841-1FF7-407E-8A10-732A8AD997F5}" dt="2022-09-06T06:19:32.649" v="1757" actId="478"/>
          <ac:grpSpMkLst>
            <pc:docMk/>
            <pc:sldMk cId="2037530281" sldId="2288"/>
            <ac:grpSpMk id="48" creationId="{15D27980-0C9B-3EB3-B45D-E818948D5BB4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1" creationId="{0B49EDB1-7926-92E3-42AB-2B609C6C5435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4" creationId="{2A05C2AF-0BFC-73A1-9F09-555E0F7B7456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7" creationId="{66BD9FC0-0B3E-4B9F-767D-23524FEEA31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2" creationId="{A5BB4E7B-BD36-95F9-F18F-49BB27A41A5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5" creationId="{94550176-E8C2-0AE2-5B17-0CB9E313151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2" creationId="{AF0B6076-A52A-EB7B-F6ED-E5183ED845B6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4" creationId="{E78F05D5-271D-82D6-4788-19B72FB1002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9" creationId="{B9ECE6FC-706A-B592-0B2F-6CF5E9103544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7218" creationId="{16B178F1-7C4E-EAE2-CB2E-AFE4C935614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25" creationId="{49F97330-7D31-61DE-46C1-A977CB9AC3EE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7227" creationId="{4FD6884E-199E-D3BB-3CDF-E2777FC8EC4C}"/>
          </ac:grpSpMkLst>
        </pc:grpChg>
        <pc:grpChg chg="add del mod">
          <ac:chgData name="공덕호" userId="71ce1358-e66d-48ff-a044-821898ec7d32" providerId="ADAL" clId="{6D87D841-1FF7-407E-8A10-732A8AD997F5}" dt="2022-09-06T06:19:17.957" v="1749" actId="478"/>
          <ac:grpSpMkLst>
            <pc:docMk/>
            <pc:sldMk cId="2037530281" sldId="2288"/>
            <ac:grpSpMk id="7232" creationId="{21F272C5-8983-CDB8-A83B-A47C53247420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33" creationId="{FAF72527-C8B4-6C42-271E-DB8C8BBAC7CB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4" creationId="{3F7DEE1B-7922-C9B8-0EBA-EB00BCEDD17F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6" creationId="{C185265B-BF5B-7DBB-033A-C0843D469A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42" creationId="{6C08E56A-EA3E-75BA-A2DB-E1D04483A388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3" creationId="{C97D0BB7-922A-5CA5-8636-FA4D91842D63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5" creationId="{F03CAC0D-9088-A3E1-BF16-FDA9C307D24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5" creationId="{D7E3512D-45CA-9D4A-5942-6E5EB153F5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8" creationId="{565EAF2B-EAF1-9BB3-9C20-D4A0C15DEB9C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1" creationId="{64CD0DBA-F4D5-B2B4-BA70-6EFA436AF0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4" creationId="{4A7BB1BA-90A4-EE9E-11DD-966156F6F84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5" creationId="{2CE88678-C2D8-7DE4-501C-50C575E3697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8" creationId="{ED639A0F-FD0A-05DF-563B-14351B339A08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9" creationId="{F995CE93-E942-0FBE-9508-EDDE756C4C0D}"/>
          </ac:grpSpMkLst>
        </pc:grpChg>
        <pc:grpChg chg="add mod">
          <ac:chgData name="공덕호" userId="71ce1358-e66d-48ff-a044-821898ec7d32" providerId="ADAL" clId="{6D87D841-1FF7-407E-8A10-732A8AD997F5}" dt="2022-09-06T06:26:47.017" v="2006" actId="164"/>
          <ac:grpSpMkLst>
            <pc:docMk/>
            <pc:sldMk cId="2037530281" sldId="2288"/>
            <ac:grpSpMk id="7296" creationId="{B242FFB9-555F-925C-63D0-915D32D2469A}"/>
          </ac:grpSpMkLst>
        </pc:grpChg>
        <pc:grpChg chg="add mod">
          <ac:chgData name="공덕호" userId="71ce1358-e66d-48ff-a044-821898ec7d32" providerId="ADAL" clId="{6D87D841-1FF7-407E-8A10-732A8AD997F5}" dt="2022-09-06T06:27:00.254" v="2012" actId="1036"/>
          <ac:grpSpMkLst>
            <pc:docMk/>
            <pc:sldMk cId="2037530281" sldId="2288"/>
            <ac:grpSpMk id="7299" creationId="{519033B2-6A8B-CB00-AFD0-F7C2F8373E7F}"/>
          </ac:grpSpMkLst>
        </pc:grp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9" creationId="{10CFE701-2FBB-3201-260B-A3584BBB86A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19" creationId="{D038DA33-084E-4A99-2AB5-244F24185430}"/>
          </ac:graphicFrameMkLst>
        </pc:graphicFrame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9" creationId="{041889D0-9295-4B9F-7931-78E22BAF5FC6}"/>
          </ac:cxnSpMkLst>
        </pc:cxnChg>
        <pc:cxnChg chg="mod">
          <ac:chgData name="공덕호" userId="71ce1358-e66d-48ff-a044-821898ec7d32" providerId="ADAL" clId="{6D87D841-1FF7-407E-8A10-732A8AD997F5}" dt="2022-09-05T04:31:10.113" v="1062"/>
          <ac:cxnSpMkLst>
            <pc:docMk/>
            <pc:sldMk cId="2037530281" sldId="2288"/>
            <ac:cxnSpMk id="9" creationId="{3B64A46F-072C-0E73-FF97-3C4284A0E865}"/>
          </ac:cxnSpMkLst>
        </pc:cxn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10" creationId="{4426307E-2212-7B13-625D-FBE00906899C}"/>
          </ac:cxnSpMkLst>
        </pc:cxnChg>
        <pc:cxnChg chg="add del mod topLvl">
          <ac:chgData name="공덕호" userId="71ce1358-e66d-48ff-a044-821898ec7d32" providerId="ADAL" clId="{6D87D841-1FF7-407E-8A10-732A8AD997F5}" dt="2022-09-06T06:06:34.283" v="1302" actId="21"/>
          <ac:cxnSpMkLst>
            <pc:docMk/>
            <pc:sldMk cId="2037530281" sldId="2288"/>
            <ac:cxnSpMk id="12" creationId="{63F14629-CE95-4851-79E6-6723A8ABA102}"/>
          </ac:cxnSpMkLst>
        </pc:cxnChg>
        <pc:cxnChg chg="mod">
          <ac:chgData name="공덕호" userId="71ce1358-e66d-48ff-a044-821898ec7d32" providerId="ADAL" clId="{6D87D841-1FF7-407E-8A10-732A8AD997F5}" dt="2022-09-05T04:31:12.120" v="1064"/>
          <ac:cxnSpMkLst>
            <pc:docMk/>
            <pc:sldMk cId="2037530281" sldId="2288"/>
            <ac:cxnSpMk id="13" creationId="{D4B96494-9D4F-CBAC-1DE8-8616D8B32347}"/>
          </ac:cxnSpMkLst>
        </pc:cxnChg>
        <pc:cxnChg chg="add del mod topLvl">
          <ac:chgData name="공덕호" userId="71ce1358-e66d-48ff-a044-821898ec7d32" providerId="ADAL" clId="{6D87D841-1FF7-407E-8A10-732A8AD997F5}" dt="2022-09-06T06:18:01.347" v="1716" actId="21"/>
          <ac:cxnSpMkLst>
            <pc:docMk/>
            <pc:sldMk cId="2037530281" sldId="2288"/>
            <ac:cxnSpMk id="14" creationId="{4DC8AE95-1747-0D57-F981-89B3AB82328B}"/>
          </ac:cxnSpMkLst>
        </pc:cxnChg>
        <pc:cxnChg chg="mod">
          <ac:chgData name="공덕호" userId="71ce1358-e66d-48ff-a044-821898ec7d32" providerId="ADAL" clId="{6D87D841-1FF7-407E-8A10-732A8AD997F5}" dt="2022-09-06T06:17:15.663" v="1642" actId="1038"/>
          <ac:cxnSpMkLst>
            <pc:docMk/>
            <pc:sldMk cId="2037530281" sldId="2288"/>
            <ac:cxnSpMk id="17" creationId="{62FFD659-60A6-A819-CB93-D5FDA07D7611}"/>
          </ac:cxnSpMkLst>
        </pc:cxnChg>
        <pc:cxnChg chg="add mod topLvl">
          <ac:chgData name="공덕호" userId="71ce1358-e66d-48ff-a044-821898ec7d32" providerId="ADAL" clId="{6D87D841-1FF7-407E-8A10-732A8AD997F5}" dt="2022-09-06T06:16:55.855" v="1637" actId="164"/>
          <ac:cxnSpMkLst>
            <pc:docMk/>
            <pc:sldMk cId="2037530281" sldId="2288"/>
            <ac:cxnSpMk id="18" creationId="{A2BE7827-AEE7-4D60-D4A6-66CE52B95B47}"/>
          </ac:cxnSpMkLst>
        </pc:cxnChg>
        <pc:cxnChg chg="add mod">
          <ac:chgData name="공덕호" userId="71ce1358-e66d-48ff-a044-821898ec7d32" providerId="ADAL" clId="{6D87D841-1FF7-407E-8A10-732A8AD997F5}" dt="2022-09-02T09:50:53.155" v="486" actId="14100"/>
          <ac:cxnSpMkLst>
            <pc:docMk/>
            <pc:sldMk cId="2037530281" sldId="2288"/>
            <ac:cxnSpMk id="20" creationId="{A17B3C8C-090E-A160-47E4-FC2F76559191}"/>
          </ac:cxnSpMkLst>
        </pc:cxnChg>
        <pc:cxnChg chg="mod">
          <ac:chgData name="공덕호" userId="71ce1358-e66d-48ff-a044-821898ec7d32" providerId="ADAL" clId="{6D87D841-1FF7-407E-8A10-732A8AD997F5}" dt="2022-09-05T04:31:56.832" v="1171"/>
          <ac:cxnSpMkLst>
            <pc:docMk/>
            <pc:sldMk cId="2037530281" sldId="2288"/>
            <ac:cxnSpMk id="22" creationId="{496CA820-B030-F2D1-84D3-8008166653BB}"/>
          </ac:cxnSpMkLst>
        </pc:cxnChg>
        <pc:cxnChg chg="mod">
          <ac:chgData name="공덕호" userId="71ce1358-e66d-48ff-a044-821898ec7d32" providerId="ADAL" clId="{6D87D841-1FF7-407E-8A10-732A8AD997F5}" dt="2022-09-02T10:03:06.779" v="643"/>
          <ac:cxnSpMkLst>
            <pc:docMk/>
            <pc:sldMk cId="2037530281" sldId="2288"/>
            <ac:cxnSpMk id="28" creationId="{A7EF12E8-071A-07BE-4A0E-AEA816440110}"/>
          </ac:cxnSpMkLst>
        </pc:cxnChg>
        <pc:cxnChg chg="mod">
          <ac:chgData name="공덕호" userId="71ce1358-e66d-48ff-a044-821898ec7d32" providerId="ADAL" clId="{6D87D841-1FF7-407E-8A10-732A8AD997F5}" dt="2022-09-06T06:12:41.447" v="1507" actId="1036"/>
          <ac:cxnSpMkLst>
            <pc:docMk/>
            <pc:sldMk cId="2037530281" sldId="2288"/>
            <ac:cxnSpMk id="35" creationId="{3A73AE58-B874-6D62-ACBC-9C612CD298C2}"/>
          </ac:cxnSpMkLst>
        </pc:cxnChg>
        <pc:cxnChg chg="mod">
          <ac:chgData name="공덕호" userId="71ce1358-e66d-48ff-a044-821898ec7d32" providerId="ADAL" clId="{6D87D841-1FF7-407E-8A10-732A8AD997F5}" dt="2022-09-02T10:06:56.858" v="696"/>
          <ac:cxnSpMkLst>
            <pc:docMk/>
            <pc:sldMk cId="2037530281" sldId="2288"/>
            <ac:cxnSpMk id="38" creationId="{C81CD569-754A-3A9F-9E22-BA89BAC05D02}"/>
          </ac:cxnSpMkLst>
        </pc:cxnChg>
        <pc:cxnChg chg="add mod">
          <ac:chgData name="공덕호" userId="71ce1358-e66d-48ff-a044-821898ec7d32" providerId="ADAL" clId="{6D87D841-1FF7-407E-8A10-732A8AD997F5}" dt="2022-09-06T06:10:23.394" v="1425" actId="164"/>
          <ac:cxnSpMkLst>
            <pc:docMk/>
            <pc:sldMk cId="2037530281" sldId="2288"/>
            <ac:cxnSpMk id="41" creationId="{084B6CB4-0079-54C2-C5E9-D7924BAD6BBB}"/>
          </ac:cxnSpMkLst>
        </pc:cxnChg>
        <pc:cxnChg chg="mod">
          <ac:chgData name="공덕호" userId="71ce1358-e66d-48ff-a044-821898ec7d32" providerId="ADAL" clId="{6D87D841-1FF7-407E-8A10-732A8AD997F5}" dt="2022-09-02T10:07:31.601" v="728" actId="571"/>
          <ac:cxnSpMkLst>
            <pc:docMk/>
            <pc:sldMk cId="2037530281" sldId="2288"/>
            <ac:cxnSpMk id="41" creationId="{15AD7421-7BCD-E03F-20C2-DC30AA33E957}"/>
          </ac:cxnSpMkLst>
        </pc:cxnChg>
        <pc:cxnChg chg="mod">
          <ac:chgData name="공덕호" userId="71ce1358-e66d-48ff-a044-821898ec7d32" providerId="ADAL" clId="{6D87D841-1FF7-407E-8A10-732A8AD997F5}" dt="2022-09-02T10:07:49.482" v="731"/>
          <ac:cxnSpMkLst>
            <pc:docMk/>
            <pc:sldMk cId="2037530281" sldId="2288"/>
            <ac:cxnSpMk id="45" creationId="{0FE4299C-2D22-4C25-5C18-1524BA6229F3}"/>
          </ac:cxnSpMkLst>
        </pc:cxnChg>
        <pc:cxnChg chg="mod">
          <ac:chgData name="공덕호" userId="71ce1358-e66d-48ff-a044-821898ec7d32" providerId="ADAL" clId="{6D87D841-1FF7-407E-8A10-732A8AD997F5}" dt="2022-09-02T10:08:04.606" v="734" actId="571"/>
          <ac:cxnSpMkLst>
            <pc:docMk/>
            <pc:sldMk cId="2037530281" sldId="2288"/>
            <ac:cxnSpMk id="49" creationId="{FC47C985-941A-EA5E-8511-80F95390307B}"/>
          </ac:cxnSpMkLst>
        </pc:cxnChg>
        <pc:cxnChg chg="mod">
          <ac:chgData name="공덕호" userId="71ce1358-e66d-48ff-a044-821898ec7d32" providerId="ADAL" clId="{6D87D841-1FF7-407E-8A10-732A8AD997F5}" dt="2022-09-02T10:10:48.834" v="769" actId="571"/>
          <ac:cxnSpMkLst>
            <pc:docMk/>
            <pc:sldMk cId="2037530281" sldId="2288"/>
            <ac:cxnSpMk id="52" creationId="{426A07FC-330F-D16F-B4B2-8EDA9D087F1A}"/>
          </ac:cxnSpMkLst>
        </pc:cxnChg>
        <pc:cxnChg chg="mod">
          <ac:chgData name="공덕호" userId="71ce1358-e66d-48ff-a044-821898ec7d32" providerId="ADAL" clId="{6D87D841-1FF7-407E-8A10-732A8AD997F5}" dt="2022-09-02T10:10:52.483" v="770" actId="571"/>
          <ac:cxnSpMkLst>
            <pc:docMk/>
            <pc:sldMk cId="2037530281" sldId="2288"/>
            <ac:cxnSpMk id="55" creationId="{18C66FC9-8670-4FBC-E9B4-B89A38A35AA4}"/>
          </ac:cxnSpMkLst>
        </pc:cxnChg>
        <pc:cxnChg chg="mod">
          <ac:chgData name="공덕호" userId="71ce1358-e66d-48ff-a044-821898ec7d32" providerId="ADAL" clId="{6D87D841-1FF7-407E-8A10-732A8AD997F5}" dt="2022-09-02T10:10:55.740" v="771" actId="571"/>
          <ac:cxnSpMkLst>
            <pc:docMk/>
            <pc:sldMk cId="2037530281" sldId="2288"/>
            <ac:cxnSpMk id="58" creationId="{F0F72EAF-F282-3C1B-C517-E7D37C429D5E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0" creationId="{6B1DB40E-71E5-18A6-11FF-3F6BBADC879A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1" creationId="{729C07A5-0EE4-389A-D194-5EF5D8A24043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4" creationId="{0034CB55-76BD-F8E6-37A8-EE78177FA9A6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6" creationId="{E92FE15A-3ADB-BB1E-5C8A-FE9596246A5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8" creationId="{074289FD-8A48-C4DF-FC1A-9CB81907AC5D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90" creationId="{0E905BB5-3589-3271-F7C1-46189E0779FB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196" creationId="{D08AE776-1263-7710-2507-843899A09745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200" creationId="{EDE4940C-5199-3537-E430-ED46C157A613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7" creationId="{868291AB-1FB4-200E-323C-976E43DC208B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8" creationId="{62530270-793C-91A2-BF31-810CB44B3F3D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2" creationId="{B109CA51-E863-79F3-D766-851356C2CE81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3" creationId="{AFBA6E87-1549-FC25-8C8F-E5CC77FEE833}"/>
          </ac:cxnSpMkLst>
        </pc:cxnChg>
        <pc:cxnChg chg="mod">
          <ac:chgData name="공덕호" userId="71ce1358-e66d-48ff-a044-821898ec7d32" providerId="ADAL" clId="{6D87D841-1FF7-407E-8A10-732A8AD997F5}" dt="2022-09-06T06:16:07.724" v="1587" actId="571"/>
          <ac:cxnSpMkLst>
            <pc:docMk/>
            <pc:sldMk cId="2037530281" sldId="2288"/>
            <ac:cxnSpMk id="7219" creationId="{6EA231DB-694F-E2FC-A97D-85F74AF5C379}"/>
          </ac:cxnSpMkLst>
        </pc:cxnChg>
        <pc:cxnChg chg="add mod">
          <ac:chgData name="공덕호" userId="71ce1358-e66d-48ff-a044-821898ec7d32" providerId="ADAL" clId="{6D87D841-1FF7-407E-8A10-732A8AD997F5}" dt="2022-09-06T06:18:39.307" v="1722" actId="164"/>
          <ac:cxnSpMkLst>
            <pc:docMk/>
            <pc:sldMk cId="2037530281" sldId="2288"/>
            <ac:cxnSpMk id="7226" creationId="{7D641E9F-1907-A1DE-508F-2C6DC700EC32}"/>
          </ac:cxnSpMkLst>
        </pc:cxnChg>
        <pc:cxnChg chg="mod">
          <ac:chgData name="공덕호" userId="71ce1358-e66d-48ff-a044-821898ec7d32" providerId="ADAL" clId="{6D87D841-1FF7-407E-8A10-732A8AD997F5}" dt="2022-09-06T06:17:39.964" v="1686" actId="571"/>
          <ac:cxnSpMkLst>
            <pc:docMk/>
            <pc:sldMk cId="2037530281" sldId="2288"/>
            <ac:cxnSpMk id="7228" creationId="{552E0119-D1F7-7518-FEDB-993E09E92A86}"/>
          </ac:cxnSpMkLst>
        </pc:cxnChg>
        <pc:cxnChg chg="add del mod">
          <ac:chgData name="공덕호" userId="71ce1358-e66d-48ff-a044-821898ec7d32" providerId="ADAL" clId="{6D87D841-1FF7-407E-8A10-732A8AD997F5}" dt="2022-09-06T06:18:35.512" v="1721" actId="478"/>
          <ac:cxnSpMkLst>
            <pc:docMk/>
            <pc:sldMk cId="2037530281" sldId="2288"/>
            <ac:cxnSpMk id="7231" creationId="{7E9612C2-1F58-1BBD-BC8E-2A9478C1F289}"/>
          </ac:cxnSpMkLst>
        </pc:cxnChg>
        <pc:cxnChg chg="mod">
          <ac:chgData name="공덕호" userId="71ce1358-e66d-48ff-a044-821898ec7d32" providerId="ADAL" clId="{6D87D841-1FF7-407E-8A10-732A8AD997F5}" dt="2022-09-06T06:18:47.436" v="1724" actId="14100"/>
          <ac:cxnSpMkLst>
            <pc:docMk/>
            <pc:sldMk cId="2037530281" sldId="2288"/>
            <ac:cxnSpMk id="7235" creationId="{0F88E62A-F147-03A1-B217-1F626712F0B3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7" creationId="{7ADC304D-76CA-113F-1C53-E376E8520132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9" creationId="{2402905E-105E-C50A-D9D7-F4B45B8EFE24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4" creationId="{EF19B313-BD57-61F4-5AAA-47F55DBB208C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6" creationId="{88149248-AD1D-0A52-B01E-E3BE78ADF048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8" creationId="{1D162D75-740D-3617-9CC8-15B79B910E40}"/>
          </ac:cxnSpMkLst>
        </pc:cxnChg>
        <pc:cxnChg chg="add del mod">
          <ac:chgData name="공덕호" userId="71ce1358-e66d-48ff-a044-821898ec7d32" providerId="ADAL" clId="{6D87D841-1FF7-407E-8A10-732A8AD997F5}" dt="2022-09-06T06:20:57.439" v="1803" actId="478"/>
          <ac:cxnSpMkLst>
            <pc:docMk/>
            <pc:sldMk cId="2037530281" sldId="2288"/>
            <ac:cxnSpMk id="7250" creationId="{2B3209C4-AAD1-0715-485C-06DA4610D432}"/>
          </ac:cxnSpMkLst>
        </pc:cxnChg>
        <pc:cxnChg chg="add del mod">
          <ac:chgData name="공덕호" userId="71ce1358-e66d-48ff-a044-821898ec7d32" providerId="ADAL" clId="{6D87D841-1FF7-407E-8A10-732A8AD997F5}" dt="2022-09-06T06:20:57.666" v="1804" actId="478"/>
          <ac:cxnSpMkLst>
            <pc:docMk/>
            <pc:sldMk cId="2037530281" sldId="2288"/>
            <ac:cxnSpMk id="7253" creationId="{DFE0D9B7-006E-E025-2A90-F0D68A55B0B8}"/>
          </ac:cxnSpMkLst>
        </pc:cxnChg>
        <pc:cxnChg chg="mod">
          <ac:chgData name="공덕호" userId="71ce1358-e66d-48ff-a044-821898ec7d32" providerId="ADAL" clId="{6D87D841-1FF7-407E-8A10-732A8AD997F5}" dt="2022-09-06T06:20:59.350" v="1805"/>
          <ac:cxnSpMkLst>
            <pc:docMk/>
            <pc:sldMk cId="2037530281" sldId="2288"/>
            <ac:cxnSpMk id="7256" creationId="{CBAFD3DE-F456-3AA3-1285-E1CC70A20344}"/>
          </ac:cxnSpMkLst>
        </pc:cxnChg>
        <pc:cxnChg chg="mod">
          <ac:chgData name="공덕호" userId="71ce1358-e66d-48ff-a044-821898ec7d32" providerId="ADAL" clId="{6D87D841-1FF7-407E-8A10-732A8AD997F5}" dt="2022-09-06T06:21:12.532" v="1810" actId="1076"/>
          <ac:cxnSpMkLst>
            <pc:docMk/>
            <pc:sldMk cId="2037530281" sldId="2288"/>
            <ac:cxnSpMk id="7257" creationId="{6FDD4098-3EF1-D4CE-4649-D150ECDDD74F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59" creationId="{A2403621-0EBD-41F9-EA36-EF73D02C6E30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60" creationId="{F1DEF6D7-7939-EBFF-FACB-F204950DD467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3" creationId="{4E72BA08-F23B-6EF3-A50C-CD9A7F475FB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5" creationId="{D6AB06AA-AAC5-7D59-F691-723DD8BE0C8C}"/>
          </ac:cxnSpMkLst>
        </pc:cxnChg>
        <pc:cxnChg chg="add mod">
          <ac:chgData name="공덕호" userId="71ce1358-e66d-48ff-a044-821898ec7d32" providerId="ADAL" clId="{6D87D841-1FF7-407E-8A10-732A8AD997F5}" dt="2022-09-06T06:23:51.830" v="1919" actId="164"/>
          <ac:cxnSpMkLst>
            <pc:docMk/>
            <pc:sldMk cId="2037530281" sldId="2288"/>
            <ac:cxnSpMk id="7267" creationId="{435A1C68-06D1-A8D0-929C-30EEEE25171E}"/>
          </ac:cxnSpMkLst>
        </pc:cxnChg>
        <pc:cxnChg chg="add mod">
          <ac:chgData name="공덕호" userId="71ce1358-e66d-48ff-a044-821898ec7d32" providerId="ADAL" clId="{6D87D841-1FF7-407E-8A10-732A8AD997F5}" dt="2022-09-06T06:22:49.999" v="1861" actId="164"/>
          <ac:cxnSpMkLst>
            <pc:docMk/>
            <pc:sldMk cId="2037530281" sldId="2288"/>
            <ac:cxnSpMk id="7269" creationId="{B634AD90-9088-B1E2-4C8E-C066EE4180D3}"/>
          </ac:cxnSpMkLst>
        </pc:cxnChg>
        <pc:cxnChg chg="add mod">
          <ac:chgData name="공덕호" userId="71ce1358-e66d-48ff-a044-821898ec7d32" providerId="ADAL" clId="{6D87D841-1FF7-407E-8A10-732A8AD997F5}" dt="2022-09-06T06:23:16.020" v="1895" actId="164"/>
          <ac:cxnSpMkLst>
            <pc:docMk/>
            <pc:sldMk cId="2037530281" sldId="2288"/>
            <ac:cxnSpMk id="7272" creationId="{04C6D225-1A14-D997-272E-65D30CBFE7B4}"/>
          </ac:cxnSpMkLst>
        </pc:cxnChg>
        <pc:cxnChg chg="mod">
          <ac:chgData name="공덕호" userId="71ce1358-e66d-48ff-a044-821898ec7d32" providerId="ADAL" clId="{6D87D841-1FF7-407E-8A10-732A8AD997F5}" dt="2022-09-06T06:23:37.153" v="1917"/>
          <ac:cxnSpMkLst>
            <pc:docMk/>
            <pc:sldMk cId="2037530281" sldId="2288"/>
            <ac:cxnSpMk id="7276" creationId="{9AEEBB01-52BF-5D1A-30F8-737EDAA42D82}"/>
          </ac:cxnSpMkLst>
        </pc:cxnChg>
        <pc:cxnChg chg="mod">
          <ac:chgData name="공덕호" userId="71ce1358-e66d-48ff-a044-821898ec7d32" providerId="ADAL" clId="{6D87D841-1FF7-407E-8A10-732A8AD997F5}" dt="2022-09-06T06:23:53.066" v="1920"/>
          <ac:cxnSpMkLst>
            <pc:docMk/>
            <pc:sldMk cId="2037530281" sldId="2288"/>
            <ac:cxnSpMk id="7280" creationId="{E0FCF862-6127-13B8-E9CD-644A8D08C0CD}"/>
          </ac:cxnSpMkLst>
        </pc:cxnChg>
        <pc:cxnChg chg="add del mod">
          <ac:chgData name="공덕호" userId="71ce1358-e66d-48ff-a044-821898ec7d32" providerId="ADAL" clId="{6D87D841-1FF7-407E-8A10-732A8AD997F5}" dt="2022-09-06T06:25:20.857" v="1966" actId="478"/>
          <ac:cxnSpMkLst>
            <pc:docMk/>
            <pc:sldMk cId="2037530281" sldId="2288"/>
            <ac:cxnSpMk id="7282" creationId="{83BEF017-C268-89A9-FEF7-18AF00B17B09}"/>
          </ac:cxnSpMkLst>
        </pc:cxnChg>
        <pc:cxnChg chg="add mod">
          <ac:chgData name="공덕호" userId="71ce1358-e66d-48ff-a044-821898ec7d32" providerId="ADAL" clId="{6D87D841-1FF7-407E-8A10-732A8AD997F5}" dt="2022-09-06T06:25:38.772" v="1970" actId="692"/>
          <ac:cxnSpMkLst>
            <pc:docMk/>
            <pc:sldMk cId="2037530281" sldId="2288"/>
            <ac:cxnSpMk id="7285" creationId="{8D8D4885-4492-05DA-B644-BEDF0443052D}"/>
          </ac:cxnSpMkLst>
        </pc:cxnChg>
        <pc:cxnChg chg="add mod">
          <ac:chgData name="공덕호" userId="71ce1358-e66d-48ff-a044-821898ec7d32" providerId="ADAL" clId="{6D87D841-1FF7-407E-8A10-732A8AD997F5}" dt="2022-09-06T06:27:22.845" v="2019" actId="692"/>
          <ac:cxnSpMkLst>
            <pc:docMk/>
            <pc:sldMk cId="2037530281" sldId="2288"/>
            <ac:cxnSpMk id="7286" creationId="{E390333E-E657-DD5D-A9A6-CEE0CE175B52}"/>
          </ac:cxnSpMkLst>
        </pc:cxnChg>
        <pc:cxnChg chg="add mod">
          <ac:chgData name="공덕호" userId="71ce1358-e66d-48ff-a044-821898ec7d32" providerId="ADAL" clId="{6D87D841-1FF7-407E-8A10-732A8AD997F5}" dt="2022-09-06T06:26:52.428" v="2008" actId="14100"/>
          <ac:cxnSpMkLst>
            <pc:docMk/>
            <pc:sldMk cId="2037530281" sldId="2288"/>
            <ac:cxnSpMk id="7289" creationId="{51E2B363-0674-AC70-19BD-ABF74F2C8919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2" creationId="{B93DC3F0-75DB-031D-9663-57BF3A6424DF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4" creationId="{C7246AD4-FCA1-3B2B-9418-8CE6E34134C9}"/>
          </ac:cxnSpMkLst>
        </pc:cxnChg>
        <pc:cxnChg chg="add mod">
          <ac:chgData name="공덕호" userId="71ce1358-e66d-48ff-a044-821898ec7d32" providerId="ADAL" clId="{6D87D841-1FF7-407E-8A10-732A8AD997F5}" dt="2022-09-06T06:26:58.307" v="2010" actId="1036"/>
          <ac:cxnSpMkLst>
            <pc:docMk/>
            <pc:sldMk cId="2037530281" sldId="2288"/>
            <ac:cxnSpMk id="7297" creationId="{B0E0F986-3B2C-F441-3ED7-F013FF99C1D0}"/>
          </ac:cxnSpMkLst>
        </pc:cxnChg>
      </pc:sldChg>
      <pc:sldChg chg="addSp modSp new mod">
        <pc:chgData name="공덕호" userId="71ce1358-e66d-48ff-a044-821898ec7d32" providerId="ADAL" clId="{6D87D841-1FF7-407E-8A10-732A8AD997F5}" dt="2022-09-06T06:36:48.227" v="2167" actId="1076"/>
        <pc:sldMkLst>
          <pc:docMk/>
          <pc:sldMk cId="2779561123" sldId="2289"/>
        </pc:sldMkLst>
        <pc:picChg chg="add mod">
          <ac:chgData name="공덕호" userId="71ce1358-e66d-48ff-a044-821898ec7d32" providerId="ADAL" clId="{6D87D841-1FF7-407E-8A10-732A8AD997F5}" dt="2022-09-06T06:36:48.227" v="2167" actId="1076"/>
          <ac:picMkLst>
            <pc:docMk/>
            <pc:sldMk cId="2779561123" sldId="2289"/>
            <ac:picMk id="4" creationId="{681827D4-787B-9C18-271B-5B25DC31AB1B}"/>
          </ac:picMkLst>
        </pc:picChg>
      </pc:sldChg>
    </pc:docChg>
  </pc:docChgLst>
  <pc:docChgLst>
    <pc:chgData name="공덕호" userId="71ce1358-e66d-48ff-a044-821898ec7d32" providerId="ADAL" clId="{6113B53C-7DA4-4F30-BB81-417333533A7E}"/>
    <pc:docChg chg="undo custSel addSld delSld modSld">
      <pc:chgData name="공덕호" userId="71ce1358-e66d-48ff-a044-821898ec7d32" providerId="ADAL" clId="{6113B53C-7DA4-4F30-BB81-417333533A7E}" dt="2022-09-01T07:34:43.067" v="1448" actId="6549"/>
      <pc:docMkLst>
        <pc:docMk/>
      </pc:docMkLst>
      <pc:sldChg chg="delSp add del">
        <pc:chgData name="공덕호" userId="71ce1358-e66d-48ff-a044-821898ec7d32" providerId="ADAL" clId="{6113B53C-7DA4-4F30-BB81-417333533A7E}" dt="2022-08-30T11:06:56.868" v="72" actId="47"/>
        <pc:sldMkLst>
          <pc:docMk/>
          <pc:sldMk cId="1519108213" sldId="2245"/>
        </pc:sldMkLst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5" creationId="{248B68BF-20F6-4C57-8021-A4BDE5DE783E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6" creationId="{3C61B88A-CF82-4FE0-B377-9BD86AEFFFDB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9218" creationId="{00000000-0000-0000-0000-000000000000}"/>
          </ac:spMkLst>
        </pc:spChg>
        <pc:grpChg chg="del">
          <ac:chgData name="공덕호" userId="71ce1358-e66d-48ff-a044-821898ec7d32" providerId="ADAL" clId="{6113B53C-7DA4-4F30-BB81-417333533A7E}" dt="2022-08-30T11:03:52.337" v="3" actId="21"/>
          <ac:grpSpMkLst>
            <pc:docMk/>
            <pc:sldMk cId="1519108213" sldId="2245"/>
            <ac:grpSpMk id="18" creationId="{0AD823F7-930D-9078-73AA-98A9F57B3640}"/>
          </ac:grpSpMkLst>
        </pc:grp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17" creationId="{6FE5F3D1-2CF0-E0E7-8C8F-DC993030F998}"/>
          </ac:graphicFrameMkLst>
        </pc:graphicFrame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21" creationId="{53656D14-4078-5489-56AC-37730C237A00}"/>
          </ac:graphicFrameMkLst>
        </pc:graphicFrameChg>
        <pc:picChg chg="del">
          <ac:chgData name="공덕호" userId="71ce1358-e66d-48ff-a044-821898ec7d32" providerId="ADAL" clId="{6113B53C-7DA4-4F30-BB81-417333533A7E}" dt="2022-08-30T11:03:52.337" v="3" actId="21"/>
          <ac:picMkLst>
            <pc:docMk/>
            <pc:sldMk cId="1519108213" sldId="2245"/>
            <ac:picMk id="22" creationId="{0FC4E6A4-AA78-7A2D-AF3C-DB2385D3DD75}"/>
          </ac:picMkLst>
        </pc:picChg>
      </pc:sldChg>
      <pc:sldChg chg="addSp delSp modSp mod">
        <pc:chgData name="공덕호" userId="71ce1358-e66d-48ff-a044-821898ec7d32" providerId="ADAL" clId="{6113B53C-7DA4-4F30-BB81-417333533A7E}" dt="2022-09-01T07:34:43.067" v="1448" actId="6549"/>
        <pc:sldMkLst>
          <pc:docMk/>
          <pc:sldMk cId="4246862502" sldId="2287"/>
        </pc:sldMkLst>
        <pc:spChg chg="del mod">
          <ac:chgData name="공덕호" userId="71ce1358-e66d-48ff-a044-821898ec7d32" providerId="ADAL" clId="{6113B53C-7DA4-4F30-BB81-417333533A7E}" dt="2022-08-30T11:04:10.964" v="10" actId="478"/>
          <ac:spMkLst>
            <pc:docMk/>
            <pc:sldMk cId="4246862502" sldId="2287"/>
            <ac:spMk id="2" creationId="{F97484AE-39E4-14C2-5B31-5FB3686F86BA}"/>
          </ac:spMkLst>
        </pc:spChg>
        <pc:spChg chg="add del">
          <ac:chgData name="공덕호" userId="71ce1358-e66d-48ff-a044-821898ec7d32" providerId="ADAL" clId="{6113B53C-7DA4-4F30-BB81-417333533A7E}" dt="2022-08-30T11:04:34.723" v="23" actId="478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6113B53C-7DA4-4F30-BB81-417333533A7E}" dt="2022-08-30T11:04:14.096" v="12" actId="478"/>
          <ac:spMkLst>
            <pc:docMk/>
            <pc:sldMk cId="4246862502" sldId="2287"/>
            <ac:spMk id="4" creationId="{EF2CA085-6A79-88F8-8EA7-03494BE63A70}"/>
          </ac:spMkLst>
        </pc:spChg>
        <pc:spChg chg="add mod">
          <ac:chgData name="공덕호" userId="71ce1358-e66d-48ff-a044-821898ec7d32" providerId="ADAL" clId="{6113B53C-7DA4-4F30-BB81-417333533A7E}" dt="2022-09-01T07:32:47.803" v="1262" actId="552"/>
          <ac:spMkLst>
            <pc:docMk/>
            <pc:sldMk cId="4246862502" sldId="2287"/>
            <ac:spMk id="6" creationId="{7C0D227F-97B0-BD0E-3E6B-469722F22C4F}"/>
          </ac:spMkLst>
        </pc:spChg>
        <pc:spChg chg="add del mod">
          <ac:chgData name="공덕호" userId="71ce1358-e66d-48ff-a044-821898ec7d32" providerId="ADAL" clId="{6113B53C-7DA4-4F30-BB81-417333533A7E}" dt="2022-09-01T07:32:40.488" v="1261" actId="478"/>
          <ac:spMkLst>
            <pc:docMk/>
            <pc:sldMk cId="4246862502" sldId="2287"/>
            <ac:spMk id="11" creationId="{B8BF094D-CDB8-A566-BC28-A644E39FC95A}"/>
          </ac:spMkLst>
        </pc:spChg>
        <pc:spChg chg="mod">
          <ac:chgData name="공덕호" userId="71ce1358-e66d-48ff-a044-821898ec7d32" providerId="ADAL" clId="{6113B53C-7DA4-4F30-BB81-417333533A7E}" dt="2022-08-30T11:04:01.357" v="6" actId="1076"/>
          <ac:spMkLst>
            <pc:docMk/>
            <pc:sldMk cId="4246862502" sldId="2287"/>
            <ac:spMk id="15" creationId="{2A62E627-4F9D-18EF-4FCC-EA7873C26376}"/>
          </ac:spMkLst>
        </pc:spChg>
        <pc:grpChg chg="del">
          <ac:chgData name="공덕호" userId="71ce1358-e66d-48ff-a044-821898ec7d32" providerId="ADAL" clId="{6113B53C-7DA4-4F30-BB81-417333533A7E}" dt="2022-08-30T11:04:14.749" v="13" actId="478"/>
          <ac:grpSpMkLst>
            <pc:docMk/>
            <pc:sldMk cId="4246862502" sldId="2287"/>
            <ac:grpSpMk id="10" creationId="{D05470BE-D769-DE9D-2549-DBC900929C22}"/>
          </ac:grpSpMkLst>
        </pc:grpChg>
        <pc:grpChg chg="add del mod">
          <ac:chgData name="공덕호" userId="71ce1358-e66d-48ff-a044-821898ec7d32" providerId="ADAL" clId="{6113B53C-7DA4-4F30-BB81-417333533A7E}" dt="2022-08-30T11:04:15.912" v="14" actId="478"/>
          <ac:grpSpMkLst>
            <pc:docMk/>
            <pc:sldMk cId="4246862502" sldId="2287"/>
            <ac:grpSpMk id="13" creationId="{986ADFA0-A150-90D9-7917-B31EC85F333E}"/>
          </ac:grpSpMkLst>
        </pc:grpChg>
        <pc:graphicFrameChg chg="add del mod modGraphic">
          <ac:chgData name="공덕호" userId="71ce1358-e66d-48ff-a044-821898ec7d32" providerId="ADAL" clId="{6113B53C-7DA4-4F30-BB81-417333533A7E}" dt="2022-09-01T07:32:30.339" v="1257" actId="478"/>
          <ac:graphicFrameMkLst>
            <pc:docMk/>
            <pc:sldMk cId="4246862502" sldId="2287"/>
            <ac:graphicFrameMk id="3" creationId="{0493F26B-F20E-8752-2ADF-59929784D09C}"/>
          </ac:graphicFrameMkLst>
        </pc:graphicFrameChg>
        <pc:graphicFrameChg chg="add mod modGraphic">
          <ac:chgData name="공덕호" userId="71ce1358-e66d-48ff-a044-821898ec7d32" providerId="ADAL" clId="{6113B53C-7DA4-4F30-BB81-417333533A7E}" dt="2022-09-01T07:34:43.067" v="1448" actId="6549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8-31T04:43:28.597" v="1121" actId="478"/>
          <ac:graphicFrameMkLst>
            <pc:docMk/>
            <pc:sldMk cId="4246862502" sldId="2287"/>
            <ac:graphicFrameMk id="12" creationId="{D9AA93B1-AAD9-CE06-C4E5-443D01E255C2}"/>
          </ac:graphicFrameMkLst>
        </pc:graphicFrameChg>
        <pc:graphicFrameChg chg="add del mod">
          <ac:chgData name="공덕호" userId="71ce1358-e66d-48ff-a044-821898ec7d32" providerId="ADAL" clId="{6113B53C-7DA4-4F30-BB81-417333533A7E}" dt="2022-08-30T11:05:46.871" v="55" actId="478"/>
          <ac:graphicFrameMkLst>
            <pc:docMk/>
            <pc:sldMk cId="4246862502" sldId="2287"/>
            <ac:graphicFrameMk id="16" creationId="{1A43C14A-4BF7-170F-A1ED-8C0068D4C0A9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9-01T07:32:34.856" v="1259" actId="478"/>
          <ac:graphicFrameMkLst>
            <pc:docMk/>
            <pc:sldMk cId="4246862502" sldId="2287"/>
            <ac:graphicFrameMk id="18" creationId="{9E1862D0-8116-A31D-A6AE-409EA1F99A26}"/>
          </ac:graphicFrameMkLst>
        </pc:graphicFrameChg>
        <pc:picChg chg="mod">
          <ac:chgData name="공덕호" userId="71ce1358-e66d-48ff-a044-821898ec7d32" providerId="ADAL" clId="{6113B53C-7DA4-4F30-BB81-417333533A7E}" dt="2022-08-30T11:04:01.357" v="6" actId="1076"/>
          <ac:picMkLst>
            <pc:docMk/>
            <pc:sldMk cId="4246862502" sldId="2287"/>
            <ac:picMk id="14" creationId="{43565BFF-A3DA-338C-DC6F-0448A84CBD0A}"/>
          </ac:picMkLst>
        </pc:picChg>
        <pc:picChg chg="add del mod">
          <ac:chgData name="공덕호" userId="71ce1358-e66d-48ff-a044-821898ec7d32" providerId="ADAL" clId="{6113B53C-7DA4-4F30-BB81-417333533A7E}" dt="2022-08-30T11:04:48.574" v="35" actId="478"/>
          <ac:picMkLst>
            <pc:docMk/>
            <pc:sldMk cId="4246862502" sldId="2287"/>
            <ac:picMk id="17" creationId="{80747DB9-DA77-3746-E78C-FCB028C207C2}"/>
          </ac:picMkLst>
        </pc:picChg>
      </pc:sldChg>
      <pc:sldChg chg="addSp delSp modSp add mod">
        <pc:chgData name="공덕호" userId="71ce1358-e66d-48ff-a044-821898ec7d32" providerId="ADAL" clId="{6113B53C-7DA4-4F30-BB81-417333533A7E}" dt="2022-09-01T07:32:23.177" v="1253" actId="21"/>
        <pc:sldMkLst>
          <pc:docMk/>
          <pc:sldMk cId="1310337324" sldId="2288"/>
        </pc:sldMkLst>
        <pc:spChg chg="mod">
          <ac:chgData name="공덕호" userId="71ce1358-e66d-48ff-a044-821898ec7d32" providerId="ADAL" clId="{6113B53C-7DA4-4F30-BB81-417333533A7E}" dt="2022-08-31T04:47:27.554" v="1250" actId="552"/>
          <ac:spMkLst>
            <pc:docMk/>
            <pc:sldMk cId="1310337324" sldId="2288"/>
            <ac:spMk id="6" creationId="{7C0D227F-97B0-BD0E-3E6B-469722F22C4F}"/>
          </ac:spMkLst>
        </pc:spChg>
        <pc:spChg chg="del">
          <ac:chgData name="공덕호" userId="71ce1358-e66d-48ff-a044-821898ec7d32" providerId="ADAL" clId="{6113B53C-7DA4-4F30-BB81-417333533A7E}" dt="2022-08-30T11:07:05.429" v="77" actId="478"/>
          <ac:spMkLst>
            <pc:docMk/>
            <pc:sldMk cId="1310337324" sldId="2288"/>
            <ac:spMk id="11" creationId="{B8BF094D-CDB8-A566-BC28-A644E39FC95A}"/>
          </ac:spMkLst>
        </pc:spChg>
        <pc:graphicFrameChg chg="add del mod modGraphic">
          <ac:chgData name="공덕호" userId="71ce1358-e66d-48ff-a044-821898ec7d32" providerId="ADAL" clId="{6113B53C-7DA4-4F30-BB81-417333533A7E}" dt="2022-09-01T07:32:23.177" v="1253" actId="21"/>
          <ac:graphicFrameMkLst>
            <pc:docMk/>
            <pc:sldMk cId="1310337324" sldId="2288"/>
            <ac:graphicFrameMk id="3" creationId="{1AB6C705-02E1-F84E-9F23-3A68B462273C}"/>
          </ac:graphicFrameMkLst>
        </pc:graphicFrameChg>
        <pc:graphicFrameChg chg="del">
          <ac:chgData name="공덕호" userId="71ce1358-e66d-48ff-a044-821898ec7d32" providerId="ADAL" clId="{6113B53C-7DA4-4F30-BB81-417333533A7E}" dt="2022-08-30T11:07:04.810" v="76" actId="478"/>
          <ac:graphicFrameMkLst>
            <pc:docMk/>
            <pc:sldMk cId="1310337324" sldId="2288"/>
            <ac:graphicFrameMk id="12" creationId="{D9AA93B1-AAD9-CE06-C4E5-443D01E255C2}"/>
          </ac:graphicFrameMkLst>
        </pc:graphicFrameChg>
        <pc:graphicFrameChg chg="del mod modGraphic">
          <ac:chgData name="공덕호" userId="71ce1358-e66d-48ff-a044-821898ec7d32" providerId="ADAL" clId="{6113B53C-7DA4-4F30-BB81-417333533A7E}" dt="2022-08-31T04:47:12.675" v="1247" actId="478"/>
          <ac:graphicFrameMkLst>
            <pc:docMk/>
            <pc:sldMk cId="1310337324" sldId="2288"/>
            <ac:graphicFrameMk id="18" creationId="{9E1862D0-8116-A31D-A6AE-409EA1F99A26}"/>
          </ac:graphicFrameMkLst>
        </pc:graphicFrameChg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443195006" sldId="2288"/>
        </pc:sldMkLst>
      </pc:sldChg>
      <pc:sldChg chg="del">
        <pc:chgData name="공덕호" userId="71ce1358-e66d-48ff-a044-821898ec7d32" providerId="ADAL" clId="{6113B53C-7DA4-4F30-BB81-417333533A7E}" dt="2022-08-30T10:57:09.897" v="1" actId="47"/>
        <pc:sldMkLst>
          <pc:docMk/>
          <pc:sldMk cId="1041011282" sldId="2289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577210782" sldId="2290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286547977" sldId="2291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254884784" sldId="2292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37828769" sldId="2293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950012867" sldId="2294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46521391" sldId="2295"/>
        </pc:sldMkLst>
      </pc:sldChg>
    </pc:docChg>
  </pc:docChgLst>
  <pc:docChgLst>
    <pc:chgData name="공덕호" userId="71ce1358-e66d-48ff-a044-821898ec7d32" providerId="ADAL" clId="{EE9318B8-774F-4C4D-BD8F-21E9B10C1FF6}"/>
    <pc:docChg chg="undo custSel addSld delSld modSld">
      <pc:chgData name="공덕호" userId="71ce1358-e66d-48ff-a044-821898ec7d32" providerId="ADAL" clId="{EE9318B8-774F-4C4D-BD8F-21E9B10C1FF6}" dt="2022-06-25T15:03:58.729" v="7410"/>
      <pc:docMkLst>
        <pc:docMk/>
      </pc:docMkLst>
      <pc:sldChg chg="addSp delSp modSp add del mod">
        <pc:chgData name="공덕호" userId="71ce1358-e66d-48ff-a044-821898ec7d32" providerId="ADAL" clId="{EE9318B8-774F-4C4D-BD8F-21E9B10C1FF6}" dt="2022-06-24T14:30:26.729" v="5177" actId="1036"/>
        <pc:sldMkLst>
          <pc:docMk/>
          <pc:sldMk cId="4246862502" sldId="2287"/>
        </pc:sldMkLst>
        <pc:spChg chg="mod">
          <ac:chgData name="공덕호" userId="71ce1358-e66d-48ff-a044-821898ec7d32" providerId="ADAL" clId="{EE9318B8-774F-4C4D-BD8F-21E9B10C1FF6}" dt="2022-06-23T13:24:03.003" v="205" actId="1036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EE9318B8-774F-4C4D-BD8F-21E9B10C1FF6}" dt="2022-06-23T13:12:35.041" v="183" actId="478"/>
          <ac:spMkLst>
            <pc:docMk/>
            <pc:sldMk cId="4246862502" sldId="2287"/>
            <ac:spMk id="4" creationId="{E98DAED8-84E9-2AD8-2BCF-D56CD8AE1AAC}"/>
          </ac:spMkLst>
        </pc:spChg>
        <pc:spChg chg="del">
          <ac:chgData name="공덕호" userId="71ce1358-e66d-48ff-a044-821898ec7d32" providerId="ADAL" clId="{EE9318B8-774F-4C4D-BD8F-21E9B10C1FF6}" dt="2022-06-23T13:12:44.016" v="186" actId="478"/>
          <ac:spMkLst>
            <pc:docMk/>
            <pc:sldMk cId="4246862502" sldId="2287"/>
            <ac:spMk id="5" creationId="{90DA79D1-EA07-BBE7-9BE6-BCC5082C962A}"/>
          </ac:spMkLst>
        </pc:spChg>
        <pc:spChg chg="del">
          <ac:chgData name="공덕호" userId="71ce1358-e66d-48ff-a044-821898ec7d32" providerId="ADAL" clId="{EE9318B8-774F-4C4D-BD8F-21E9B10C1FF6}" dt="2022-06-23T13:12:44.517" v="187" actId="478"/>
          <ac:spMkLst>
            <pc:docMk/>
            <pc:sldMk cId="4246862502" sldId="2287"/>
            <ac:spMk id="6" creationId="{125531C1-D259-E846-A3C6-D86A04E0D7BA}"/>
          </ac:spMkLst>
        </pc:spChg>
        <pc:grpChg chg="del">
          <ac:chgData name="공덕호" userId="71ce1358-e66d-48ff-a044-821898ec7d32" providerId="ADAL" clId="{EE9318B8-774F-4C4D-BD8F-21E9B10C1FF6}" dt="2022-06-23T13:12:44.996" v="188" actId="478"/>
          <ac:grpSpMkLst>
            <pc:docMk/>
            <pc:sldMk cId="4246862502" sldId="2287"/>
            <ac:grpSpMk id="2" creationId="{9F742DD6-405A-8379-0EED-22A0BB127805}"/>
          </ac:grpSpMkLst>
        </pc:grpChg>
        <pc:grpChg chg="add del">
          <ac:chgData name="공덕호" userId="71ce1358-e66d-48ff-a044-821898ec7d32" providerId="ADAL" clId="{EE9318B8-774F-4C4D-BD8F-21E9B10C1FF6}" dt="2022-06-23T13:11:37.707" v="154" actId="478"/>
          <ac:grpSpMkLst>
            <pc:docMk/>
            <pc:sldMk cId="4246862502" sldId="2287"/>
            <ac:grpSpMk id="8" creationId="{E8FEB4BE-0B96-BE9C-B8BE-DEE4179990CC}"/>
          </ac:grpSpMkLst>
        </pc:grpChg>
        <pc:graphicFrameChg chg="add del mod modGraphic">
          <ac:chgData name="공덕호" userId="71ce1358-e66d-48ff-a044-821898ec7d32" providerId="ADAL" clId="{EE9318B8-774F-4C4D-BD8F-21E9B10C1FF6}" dt="2022-06-23T13:11:20.413" v="145" actId="478"/>
          <ac:graphicFrameMkLst>
            <pc:docMk/>
            <pc:sldMk cId="4246862502" sldId="2287"/>
            <ac:graphicFrameMk id="14" creationId="{665DFDB8-F0D6-7E78-5DFE-6FFF98455FF7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29:34.068" v="5097" actId="6549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add del mod modGraphic">
          <ac:chgData name="공덕호" userId="71ce1358-e66d-48ff-a044-821898ec7d32" providerId="ADAL" clId="{EE9318B8-774F-4C4D-BD8F-21E9B10C1FF6}" dt="2022-06-23T13:49:50.904" v="1002" actId="478"/>
          <ac:graphicFrameMkLst>
            <pc:docMk/>
            <pc:sldMk cId="4246862502" sldId="2287"/>
            <ac:graphicFrameMk id="17" creationId="{B35CDA50-CFA6-FA04-D02D-8B7118A76292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30:21.356" v="5174" actId="14100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add mod">
          <ac:chgData name="공덕호" userId="71ce1358-e66d-48ff-a044-821898ec7d32" providerId="ADAL" clId="{EE9318B8-774F-4C4D-BD8F-21E9B10C1FF6}" dt="2022-06-24T14:30:26.729" v="5177" actId="1036"/>
          <ac:picMkLst>
            <pc:docMk/>
            <pc:sldMk cId="4246862502" sldId="2287"/>
            <ac:picMk id="4" creationId="{34B7E5D8-DA5C-76AD-E1DD-C09049F566A4}"/>
          </ac:picMkLst>
        </pc:picChg>
        <pc:picChg chg="add mod">
          <ac:chgData name="공덕호" userId="71ce1358-e66d-48ff-a044-821898ec7d32" providerId="ADAL" clId="{EE9318B8-774F-4C4D-BD8F-21E9B10C1FF6}" dt="2022-06-23T13:50:56.136" v="1005" actId="14100"/>
          <ac:picMkLst>
            <pc:docMk/>
            <pc:sldMk cId="4246862502" sldId="2287"/>
            <ac:picMk id="18" creationId="{AB4BDA5A-7F80-BDAA-B281-838FE07605A5}"/>
          </ac:picMkLst>
        </pc:picChg>
        <pc:picChg chg="add mod">
          <ac:chgData name="공덕호" userId="71ce1358-e66d-48ff-a044-821898ec7d32" providerId="ADAL" clId="{EE9318B8-774F-4C4D-BD8F-21E9B10C1FF6}" dt="2022-06-23T13:50:57.970" v="1006" actId="14100"/>
          <ac:picMkLst>
            <pc:docMk/>
            <pc:sldMk cId="4246862502" sldId="2287"/>
            <ac:picMk id="20" creationId="{06948531-66F3-3DF4-C032-81475A3785D0}"/>
          </ac:picMkLst>
        </pc:picChg>
      </pc:sldChg>
      <pc:sldChg chg="del">
        <pc:chgData name="공덕호" userId="71ce1358-e66d-48ff-a044-821898ec7d32" providerId="ADAL" clId="{EE9318B8-774F-4C4D-BD8F-21E9B10C1FF6}" dt="2022-06-23T13:23:55.434" v="198" actId="47"/>
        <pc:sldMkLst>
          <pc:docMk/>
          <pc:sldMk cId="1129579019" sldId="2293"/>
        </pc:sldMkLst>
      </pc:sldChg>
      <pc:sldChg chg="addSp delSp add del mod">
        <pc:chgData name="공덕호" userId="71ce1358-e66d-48ff-a044-821898ec7d32" providerId="ADAL" clId="{EE9318B8-774F-4C4D-BD8F-21E9B10C1FF6}" dt="2022-06-23T13:24:07.184" v="207" actId="47"/>
        <pc:sldMkLst>
          <pc:docMk/>
          <pc:sldMk cId="1369987151" sldId="2294"/>
        </pc:sldMkLst>
        <pc:spChg chg="add del">
          <ac:chgData name="공덕호" userId="71ce1358-e66d-48ff-a044-821898ec7d32" providerId="ADAL" clId="{EE9318B8-774F-4C4D-BD8F-21E9B10C1FF6}" dt="2022-06-23T13:23:59.486" v="200" actId="478"/>
          <ac:spMkLst>
            <pc:docMk/>
            <pc:sldMk cId="1369987151" sldId="2294"/>
            <ac:spMk id="3" creationId="{43DFFF7C-AC2E-13DD-78BE-B319D492E72E}"/>
          </ac:spMkLst>
        </pc:spChg>
      </pc:sldChg>
      <pc:sldChg chg="addSp delSp modSp add del mod">
        <pc:chgData name="공덕호" userId="71ce1358-e66d-48ff-a044-821898ec7d32" providerId="ADAL" clId="{EE9318B8-774F-4C4D-BD8F-21E9B10C1FF6}" dt="2022-06-24T08:56:45.705" v="3206" actId="47"/>
        <pc:sldMkLst>
          <pc:docMk/>
          <pc:sldMk cId="977961820" sldId="2295"/>
        </pc:sldMkLst>
        <pc:spChg chg="mod">
          <ac:chgData name="공덕호" userId="71ce1358-e66d-48ff-a044-821898ec7d32" providerId="ADAL" clId="{EE9318B8-774F-4C4D-BD8F-21E9B10C1FF6}" dt="2022-06-23T13:24:11.093" v="212"/>
          <ac:spMkLst>
            <pc:docMk/>
            <pc:sldMk cId="977961820" sldId="2295"/>
            <ac:spMk id="3" creationId="{43DFFF7C-AC2E-13DD-78BE-B319D492E72E}"/>
          </ac:spMkLst>
        </pc:spChg>
        <pc:graphicFrameChg chg="add mod modGraphic">
          <ac:chgData name="공덕호" userId="71ce1358-e66d-48ff-a044-821898ec7d32" providerId="ADAL" clId="{EE9318B8-774F-4C4D-BD8F-21E9B10C1FF6}" dt="2022-06-24T08:35:58.016" v="3204" actId="6549"/>
          <ac:graphicFrameMkLst>
            <pc:docMk/>
            <pc:sldMk cId="977961820" sldId="2295"/>
            <ac:graphicFrameMk id="6" creationId="{822C0ECD-C9B5-D920-E781-9F7B972710A9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07:51:44.434" v="2817"/>
          <ac:graphicFrameMkLst>
            <pc:docMk/>
            <pc:sldMk cId="977961820" sldId="2295"/>
            <ac:graphicFrameMk id="7" creationId="{329F0185-C430-7CF0-2E3E-4B2218871F1D}"/>
          </ac:graphicFrameMkLst>
        </pc:graphicFrameChg>
        <pc:graphicFrameChg chg="del modGraphic">
          <ac:chgData name="공덕호" userId="71ce1358-e66d-48ff-a044-821898ec7d32" providerId="ADAL" clId="{EE9318B8-774F-4C4D-BD8F-21E9B10C1FF6}" dt="2022-06-24T03:59:12.395" v="2011" actId="478"/>
          <ac:graphicFrameMkLst>
            <pc:docMk/>
            <pc:sldMk cId="977961820" sldId="2295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EE9318B8-774F-4C4D-BD8F-21E9B10C1FF6}" dt="2022-06-24T03:59:13.680" v="2012" actId="478"/>
          <ac:graphicFrameMkLst>
            <pc:docMk/>
            <pc:sldMk cId="977961820" sldId="2295"/>
            <ac:graphicFrameMk id="17" creationId="{B35CDA50-CFA6-FA04-D02D-8B7118A76292}"/>
          </ac:graphicFrameMkLst>
        </pc:graphicFrameChg>
        <pc:picChg chg="add mod">
          <ac:chgData name="공덕호" userId="71ce1358-e66d-48ff-a044-821898ec7d32" providerId="ADAL" clId="{EE9318B8-774F-4C4D-BD8F-21E9B10C1FF6}" dt="2022-06-24T08:25:58.715" v="2998" actId="14100"/>
          <ac:picMkLst>
            <pc:docMk/>
            <pc:sldMk cId="977961820" sldId="2295"/>
            <ac:picMk id="4" creationId="{1548BEE8-B6C2-2A9A-1409-DA902C445B47}"/>
          </ac:picMkLst>
        </pc:picChg>
        <pc:picChg chg="add mod">
          <ac:chgData name="공덕호" userId="71ce1358-e66d-48ff-a044-821898ec7d32" providerId="ADAL" clId="{EE9318B8-774F-4C4D-BD8F-21E9B10C1FF6}" dt="2022-06-24T07:37:43.867" v="2366" actId="14100"/>
          <ac:picMkLst>
            <pc:docMk/>
            <pc:sldMk cId="977961820" sldId="2295"/>
            <ac:picMk id="1026" creationId="{7B5D3DBC-C061-A23A-AC14-911E74F91A31}"/>
          </ac:picMkLst>
        </pc:picChg>
      </pc:sldChg>
      <pc:sldChg chg="addSp delSp modSp add mod">
        <pc:chgData name="공덕호" userId="71ce1358-e66d-48ff-a044-821898ec7d32" providerId="ADAL" clId="{EE9318B8-774F-4C4D-BD8F-21E9B10C1FF6}" dt="2022-06-25T15:03:58.729" v="7410"/>
        <pc:sldMkLst>
          <pc:docMk/>
          <pc:sldMk cId="977961820" sldId="2303"/>
        </pc:sldMkLst>
        <pc:graphicFrameChg chg="mod modGraphic">
          <ac:chgData name="공덕호" userId="71ce1358-e66d-48ff-a044-821898ec7d32" providerId="ADAL" clId="{EE9318B8-774F-4C4D-BD8F-21E9B10C1FF6}" dt="2022-06-25T15:03:58.729" v="7410"/>
          <ac:graphicFrameMkLst>
            <pc:docMk/>
            <pc:sldMk cId="977961820" sldId="2303"/>
            <ac:graphicFrameMk id="6" creationId="{822C0ECD-C9B5-D920-E781-9F7B972710A9}"/>
          </ac:graphicFrameMkLst>
        </pc:graphicFrameChg>
        <pc:graphicFrameChg chg="mod modGraphic">
          <ac:chgData name="공덕호" userId="71ce1358-e66d-48ff-a044-821898ec7d32" providerId="ADAL" clId="{EE9318B8-774F-4C4D-BD8F-21E9B10C1FF6}" dt="2022-06-24T14:38:27.538" v="5538"/>
          <ac:graphicFrameMkLst>
            <pc:docMk/>
            <pc:sldMk cId="977961820" sldId="2303"/>
            <ac:graphicFrameMk id="7" creationId="{329F0185-C430-7CF0-2E3E-4B2218871F1D}"/>
          </ac:graphicFrameMkLst>
        </pc:graphicFrameChg>
        <pc:picChg chg="del mod">
          <ac:chgData name="공덕호" userId="71ce1358-e66d-48ff-a044-821898ec7d32" providerId="ADAL" clId="{EE9318B8-774F-4C4D-BD8F-21E9B10C1FF6}" dt="2022-06-24T14:39:39.633" v="5539" actId="478"/>
          <ac:picMkLst>
            <pc:docMk/>
            <pc:sldMk cId="977961820" sldId="2303"/>
            <ac:picMk id="4" creationId="{1548BEE8-B6C2-2A9A-1409-DA902C445B47}"/>
          </ac:picMkLst>
        </pc:picChg>
        <pc:picChg chg="add del mod">
          <ac:chgData name="공덕호" userId="71ce1358-e66d-48ff-a044-821898ec7d32" providerId="ADAL" clId="{EE9318B8-774F-4C4D-BD8F-21E9B10C1FF6}" dt="2022-06-25T14:40:15.048" v="6251" actId="478"/>
          <ac:picMkLst>
            <pc:docMk/>
            <pc:sldMk cId="977961820" sldId="2303"/>
            <ac:picMk id="4" creationId="{9D710D6D-687D-F2C6-4F44-6441CB4D75F7}"/>
          </ac:picMkLst>
        </pc:picChg>
        <pc:picChg chg="add del mod">
          <ac:chgData name="공덕호" userId="71ce1358-e66d-48ff-a044-821898ec7d32" providerId="ADAL" clId="{EE9318B8-774F-4C4D-BD8F-21E9B10C1FF6}" dt="2022-06-25T14:20:40.018" v="6119" actId="478"/>
          <ac:picMkLst>
            <pc:docMk/>
            <pc:sldMk cId="977961820" sldId="2303"/>
            <ac:picMk id="5" creationId="{F605143E-7366-8892-CE7A-4A828E73E4C2}"/>
          </ac:picMkLst>
        </pc:picChg>
        <pc:picChg chg="add mod">
          <ac:chgData name="공덕호" userId="71ce1358-e66d-48ff-a044-821898ec7d32" providerId="ADAL" clId="{EE9318B8-774F-4C4D-BD8F-21E9B10C1FF6}" dt="2022-06-25T14:40:27.093" v="6256" actId="14100"/>
          <ac:picMkLst>
            <pc:docMk/>
            <pc:sldMk cId="977961820" sldId="2303"/>
            <ac:picMk id="8" creationId="{9E3BBA9C-17B5-86A8-B812-DBD38DA7D643}"/>
          </ac:picMkLst>
        </pc:picChg>
        <pc:picChg chg="mod">
          <ac:chgData name="공덕호" userId="71ce1358-e66d-48ff-a044-821898ec7d32" providerId="ADAL" clId="{EE9318B8-774F-4C4D-BD8F-21E9B10C1FF6}" dt="2022-06-24T14:17:36.080" v="4610" actId="1037"/>
          <ac:picMkLst>
            <pc:docMk/>
            <pc:sldMk cId="977961820" sldId="2303"/>
            <ac:picMk id="1026" creationId="{7B5D3DBC-C061-A23A-AC14-911E74F91A31}"/>
          </ac:picMkLst>
        </pc:picChg>
      </pc:sldChg>
      <pc:sldMasterChg chg="delSldLayout">
        <pc:chgData name="공덕호" userId="71ce1358-e66d-48ff-a044-821898ec7d32" providerId="ADAL" clId="{EE9318B8-774F-4C4D-BD8F-21E9B10C1FF6}" dt="2022-06-24T08:56:45.705" v="3206" actId="47"/>
        <pc:sldMasterMkLst>
          <pc:docMk/>
          <pc:sldMasterMk cId="3006892851" sldId="2147483660"/>
        </pc:sldMasterMkLst>
        <pc:sldLayoutChg chg="del">
          <pc:chgData name="공덕호" userId="71ce1358-e66d-48ff-a044-821898ec7d32" providerId="ADAL" clId="{EE9318B8-774F-4C4D-BD8F-21E9B10C1FF6}" dt="2022-06-24T08:56:45.705" v="3206" actId="47"/>
          <pc:sldLayoutMkLst>
            <pc:docMk/>
            <pc:sldMasterMk cId="3006892851" sldId="2147483660"/>
            <pc:sldLayoutMk cId="2655616416" sldId="2147483672"/>
          </pc:sldLayoutMkLst>
        </pc:sldLayoutChg>
      </pc:sldMasterChg>
    </pc:docChg>
  </pc:docChgLst>
  <pc:docChgLst>
    <pc:chgData name="공덕호" userId="71ce1358-e66d-48ff-a044-821898ec7d32" providerId="ADAL" clId="{1D452183-4537-47B0-B715-FBD6C5C3D348}"/>
    <pc:docChg chg="undo custSel modSld">
      <pc:chgData name="공덕호" userId="71ce1358-e66d-48ff-a044-821898ec7d32" providerId="ADAL" clId="{1D452183-4537-47B0-B715-FBD6C5C3D348}" dt="2022-09-19T05:46:57.250" v="797" actId="1076"/>
      <pc:docMkLst>
        <pc:docMk/>
      </pc:docMkLst>
      <pc:sldChg chg="addSp delSp modSp mod">
        <pc:chgData name="공덕호" userId="71ce1358-e66d-48ff-a044-821898ec7d32" providerId="ADAL" clId="{1D452183-4537-47B0-B715-FBD6C5C3D348}" dt="2022-09-19T05:46:57.250" v="797" actId="1076"/>
        <pc:sldMkLst>
          <pc:docMk/>
          <pc:sldMk cId="2037530281" sldId="2288"/>
        </pc:sldMkLst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3" creationId="{58EB8B4B-0CCC-87EE-DAF9-D6D04E188357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5" creationId="{74D2D32C-148F-8B97-E2A0-AA094139BCB6}"/>
          </ac:spMkLst>
        </pc:spChg>
        <pc:spChg chg="mod topLvl">
          <ac:chgData name="공덕호" userId="71ce1358-e66d-48ff-a044-821898ec7d32" providerId="ADAL" clId="{1D452183-4537-47B0-B715-FBD6C5C3D348}" dt="2022-09-16T09:13:56.810" v="671" actId="14100"/>
          <ac:spMkLst>
            <pc:docMk/>
            <pc:sldMk cId="2037530281" sldId="2288"/>
            <ac:spMk id="7" creationId="{25B5368D-9C48-385E-9DC9-461A397B174E}"/>
          </ac:spMkLst>
        </pc:spChg>
        <pc:spChg chg="mod topLvl">
          <ac:chgData name="공덕호" userId="71ce1358-e66d-48ff-a044-821898ec7d32" providerId="ADAL" clId="{1D452183-4537-47B0-B715-FBD6C5C3D348}" dt="2022-09-16T08:31:42.808" v="117" actId="552"/>
          <ac:spMkLst>
            <pc:docMk/>
            <pc:sldMk cId="2037530281" sldId="2288"/>
            <ac:spMk id="8" creationId="{238E11F7-9602-B82A-479F-F2832F664CB4}"/>
          </ac:spMkLst>
        </pc:spChg>
        <pc:spChg chg="mod topLvl">
          <ac:chgData name="공덕호" userId="71ce1358-e66d-48ff-a044-821898ec7d32" providerId="ADAL" clId="{1D452183-4537-47B0-B715-FBD6C5C3D348}" dt="2022-09-16T08:31:42.808" v="117" actId="552"/>
          <ac:spMkLst>
            <pc:docMk/>
            <pc:sldMk cId="2037530281" sldId="2288"/>
            <ac:spMk id="9" creationId="{75FD0AFA-A435-989C-44B2-644F310358AB}"/>
          </ac:spMkLst>
        </pc:spChg>
        <pc:spChg chg="mod topLvl">
          <ac:chgData name="공덕호" userId="71ce1358-e66d-48ff-a044-821898ec7d32" providerId="ADAL" clId="{1D452183-4537-47B0-B715-FBD6C5C3D348}" dt="2022-09-16T09:13:35.594" v="643" actId="6549"/>
          <ac:spMkLst>
            <pc:docMk/>
            <pc:sldMk cId="2037530281" sldId="2288"/>
            <ac:spMk id="10" creationId="{F1A055D9-4793-CEBC-35EE-C5E767FEFB3E}"/>
          </ac:spMkLst>
        </pc:spChg>
        <pc:spChg chg="add del mod">
          <ac:chgData name="공덕호" userId="71ce1358-e66d-48ff-a044-821898ec7d32" providerId="ADAL" clId="{1D452183-4537-47B0-B715-FBD6C5C3D348}" dt="2022-09-16T09:08:44.473" v="499" actId="478"/>
          <ac:spMkLst>
            <pc:docMk/>
            <pc:sldMk cId="2037530281" sldId="2288"/>
            <ac:spMk id="15" creationId="{96468A52-DEC4-BF83-AAF9-53D8A586AF25}"/>
          </ac:spMkLst>
        </pc:spChg>
        <pc:spChg chg="add mod">
          <ac:chgData name="공덕호" userId="71ce1358-e66d-48ff-a044-821898ec7d32" providerId="ADAL" clId="{1D452183-4537-47B0-B715-FBD6C5C3D348}" dt="2022-09-16T08:31:48.527" v="119" actId="1076"/>
          <ac:spMkLst>
            <pc:docMk/>
            <pc:sldMk cId="2037530281" sldId="2288"/>
            <ac:spMk id="19" creationId="{5CC84A59-B95D-60C4-F2B4-9684DF085834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21" creationId="{05849044-8DC3-8C72-B668-2C6CBC1A023C}"/>
          </ac:spMkLst>
        </pc:spChg>
        <pc:spChg chg="add del mod">
          <ac:chgData name="공덕호" userId="71ce1358-e66d-48ff-a044-821898ec7d32" providerId="ADAL" clId="{1D452183-4537-47B0-B715-FBD6C5C3D348}" dt="2022-09-16T08:30:38.725" v="69" actId="22"/>
          <ac:spMkLst>
            <pc:docMk/>
            <pc:sldMk cId="2037530281" sldId="2288"/>
            <ac:spMk id="21" creationId="{90ADCB33-5692-E832-4E11-7265C8589EB1}"/>
          </ac:spMkLst>
        </pc:spChg>
        <pc:spChg chg="mod">
          <ac:chgData name="공덕호" userId="71ce1358-e66d-48ff-a044-821898ec7d32" providerId="ADAL" clId="{1D452183-4537-47B0-B715-FBD6C5C3D348}" dt="2022-09-16T09:01:20.899" v="403" actId="12788"/>
          <ac:spMkLst>
            <pc:docMk/>
            <pc:sldMk cId="2037530281" sldId="2288"/>
            <ac:spMk id="25" creationId="{2CECD64B-6DBB-28F2-2332-57BD49DF9884}"/>
          </ac:spMkLst>
        </pc:spChg>
        <pc:spChg chg="mod">
          <ac:chgData name="공덕호" userId="71ce1358-e66d-48ff-a044-821898ec7d32" providerId="ADAL" clId="{1D452183-4537-47B0-B715-FBD6C5C3D348}" dt="2022-09-16T09:01:20.899" v="403" actId="12788"/>
          <ac:spMkLst>
            <pc:docMk/>
            <pc:sldMk cId="2037530281" sldId="2288"/>
            <ac:spMk id="26" creationId="{6A1F4293-7669-0D1B-4092-B63BE03207FB}"/>
          </ac:spMkLst>
        </pc:spChg>
        <pc:spChg chg="del mod">
          <ac:chgData name="공덕호" userId="71ce1358-e66d-48ff-a044-821898ec7d32" providerId="ADAL" clId="{1D452183-4537-47B0-B715-FBD6C5C3D348}" dt="2022-09-16T08:43:47.829" v="303" actId="478"/>
          <ac:spMkLst>
            <pc:docMk/>
            <pc:sldMk cId="2037530281" sldId="2288"/>
            <ac:spMk id="27" creationId="{69B44F7D-9B61-CEC0-956A-9A583AEC2B0D}"/>
          </ac:spMkLst>
        </pc:spChg>
        <pc:spChg chg="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28" creationId="{5D2D014E-E2B7-9480-9680-66651726182B}"/>
          </ac:spMkLst>
        </pc:spChg>
        <pc:spChg chg="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29" creationId="{3E9F3A23-C0FD-78CB-03A9-D537FBD39025}"/>
          </ac:spMkLst>
        </pc:spChg>
        <pc:spChg chg="del mod">
          <ac:chgData name="공덕호" userId="71ce1358-e66d-48ff-a044-821898ec7d32" providerId="ADAL" clId="{1D452183-4537-47B0-B715-FBD6C5C3D348}" dt="2022-09-16T08:33:40.341" v="226" actId="478"/>
          <ac:spMkLst>
            <pc:docMk/>
            <pc:sldMk cId="2037530281" sldId="2288"/>
            <ac:spMk id="30" creationId="{1FC09F4D-FF01-44C2-0AB0-7A675AC6852C}"/>
          </ac:spMkLst>
        </pc:spChg>
        <pc:spChg chg="del">
          <ac:chgData name="공덕호" userId="71ce1358-e66d-48ff-a044-821898ec7d32" providerId="ADAL" clId="{1D452183-4537-47B0-B715-FBD6C5C3D348}" dt="2022-09-16T08:33:19.824" v="208" actId="478"/>
          <ac:spMkLst>
            <pc:docMk/>
            <pc:sldMk cId="2037530281" sldId="2288"/>
            <ac:spMk id="31" creationId="{05B0D331-AF72-32F5-09F2-7E9883B6A66D}"/>
          </ac:spMkLst>
        </pc:spChg>
        <pc:spChg chg="add del mod">
          <ac:chgData name="공덕호" userId="71ce1358-e66d-48ff-a044-821898ec7d32" providerId="ADAL" clId="{1D452183-4537-47B0-B715-FBD6C5C3D348}" dt="2022-09-16T09:09:54.511" v="547" actId="478"/>
          <ac:spMkLst>
            <pc:docMk/>
            <pc:sldMk cId="2037530281" sldId="2288"/>
            <ac:spMk id="35" creationId="{50EC67BD-F5BF-4E18-37B5-2081A1A77897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39" creationId="{1F57B6DD-6620-314A-F1F5-2F82EDAE5AD1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41" creationId="{8A2B91AD-F008-4AE4-B38F-E4D0936ED194}"/>
          </ac:spMkLst>
        </pc:spChg>
        <pc:spChg chg="add del mod">
          <ac:chgData name="공덕호" userId="71ce1358-e66d-48ff-a044-821898ec7d32" providerId="ADAL" clId="{1D452183-4537-47B0-B715-FBD6C5C3D348}" dt="2022-09-16T09:33:04.020" v="777" actId="478"/>
          <ac:spMkLst>
            <pc:docMk/>
            <pc:sldMk cId="2037530281" sldId="2288"/>
            <ac:spMk id="44" creationId="{156AC01F-F0F0-8858-BA25-5EE290821BD0}"/>
          </ac:spMkLst>
        </pc:spChg>
        <pc:spChg chg="add mod">
          <ac:chgData name="공덕호" userId="71ce1358-e66d-48ff-a044-821898ec7d32" providerId="ADAL" clId="{1D452183-4537-47B0-B715-FBD6C5C3D348}" dt="2022-09-16T08:32:41.312" v="182" actId="1035"/>
          <ac:spMkLst>
            <pc:docMk/>
            <pc:sldMk cId="2037530281" sldId="2288"/>
            <ac:spMk id="58" creationId="{EC1F2D3B-CFBD-E6E6-7D83-F6406B2222C9}"/>
          </ac:spMkLst>
        </pc:spChg>
        <pc:spChg chg="add mod">
          <ac:chgData name="공덕호" userId="71ce1358-e66d-48ff-a044-821898ec7d32" providerId="ADAL" clId="{1D452183-4537-47B0-B715-FBD6C5C3D348}" dt="2022-09-16T08:32:59.882" v="192" actId="20577"/>
          <ac:spMkLst>
            <pc:docMk/>
            <pc:sldMk cId="2037530281" sldId="2288"/>
            <ac:spMk id="7169" creationId="{32922843-3507-E284-76E8-99353E2BA6E2}"/>
          </ac:spMkLst>
        </pc:spChg>
        <pc:spChg chg="add mod">
          <ac:chgData name="공덕호" userId="71ce1358-e66d-48ff-a044-821898ec7d32" providerId="ADAL" clId="{1D452183-4537-47B0-B715-FBD6C5C3D348}" dt="2022-09-16T09:14:26.676" v="693" actId="5793"/>
          <ac:spMkLst>
            <pc:docMk/>
            <pc:sldMk cId="2037530281" sldId="2288"/>
            <ac:spMk id="7170" creationId="{08F71DC6-32CC-CA4D-2780-35F215A82D31}"/>
          </ac:spMkLst>
        </pc:spChg>
        <pc:spChg chg="add mod">
          <ac:chgData name="공덕호" userId="71ce1358-e66d-48ff-a044-821898ec7d32" providerId="ADAL" clId="{1D452183-4537-47B0-B715-FBD6C5C3D348}" dt="2022-09-16T09:14:36.834" v="707" actId="14100"/>
          <ac:spMkLst>
            <pc:docMk/>
            <pc:sldMk cId="2037530281" sldId="2288"/>
            <ac:spMk id="7172" creationId="{3034376C-7B59-D725-A9C1-F16C6E28EAC5}"/>
          </ac:spMkLst>
        </pc:spChg>
        <pc:spChg chg="add del mod">
          <ac:chgData name="공덕호" userId="71ce1358-e66d-48ff-a044-821898ec7d32" providerId="ADAL" clId="{1D452183-4537-47B0-B715-FBD6C5C3D348}" dt="2022-09-16T08:44:23.694" v="319" actId="478"/>
          <ac:spMkLst>
            <pc:docMk/>
            <pc:sldMk cId="2037530281" sldId="2288"/>
            <ac:spMk id="7181" creationId="{5FAAC782-900C-29CC-7028-A1027A60B4A6}"/>
          </ac:spMkLst>
        </pc:spChg>
        <pc:spChg chg="add del mod">
          <ac:chgData name="공덕호" userId="71ce1358-e66d-48ff-a044-821898ec7d32" providerId="ADAL" clId="{1D452183-4537-47B0-B715-FBD6C5C3D348}" dt="2022-09-16T08:47:29.245" v="386" actId="478"/>
          <ac:spMkLst>
            <pc:docMk/>
            <pc:sldMk cId="2037530281" sldId="2288"/>
            <ac:spMk id="7185" creationId="{1D2D40B0-0098-7454-D58F-A17374BD4C21}"/>
          </ac:spMkLst>
        </pc:spChg>
        <pc:spChg chg="add del mod">
          <ac:chgData name="공덕호" userId="71ce1358-e66d-48ff-a044-821898ec7d32" providerId="ADAL" clId="{1D452183-4537-47B0-B715-FBD6C5C3D348}" dt="2022-09-16T08:47:29.245" v="386" actId="478"/>
          <ac:spMkLst>
            <pc:docMk/>
            <pc:sldMk cId="2037530281" sldId="2288"/>
            <ac:spMk id="7186" creationId="{DF288B3E-E2A0-9B72-5B29-F3186E5A3F5C}"/>
          </ac:spMkLst>
        </pc:spChg>
        <pc:spChg chg="add del mod">
          <ac:chgData name="공덕호" userId="71ce1358-e66d-48ff-a044-821898ec7d32" providerId="ADAL" clId="{1D452183-4537-47B0-B715-FBD6C5C3D348}" dt="2022-09-16T08:47:29.245" v="386" actId="478"/>
          <ac:spMkLst>
            <pc:docMk/>
            <pc:sldMk cId="2037530281" sldId="2288"/>
            <ac:spMk id="7187" creationId="{729C55CE-CEC4-1336-73CA-1C522DF9B262}"/>
          </ac:spMkLst>
        </pc:spChg>
        <pc:spChg chg="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7197" creationId="{2E450866-D7F4-9D79-51E6-86DD06F5F53D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199" creationId="{F2AE4935-E630-BFED-A37C-53949806E814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203" creationId="{A5AE9F12-89C0-E4D4-CB32-F3CAF554F7E1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214" creationId="{189E91E5-B05C-1D59-3772-E2A843C6B0FA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215" creationId="{7E79F713-9C49-6996-DDE8-06E8E77A7BE8}"/>
          </ac:spMkLst>
        </pc:spChg>
        <pc:spChg chg="mod">
          <ac:chgData name="공덕호" userId="71ce1358-e66d-48ff-a044-821898ec7d32" providerId="ADAL" clId="{1D452183-4537-47B0-B715-FBD6C5C3D348}" dt="2022-09-16T09:01:01.129" v="395" actId="1076"/>
          <ac:spMkLst>
            <pc:docMk/>
            <pc:sldMk cId="2037530281" sldId="2288"/>
            <ac:spMk id="7221" creationId="{9A1ED560-B891-F960-5216-F7C64025A5D2}"/>
          </ac:spMkLst>
        </pc:spChg>
        <pc:spChg chg="mod">
          <ac:chgData name="공덕호" userId="71ce1358-e66d-48ff-a044-821898ec7d32" providerId="ADAL" clId="{1D452183-4537-47B0-B715-FBD6C5C3D348}" dt="2022-09-16T09:01:10.777" v="401" actId="1076"/>
          <ac:spMkLst>
            <pc:docMk/>
            <pc:sldMk cId="2037530281" sldId="2288"/>
            <ac:spMk id="7222" creationId="{95ECC307-7595-047E-F5F7-F55C3BE9CA73}"/>
          </ac:spMkLst>
        </pc:spChg>
        <pc:spChg chg="mod topLvl">
          <ac:chgData name="공덕호" userId="71ce1358-e66d-48ff-a044-821898ec7d32" providerId="ADAL" clId="{1D452183-4537-47B0-B715-FBD6C5C3D348}" dt="2022-09-16T08:29:50.175" v="41" actId="1076"/>
          <ac:spMkLst>
            <pc:docMk/>
            <pc:sldMk cId="2037530281" sldId="2288"/>
            <ac:spMk id="7229" creationId="{7F0523E3-8E5A-B3AB-5467-C24A91519AA7}"/>
          </ac:spMkLst>
        </pc:spChg>
        <pc:spChg chg="del mod topLvl">
          <ac:chgData name="공덕호" userId="71ce1358-e66d-48ff-a044-821898ec7d32" providerId="ADAL" clId="{1D452183-4537-47B0-B715-FBD6C5C3D348}" dt="2022-09-16T08:29:21.348" v="35" actId="478"/>
          <ac:spMkLst>
            <pc:docMk/>
            <pc:sldMk cId="2037530281" sldId="2288"/>
            <ac:spMk id="7231" creationId="{2402D9F7-583F-81B7-F74C-3842103B3318}"/>
          </ac:spMkLst>
        </pc:spChg>
        <pc:spChg chg="add del mod topLvl">
          <ac:chgData name="공덕호" userId="71ce1358-e66d-48ff-a044-821898ec7d32" providerId="ADAL" clId="{1D452183-4537-47B0-B715-FBD6C5C3D348}" dt="2022-09-16T09:13:41.386" v="646" actId="14100"/>
          <ac:spMkLst>
            <pc:docMk/>
            <pc:sldMk cId="2037530281" sldId="2288"/>
            <ac:spMk id="7251" creationId="{7FB53787-B54A-F10A-5E06-8DC9CA97367E}"/>
          </ac:spMkLst>
        </pc:spChg>
        <pc:spChg chg="mod topLvl">
          <ac:chgData name="공덕호" userId="71ce1358-e66d-48ff-a044-821898ec7d32" providerId="ADAL" clId="{1D452183-4537-47B0-B715-FBD6C5C3D348}" dt="2022-09-16T09:12:49.986" v="595" actId="20577"/>
          <ac:spMkLst>
            <pc:docMk/>
            <pc:sldMk cId="2037530281" sldId="2288"/>
            <ac:spMk id="7253" creationId="{E08ADD4A-89FD-D5FE-9526-7530E9DFF3A0}"/>
          </ac:spMkLst>
        </pc:spChg>
        <pc:spChg chg="del mod topLvl">
          <ac:chgData name="공덕호" userId="71ce1358-e66d-48ff-a044-821898ec7d32" providerId="ADAL" clId="{1D452183-4537-47B0-B715-FBD6C5C3D348}" dt="2022-09-16T08:30:21.810" v="55" actId="478"/>
          <ac:spMkLst>
            <pc:docMk/>
            <pc:sldMk cId="2037530281" sldId="2288"/>
            <ac:spMk id="7261" creationId="{DD9ED431-CE05-2D02-5085-46B71BD93971}"/>
          </ac:spMkLst>
        </pc:spChg>
        <pc:spChg chg="mod topLvl">
          <ac:chgData name="공덕호" userId="71ce1358-e66d-48ff-a044-821898ec7d32" providerId="ADAL" clId="{1D452183-4537-47B0-B715-FBD6C5C3D348}" dt="2022-09-16T09:12:24.960" v="580" actId="20577"/>
          <ac:spMkLst>
            <pc:docMk/>
            <pc:sldMk cId="2037530281" sldId="2288"/>
            <ac:spMk id="7284" creationId="{40868504-6ED0-89EE-F56F-57F479D39726}"/>
          </ac:spMkLst>
        </pc:spChg>
        <pc:spChg chg="mod">
          <ac:chgData name="공덕호" userId="71ce1358-e66d-48ff-a044-821898ec7d32" providerId="ADAL" clId="{1D452183-4537-47B0-B715-FBD6C5C3D348}" dt="2022-09-16T08:28:35.415" v="19" actId="1076"/>
          <ac:spMkLst>
            <pc:docMk/>
            <pc:sldMk cId="2037530281" sldId="2288"/>
            <ac:spMk id="7303" creationId="{9258D9A6-E857-F940-41D9-24DBC0AB7A70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2" creationId="{2BBD96B0-4B84-5034-4E2D-6C7F032BE01B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3" creationId="{04A46030-2015-0E9A-E978-5EFF00AD4200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4" creationId="{1D4AE783-86A7-E7EC-625C-64740DF21CFC}"/>
          </ac:spMkLst>
        </pc:spChg>
        <pc:spChg chg="mod topLvl">
          <ac:chgData name="공덕호" userId="71ce1358-e66d-48ff-a044-821898ec7d32" providerId="ADAL" clId="{1D452183-4537-47B0-B715-FBD6C5C3D348}" dt="2022-09-16T09:14:46.126" v="710" actId="1035"/>
          <ac:spMkLst>
            <pc:docMk/>
            <pc:sldMk cId="2037530281" sldId="2288"/>
            <ac:spMk id="7315" creationId="{B5619FAE-A23E-7580-710A-D49B7B763328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6" creationId="{1CFEA8CF-C2EC-97A7-E0A0-40838F6850AF}"/>
          </ac:spMkLst>
        </pc:spChg>
        <pc:spChg chg="del mod">
          <ac:chgData name="공덕호" userId="71ce1358-e66d-48ff-a044-821898ec7d32" providerId="ADAL" clId="{1D452183-4537-47B0-B715-FBD6C5C3D348}" dt="2022-09-16T08:28:22.031" v="15" actId="478"/>
          <ac:spMkLst>
            <pc:docMk/>
            <pc:sldMk cId="2037530281" sldId="2288"/>
            <ac:spMk id="7317" creationId="{2E2136F5-D559-6F94-60BA-EC9CC0F7AFE5}"/>
          </ac:spMkLst>
        </pc:spChg>
        <pc:grpChg chg="add del mod">
          <ac:chgData name="공덕호" userId="71ce1358-e66d-48ff-a044-821898ec7d32" providerId="ADAL" clId="{1D452183-4537-47B0-B715-FBD6C5C3D348}" dt="2022-09-16T08:30:42.338" v="70" actId="165"/>
          <ac:grpSpMkLst>
            <pc:docMk/>
            <pc:sldMk cId="2037530281" sldId="2288"/>
            <ac:grpSpMk id="6" creationId="{E96CB4A7-ED50-B525-3B3F-A165C92A4C70}"/>
          </ac:grpSpMkLst>
        </pc:grpChg>
        <pc:grpChg chg="mod">
          <ac:chgData name="공덕호" userId="71ce1358-e66d-48ff-a044-821898ec7d32" providerId="ADAL" clId="{1D452183-4537-47B0-B715-FBD6C5C3D348}" dt="2022-09-16T09:00:58.938" v="394" actId="14100"/>
          <ac:grpSpMkLst>
            <pc:docMk/>
            <pc:sldMk cId="2037530281" sldId="2288"/>
            <ac:grpSpMk id="16" creationId="{71224EE8-9E29-B233-2E61-D912F7FE9A56}"/>
          </ac:grpSpMkLst>
        </pc:grpChg>
        <pc:grpChg chg="del mod">
          <ac:chgData name="공덕호" userId="71ce1358-e66d-48ff-a044-821898ec7d32" providerId="ADAL" clId="{1D452183-4537-47B0-B715-FBD6C5C3D348}" dt="2022-09-19T05:09:14.197" v="792" actId="478"/>
          <ac:grpSpMkLst>
            <pc:docMk/>
            <pc:sldMk cId="2037530281" sldId="2288"/>
            <ac:grpSpMk id="24" creationId="{0318D168-9E82-3C3D-49C0-6A4E68CE031C}"/>
          </ac:grpSpMkLst>
        </pc:grpChg>
        <pc:grpChg chg="del">
          <ac:chgData name="공덕호" userId="71ce1358-e66d-48ff-a044-821898ec7d32" providerId="ADAL" clId="{1D452183-4537-47B0-B715-FBD6C5C3D348}" dt="2022-09-16T08:33:26.723" v="212" actId="478"/>
          <ac:grpSpMkLst>
            <pc:docMk/>
            <pc:sldMk cId="2037530281" sldId="2288"/>
            <ac:grpSpMk id="36" creationId="{2389CF14-29AF-CB6C-FD97-7FBBFD80BD19}"/>
          </ac:grpSpMkLst>
        </pc:grpChg>
        <pc:grpChg chg="del">
          <ac:chgData name="공덕호" userId="71ce1358-e66d-48ff-a044-821898ec7d32" providerId="ADAL" clId="{1D452183-4537-47B0-B715-FBD6C5C3D348}" dt="2022-09-16T08:33:26.723" v="212" actId="478"/>
          <ac:grpSpMkLst>
            <pc:docMk/>
            <pc:sldMk cId="2037530281" sldId="2288"/>
            <ac:grpSpMk id="41" creationId="{9B07C3DF-E010-2A86-6612-F3329107A8AB}"/>
          </ac:grpSpMkLst>
        </pc:grpChg>
        <pc:grpChg chg="del">
          <ac:chgData name="공덕호" userId="71ce1358-e66d-48ff-a044-821898ec7d32" providerId="ADAL" clId="{1D452183-4537-47B0-B715-FBD6C5C3D348}" dt="2022-09-16T08:33:26.723" v="212" actId="478"/>
          <ac:grpSpMkLst>
            <pc:docMk/>
            <pc:sldMk cId="2037530281" sldId="2288"/>
            <ac:grpSpMk id="46" creationId="{90152333-100F-C6C0-AC21-BA65CCA9AF23}"/>
          </ac:grpSpMkLst>
        </pc:grpChg>
        <pc:grpChg chg="del">
          <ac:chgData name="공덕호" userId="71ce1358-e66d-48ff-a044-821898ec7d32" providerId="ADAL" clId="{1D452183-4537-47B0-B715-FBD6C5C3D348}" dt="2022-09-16T08:33:21.292" v="209" actId="478"/>
          <ac:grpSpMkLst>
            <pc:docMk/>
            <pc:sldMk cId="2037530281" sldId="2288"/>
            <ac:grpSpMk id="53" creationId="{C5F4BF7A-95A9-01A1-41B1-951DF0674CC8}"/>
          </ac:grpSpMkLst>
        </pc:grpChg>
        <pc:grpChg chg="del">
          <ac:chgData name="공덕호" userId="71ce1358-e66d-48ff-a044-821898ec7d32" providerId="ADAL" clId="{1D452183-4537-47B0-B715-FBD6C5C3D348}" dt="2022-09-16T08:33:22.415" v="210" actId="478"/>
          <ac:grpSpMkLst>
            <pc:docMk/>
            <pc:sldMk cId="2037530281" sldId="2288"/>
            <ac:grpSpMk id="59" creationId="{F75AFD7A-6E21-2C09-1D42-F48F607E4772}"/>
          </ac:grpSpMkLst>
        </pc:grpChg>
        <pc:grpChg chg="add del mod">
          <ac:chgData name="공덕호" userId="71ce1358-e66d-48ff-a044-821898ec7d32" providerId="ADAL" clId="{1D452183-4537-47B0-B715-FBD6C5C3D348}" dt="2022-09-16T08:43:48.091" v="304" actId="478"/>
          <ac:grpSpMkLst>
            <pc:docMk/>
            <pc:sldMk cId="2037530281" sldId="2288"/>
            <ac:grpSpMk id="7173" creationId="{680EE2E4-BA2F-8441-15F4-295C6005A3F1}"/>
          </ac:grpSpMkLst>
        </pc:grpChg>
        <pc:grpChg chg="add del mod">
          <ac:chgData name="공덕호" userId="71ce1358-e66d-48ff-a044-821898ec7d32" providerId="ADAL" clId="{1D452183-4537-47B0-B715-FBD6C5C3D348}" dt="2022-09-16T09:09:24.714" v="535" actId="478"/>
          <ac:grpSpMkLst>
            <pc:docMk/>
            <pc:sldMk cId="2037530281" sldId="2288"/>
            <ac:grpSpMk id="7177" creationId="{01D7BE3F-214E-910A-CC3A-F88D9C0818A1}"/>
          </ac:grpSpMkLst>
        </pc:grpChg>
        <pc:grpChg chg="add del mod">
          <ac:chgData name="공덕호" userId="71ce1358-e66d-48ff-a044-821898ec7d32" providerId="ADAL" clId="{1D452183-4537-47B0-B715-FBD6C5C3D348}" dt="2022-09-16T09:09:06.845" v="527" actId="478"/>
          <ac:grpSpMkLst>
            <pc:docMk/>
            <pc:sldMk cId="2037530281" sldId="2288"/>
            <ac:grpSpMk id="7182" creationId="{54EC80FD-636C-C8DC-537C-ECD57EA2DD66}"/>
          </ac:grpSpMkLst>
        </pc:grpChg>
        <pc:grpChg chg="del">
          <ac:chgData name="공덕호" userId="71ce1358-e66d-48ff-a044-821898ec7d32" providerId="ADAL" clId="{1D452183-4537-47B0-B715-FBD6C5C3D348}" dt="2022-09-16T08:33:30.573" v="217" actId="478"/>
          <ac:grpSpMkLst>
            <pc:docMk/>
            <pc:sldMk cId="2037530281" sldId="2288"/>
            <ac:grpSpMk id="7192" creationId="{062AEA11-C27E-3FCE-BC93-B3D700F37372}"/>
          </ac:grpSpMkLst>
        </pc:grpChg>
        <pc:grpChg chg="del mod topLvl">
          <ac:chgData name="공덕호" userId="71ce1358-e66d-48ff-a044-821898ec7d32" providerId="ADAL" clId="{1D452183-4537-47B0-B715-FBD6C5C3D348}" dt="2022-09-16T08:30:13.894" v="51" actId="21"/>
          <ac:grpSpMkLst>
            <pc:docMk/>
            <pc:sldMk cId="2037530281" sldId="2288"/>
            <ac:grpSpMk id="7217" creationId="{1E5F90B4-1B67-3616-08DC-AC742373921E}"/>
          </ac:grpSpMkLst>
        </pc:grpChg>
        <pc:grpChg chg="del">
          <ac:chgData name="공덕호" userId="71ce1358-e66d-48ff-a044-821898ec7d32" providerId="ADAL" clId="{1D452183-4537-47B0-B715-FBD6C5C3D348}" dt="2022-09-16T08:27:23.563" v="0" actId="165"/>
          <ac:grpSpMkLst>
            <pc:docMk/>
            <pc:sldMk cId="2037530281" sldId="2288"/>
            <ac:grpSpMk id="7282" creationId="{4DB3226A-8848-3269-4A00-0CA63E2B0BA5}"/>
          </ac:grpSpMkLst>
        </pc:grpChg>
        <pc:grpChg chg="del mod">
          <ac:chgData name="공덕호" userId="71ce1358-e66d-48ff-a044-821898ec7d32" providerId="ADAL" clId="{1D452183-4537-47B0-B715-FBD6C5C3D348}" dt="2022-09-16T08:29:19.680" v="34" actId="165"/>
          <ac:grpSpMkLst>
            <pc:docMk/>
            <pc:sldMk cId="2037530281" sldId="2288"/>
            <ac:grpSpMk id="7287" creationId="{EFAD5495-50E0-6B34-9DAC-0C8ACF34C08F}"/>
          </ac:grpSpMkLst>
        </pc:grpChg>
        <pc:grpChg chg="del mod">
          <ac:chgData name="공덕호" userId="71ce1358-e66d-48ff-a044-821898ec7d32" providerId="ADAL" clId="{1D452183-4537-47B0-B715-FBD6C5C3D348}" dt="2022-09-16T08:28:17.373" v="12" actId="165"/>
          <ac:grpSpMkLst>
            <pc:docMk/>
            <pc:sldMk cId="2037530281" sldId="2288"/>
            <ac:grpSpMk id="7310" creationId="{D7E302DE-4EC1-B799-722B-247F08891226}"/>
          </ac:grpSpMkLst>
        </pc:grpChg>
        <pc:grpChg chg="add del mod topLvl">
          <ac:chgData name="공덕호" userId="71ce1358-e66d-48ff-a044-821898ec7d32" providerId="ADAL" clId="{1D452183-4537-47B0-B715-FBD6C5C3D348}" dt="2022-09-16T08:28:43.769" v="22" actId="165"/>
          <ac:grpSpMkLst>
            <pc:docMk/>
            <pc:sldMk cId="2037530281" sldId="2288"/>
            <ac:grpSpMk id="7311" creationId="{00061036-7787-7B19-B0C7-3400EA376E0E}"/>
          </ac:grpSpMkLst>
        </pc:grpChg>
        <pc:cxnChg chg="mod">
          <ac:chgData name="공덕호" userId="71ce1358-e66d-48ff-a044-821898ec7d32" providerId="ADAL" clId="{1D452183-4537-47B0-B715-FBD6C5C3D348}" dt="2022-09-16T08:28:38.663" v="20" actId="14100"/>
          <ac:cxnSpMkLst>
            <pc:docMk/>
            <pc:sldMk cId="2037530281" sldId="2288"/>
            <ac:cxnSpMk id="4" creationId="{8C7DE178-21C4-80C6-9FB6-57133E5C3340}"/>
          </ac:cxnSpMkLst>
        </pc:cxnChg>
        <pc:cxnChg chg="mod">
          <ac:chgData name="공덕호" userId="71ce1358-e66d-48ff-a044-821898ec7d32" providerId="ADAL" clId="{1D452183-4537-47B0-B715-FBD6C5C3D348}" dt="2022-09-16T08:31:46.103" v="118" actId="14100"/>
          <ac:cxnSpMkLst>
            <pc:docMk/>
            <pc:sldMk cId="2037530281" sldId="2288"/>
            <ac:cxnSpMk id="14" creationId="{EF3669CB-B3AC-32C6-9D52-B107601BD102}"/>
          </ac:cxnSpMkLst>
        </pc:cxnChg>
        <pc:cxnChg chg="mod">
          <ac:chgData name="공덕호" userId="71ce1358-e66d-48ff-a044-821898ec7d32" providerId="ADAL" clId="{1D452183-4537-47B0-B715-FBD6C5C3D348}" dt="2022-09-16T09:01:06.574" v="400" actId="1035"/>
          <ac:cxnSpMkLst>
            <pc:docMk/>
            <pc:sldMk cId="2037530281" sldId="2288"/>
            <ac:cxnSpMk id="23" creationId="{BAEBBCE4-DBC4-BA51-A9D8-0A2FB260798B}"/>
          </ac:cxnSpMkLst>
        </pc:cxnChg>
        <pc:cxnChg chg="add mod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30" creationId="{2E9F2F63-67E5-FC56-17C3-2AC596A8F407}"/>
          </ac:cxnSpMkLst>
        </pc:cxnChg>
        <pc:cxnChg chg="del">
          <ac:chgData name="공덕호" userId="71ce1358-e66d-48ff-a044-821898ec7d32" providerId="ADAL" clId="{1D452183-4537-47B0-B715-FBD6C5C3D348}" dt="2022-09-16T08:33:28.968" v="214" actId="478"/>
          <ac:cxnSpMkLst>
            <pc:docMk/>
            <pc:sldMk cId="2037530281" sldId="2288"/>
            <ac:cxnSpMk id="32" creationId="{1FBF2C09-8158-1E01-E8E8-8E7C43D7DE8E}"/>
          </ac:cxnSpMkLst>
        </pc:cxnChg>
        <pc:cxnChg chg="del">
          <ac:chgData name="공덕호" userId="71ce1358-e66d-48ff-a044-821898ec7d32" providerId="ADAL" clId="{1D452183-4537-47B0-B715-FBD6C5C3D348}" dt="2022-09-16T08:33:30.073" v="216" actId="478"/>
          <ac:cxnSpMkLst>
            <pc:docMk/>
            <pc:sldMk cId="2037530281" sldId="2288"/>
            <ac:cxnSpMk id="33" creationId="{24C375C7-DB2A-D3B5-7F9B-D869BC63D07B}"/>
          </ac:cxnSpMkLst>
        </pc:cxnChg>
        <pc:cxnChg chg="del">
          <ac:chgData name="공덕호" userId="71ce1358-e66d-48ff-a044-821898ec7d32" providerId="ADAL" clId="{1D452183-4537-47B0-B715-FBD6C5C3D348}" dt="2022-09-16T08:33:28.440" v="213" actId="478"/>
          <ac:cxnSpMkLst>
            <pc:docMk/>
            <pc:sldMk cId="2037530281" sldId="2288"/>
            <ac:cxnSpMk id="34" creationId="{01C9A86A-A8FC-1EE7-F84B-07AB8601A89E}"/>
          </ac:cxnSpMkLst>
        </pc:cxnChg>
        <pc:cxnChg chg="del">
          <ac:chgData name="공덕호" userId="71ce1358-e66d-48ff-a044-821898ec7d32" providerId="ADAL" clId="{1D452183-4537-47B0-B715-FBD6C5C3D348}" dt="2022-09-16T08:33:29.564" v="215" actId="478"/>
          <ac:cxnSpMkLst>
            <pc:docMk/>
            <pc:sldMk cId="2037530281" sldId="2288"/>
            <ac:cxnSpMk id="35" creationId="{6789A52F-3D01-63DA-B435-800B51B09012}"/>
          </ac:cxnSpMkLst>
        </pc:cxnChg>
        <pc:cxnChg chg="add del mod">
          <ac:chgData name="공덕호" userId="71ce1358-e66d-48ff-a044-821898ec7d32" providerId="ADAL" clId="{1D452183-4537-47B0-B715-FBD6C5C3D348}" dt="2022-09-16T09:09:57.735" v="550"/>
          <ac:cxnSpMkLst>
            <pc:docMk/>
            <pc:sldMk cId="2037530281" sldId="2288"/>
            <ac:cxnSpMk id="36" creationId="{6C4486E0-BC73-F12B-EE78-ACA2DECB9A26}"/>
          </ac:cxnSpMkLst>
        </pc:cxnChg>
        <pc:cxnChg chg="add mod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37" creationId="{C8D702BD-43CD-1A0A-5FB4-C872495117AD}"/>
          </ac:cxnSpMkLst>
        </pc:cxnChg>
        <pc:cxnChg chg="add del mod">
          <ac:chgData name="공덕호" userId="71ce1358-e66d-48ff-a044-821898ec7d32" providerId="ADAL" clId="{1D452183-4537-47B0-B715-FBD6C5C3D348}" dt="2022-09-16T09:33:23.922" v="780" actId="478"/>
          <ac:cxnSpMkLst>
            <pc:docMk/>
            <pc:sldMk cId="2037530281" sldId="2288"/>
            <ac:cxnSpMk id="45" creationId="{4428F8F9-2D7C-A667-0409-2FD3CC7971E7}"/>
          </ac:cxnSpMkLst>
        </pc:cxnChg>
        <pc:cxnChg chg="add mod">
          <ac:chgData name="공덕호" userId="71ce1358-e66d-48ff-a044-821898ec7d32" providerId="ADAL" clId="{1D452183-4537-47B0-B715-FBD6C5C3D348}" dt="2022-09-16T08:32:43.928" v="183" actId="14100"/>
          <ac:cxnSpMkLst>
            <pc:docMk/>
            <pc:sldMk cId="2037530281" sldId="2288"/>
            <ac:cxnSpMk id="51" creationId="{4B6C0EC4-FA78-8DF5-3230-7DBBF36BD547}"/>
          </ac:cxnSpMkLst>
        </pc:cxnChg>
        <pc:cxnChg chg="mod">
          <ac:chgData name="공덕호" userId="71ce1358-e66d-48ff-a044-821898ec7d32" providerId="ADAL" clId="{1D452183-4537-47B0-B715-FBD6C5C3D348}" dt="2022-09-16T08:42:38.632" v="268"/>
          <ac:cxnSpMkLst>
            <pc:docMk/>
            <pc:sldMk cId="2037530281" sldId="2288"/>
            <ac:cxnSpMk id="7174" creationId="{EBACB2E5-5249-39CD-AB48-64D2B5FD6F5A}"/>
          </ac:cxnSpMkLst>
        </pc:cxnChg>
        <pc:cxnChg chg="mod">
          <ac:chgData name="공덕호" userId="71ce1358-e66d-48ff-a044-821898ec7d32" providerId="ADAL" clId="{1D452183-4537-47B0-B715-FBD6C5C3D348}" dt="2022-09-16T08:42:38.632" v="268"/>
          <ac:cxnSpMkLst>
            <pc:docMk/>
            <pc:sldMk cId="2037530281" sldId="2288"/>
            <ac:cxnSpMk id="7175" creationId="{99357864-EEA8-90CF-190D-93EB54B19A39}"/>
          </ac:cxnSpMkLst>
        </pc:cxnChg>
        <pc:cxnChg chg="mod topLvl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7178" creationId="{5D063F74-81B8-B79D-B620-D688C0AD3FE0}"/>
          </ac:cxnSpMkLst>
        </pc:cxnChg>
        <pc:cxnChg chg="del mod topLvl">
          <ac:chgData name="공덕호" userId="71ce1358-e66d-48ff-a044-821898ec7d32" providerId="ADAL" clId="{1D452183-4537-47B0-B715-FBD6C5C3D348}" dt="2022-09-16T09:09:24.714" v="535" actId="478"/>
          <ac:cxnSpMkLst>
            <pc:docMk/>
            <pc:sldMk cId="2037530281" sldId="2288"/>
            <ac:cxnSpMk id="7179" creationId="{8145AC8A-FAD2-BE10-A02B-8700EF1885E4}"/>
          </ac:cxnSpMkLst>
        </pc:cxnChg>
        <pc:cxnChg chg="mod topLvl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7183" creationId="{E3D85FCA-4150-BCFA-BF37-B4F935B53905}"/>
          </ac:cxnSpMkLst>
        </pc:cxnChg>
        <pc:cxnChg chg="del mod topLvl">
          <ac:chgData name="공덕호" userId="71ce1358-e66d-48ff-a044-821898ec7d32" providerId="ADAL" clId="{1D452183-4537-47B0-B715-FBD6C5C3D348}" dt="2022-09-16T09:09:06.845" v="527" actId="478"/>
          <ac:cxnSpMkLst>
            <pc:docMk/>
            <pc:sldMk cId="2037530281" sldId="2288"/>
            <ac:cxnSpMk id="7184" creationId="{486610E6-9D67-CDE6-F828-4FE52B39ABE1}"/>
          </ac:cxnSpMkLst>
        </pc:cxnChg>
        <pc:cxnChg chg="add del mod">
          <ac:chgData name="공덕호" userId="71ce1358-e66d-48ff-a044-821898ec7d32" providerId="ADAL" clId="{1D452183-4537-47B0-B715-FBD6C5C3D348}" dt="2022-09-16T08:47:30.144" v="387" actId="478"/>
          <ac:cxnSpMkLst>
            <pc:docMk/>
            <pc:sldMk cId="2037530281" sldId="2288"/>
            <ac:cxnSpMk id="7188" creationId="{FCDF539B-1D06-B10D-1720-76B5E0317A74}"/>
          </ac:cxnSpMkLst>
        </pc:cxnChg>
        <pc:cxnChg chg="del mod">
          <ac:chgData name="공덕호" userId="71ce1358-e66d-48ff-a044-821898ec7d32" providerId="ADAL" clId="{1D452183-4537-47B0-B715-FBD6C5C3D348}" dt="2022-09-16T08:33:31.685" v="219" actId="478"/>
          <ac:cxnSpMkLst>
            <pc:docMk/>
            <pc:sldMk cId="2037530281" sldId="2288"/>
            <ac:cxnSpMk id="7189" creationId="{59E4B8F7-0C15-F631-44FE-D3776F16CBAE}"/>
          </ac:cxnSpMkLst>
        </pc:cxnChg>
        <pc:cxnChg chg="del">
          <ac:chgData name="공덕호" userId="71ce1358-e66d-48ff-a044-821898ec7d32" providerId="ADAL" clId="{1D452183-4537-47B0-B715-FBD6C5C3D348}" dt="2022-09-16T08:33:32.148" v="220" actId="478"/>
          <ac:cxnSpMkLst>
            <pc:docMk/>
            <pc:sldMk cId="2037530281" sldId="2288"/>
            <ac:cxnSpMk id="7190" creationId="{E73F5019-8606-D74E-B203-65CD7E300A1B}"/>
          </ac:cxnSpMkLst>
        </pc:cxnChg>
        <pc:cxnChg chg="del">
          <ac:chgData name="공덕호" userId="71ce1358-e66d-48ff-a044-821898ec7d32" providerId="ADAL" clId="{1D452183-4537-47B0-B715-FBD6C5C3D348}" dt="2022-09-16T08:33:31.100" v="218" actId="478"/>
          <ac:cxnSpMkLst>
            <pc:docMk/>
            <pc:sldMk cId="2037530281" sldId="2288"/>
            <ac:cxnSpMk id="7191" creationId="{F6B63380-2D61-5542-5167-A0360DFBDB47}"/>
          </ac:cxnSpMkLst>
        </pc:cxnChg>
        <pc:cxnChg chg="mod">
          <ac:chgData name="공덕호" userId="71ce1358-e66d-48ff-a044-821898ec7d32" providerId="ADAL" clId="{1D452183-4537-47B0-B715-FBD6C5C3D348}" dt="2022-09-16T09:09:58.020" v="551" actId="1076"/>
          <ac:cxnSpMkLst>
            <pc:docMk/>
            <pc:sldMk cId="2037530281" sldId="2288"/>
            <ac:cxnSpMk id="7223" creationId="{7764191B-1F72-97B4-08D0-E4D3800EC9C2}"/>
          </ac:cxnSpMkLst>
        </pc:cxnChg>
      </pc:sldChg>
    </pc:docChg>
  </pc:docChgLst>
  <pc:docChgLst>
    <pc:chgData name="공덕호" userId="71ce1358-e66d-48ff-a044-821898ec7d32" providerId="ADAL" clId="{B073B4BE-6B34-4204-8122-D7C9329FFC7E}"/>
    <pc:docChg chg="undo custSel addSld delSld modSld sldOrd">
      <pc:chgData name="공덕호" userId="71ce1358-e66d-48ff-a044-821898ec7d32" providerId="ADAL" clId="{B073B4BE-6B34-4204-8122-D7C9329FFC7E}" dt="2022-08-30T10:53:53.906" v="9544" actId="20577"/>
      <pc:docMkLst>
        <pc:docMk/>
      </pc:docMkLst>
      <pc:sldChg chg="addSp delSp modSp mod">
        <pc:chgData name="공덕호" userId="71ce1358-e66d-48ff-a044-821898ec7d32" providerId="ADAL" clId="{B073B4BE-6B34-4204-8122-D7C9329FFC7E}" dt="2022-08-25T02:34:15.177" v="1254" actId="20577"/>
        <pc:sldMkLst>
          <pc:docMk/>
          <pc:sldMk cId="4246862502" sldId="2287"/>
        </pc:sldMkLst>
        <pc:spChg chg="add mod">
          <ac:chgData name="공덕호" userId="71ce1358-e66d-48ff-a044-821898ec7d32" providerId="ADAL" clId="{B073B4BE-6B34-4204-8122-D7C9329FFC7E}" dt="2022-08-25T02:34:15.177" v="1254" actId="20577"/>
          <ac:spMkLst>
            <pc:docMk/>
            <pc:sldMk cId="4246862502" sldId="2287"/>
            <ac:spMk id="2" creationId="{F97484AE-39E4-14C2-5B31-5FB3686F86BA}"/>
          </ac:spMkLst>
        </pc:spChg>
        <pc:spChg chg="mod">
          <ac:chgData name="공덕호" userId="71ce1358-e66d-48ff-a044-821898ec7d32" providerId="ADAL" clId="{B073B4BE-6B34-4204-8122-D7C9329FFC7E}" dt="2022-08-24T12:09:14.947" v="185" actId="14100"/>
          <ac:spMkLst>
            <pc:docMk/>
            <pc:sldMk cId="4246862502" sldId="2287"/>
            <ac:spMk id="3" creationId="{43DFFF7C-AC2E-13DD-78BE-B319D492E72E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8" creationId="{E54B1D54-0967-B678-E43B-F8CB57059907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9" creationId="{E39C8816-01AC-173A-8EA7-863B8B506A8A}"/>
          </ac:spMkLst>
        </pc:spChg>
        <pc:spChg chg="del">
          <ac:chgData name="공덕호" userId="71ce1358-e66d-48ff-a044-821898ec7d32" providerId="ADAL" clId="{B073B4BE-6B34-4204-8122-D7C9329FFC7E}" dt="2022-08-24T12:09:03.620" v="173" actId="478"/>
          <ac:spMkLst>
            <pc:docMk/>
            <pc:sldMk cId="4246862502" sldId="2287"/>
            <ac:spMk id="13" creationId="{28DE389B-8EAD-93BA-A4BF-F1062FD440A6}"/>
          </ac:spMkLst>
        </pc:spChg>
        <pc:spChg chg="mod">
          <ac:chgData name="공덕호" userId="71ce1358-e66d-48ff-a044-821898ec7d32" providerId="ADAL" clId="{B073B4BE-6B34-4204-8122-D7C9329FFC7E}" dt="2022-08-24T12:08:30.829" v="66"/>
          <ac:spMkLst>
            <pc:docMk/>
            <pc:sldMk cId="4246862502" sldId="2287"/>
            <ac:spMk id="7171" creationId="{00000000-0000-0000-0000-000000000000}"/>
          </ac:spMkLst>
        </pc:spChg>
        <pc:grpChg chg="add mod">
          <ac:chgData name="공덕호" userId="71ce1358-e66d-48ff-a044-821898ec7d32" providerId="ADAL" clId="{B073B4BE-6B34-4204-8122-D7C9329FFC7E}" dt="2022-08-25T02:32:36.871" v="925" actId="14100"/>
          <ac:grpSpMkLst>
            <pc:docMk/>
            <pc:sldMk cId="4246862502" sldId="2287"/>
            <ac:grpSpMk id="10" creationId="{D05470BE-D769-DE9D-2549-DBC900929C22}"/>
          </ac:grpSpMkLst>
        </pc:grpChg>
        <pc:graphicFrameChg chg="del">
          <ac:chgData name="공덕호" userId="71ce1358-e66d-48ff-a044-821898ec7d32" providerId="ADAL" clId="{B073B4BE-6B34-4204-8122-D7C9329FFC7E}" dt="2022-08-24T12:09:00.820" v="171" actId="478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B073B4BE-6B34-4204-8122-D7C9329FFC7E}" dt="2022-08-24T12:09:02.427" v="172" actId="478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4" creationId="{34B7E5D8-DA5C-76AD-E1DD-C09049F566A4}"/>
          </ac:picMkLst>
        </pc:pic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7" creationId="{6369C1DC-1885-2864-F3F0-D2CA68769FFD}"/>
          </ac:picMkLst>
        </pc:picChg>
        <pc:picChg chg="add del mod">
          <ac:chgData name="공덕호" userId="71ce1358-e66d-48ff-a044-821898ec7d32" providerId="ADAL" clId="{B073B4BE-6B34-4204-8122-D7C9329FFC7E}" dt="2022-08-25T02:26:08.317" v="210" actId="478"/>
          <ac:picMkLst>
            <pc:docMk/>
            <pc:sldMk cId="4246862502" sldId="2287"/>
            <ac:picMk id="1026" creationId="{9C55018E-C5C2-1DA8-F8F2-F5A3AC5522A5}"/>
          </ac:picMkLst>
        </pc:picChg>
        <pc:picChg chg="add mod">
          <ac:chgData name="공덕호" userId="71ce1358-e66d-48ff-a044-821898ec7d32" providerId="ADAL" clId="{B073B4BE-6B34-4204-8122-D7C9329FFC7E}" dt="2022-08-25T02:32:36.871" v="925" actId="14100"/>
          <ac:picMkLst>
            <pc:docMk/>
            <pc:sldMk cId="4246862502" sldId="2287"/>
            <ac:picMk id="1028" creationId="{4CE7F8CD-B36D-9C27-48C3-C92EC6570D10}"/>
          </ac:picMkLst>
        </pc:pic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5" creationId="{50B06BA1-D614-7E0D-A66B-0AFCFE20B172}"/>
          </ac:cxnSpMkLst>
        </pc:cxn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7" creationId="{4CF0995C-294B-2B57-8986-E0F038DC2856}"/>
          </ac:cxnSpMkLst>
        </pc:cxnChg>
      </pc:sldChg>
      <pc:sldChg chg="addSp delSp modSp add mod ord">
        <pc:chgData name="공덕호" userId="71ce1358-e66d-48ff-a044-821898ec7d32" providerId="ADAL" clId="{B073B4BE-6B34-4204-8122-D7C9329FFC7E}" dt="2022-08-30T05:11:35.704" v="3495" actId="1076"/>
        <pc:sldMkLst>
          <pc:docMk/>
          <pc:sldMk cId="1443195006" sldId="2288"/>
        </pc:sldMkLst>
        <pc:spChg chg="mod">
          <ac:chgData name="공덕호" userId="71ce1358-e66d-48ff-a044-821898ec7d32" providerId="ADAL" clId="{B073B4BE-6B34-4204-8122-D7C9329FFC7E}" dt="2022-08-25T08:55:35.389" v="3471" actId="20577"/>
          <ac:spMkLst>
            <pc:docMk/>
            <pc:sldMk cId="1443195006" sldId="2288"/>
            <ac:spMk id="2" creationId="{F97484AE-39E4-14C2-5B31-5FB3686F86BA}"/>
          </ac:spMkLst>
        </pc:spChg>
        <pc:grpChg chg="del">
          <ac:chgData name="공덕호" userId="71ce1358-e66d-48ff-a044-821898ec7d32" providerId="ADAL" clId="{B073B4BE-6B34-4204-8122-D7C9329FFC7E}" dt="2022-08-25T02:34:27.608" v="1256" actId="478"/>
          <ac:grpSpMkLst>
            <pc:docMk/>
            <pc:sldMk cId="1443195006" sldId="2288"/>
            <ac:grpSpMk id="10" creationId="{D05470BE-D769-DE9D-2549-DBC900929C22}"/>
          </ac:grpSpMkLst>
        </pc:grpChg>
        <pc:picChg chg="add mod">
          <ac:chgData name="공덕호" userId="71ce1358-e66d-48ff-a044-821898ec7d32" providerId="ADAL" clId="{B073B4BE-6B34-4204-8122-D7C9329FFC7E}" dt="2022-08-25T08:53:14.258" v="3383" actId="1076"/>
          <ac:picMkLst>
            <pc:docMk/>
            <pc:sldMk cId="1443195006" sldId="2288"/>
            <ac:picMk id="6" creationId="{BD7A86C8-B204-BE0A-6356-980EBB5266B3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1" creationId="{FBFD93AC-B0C4-3ED3-5133-73F209A8FAF1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3" creationId="{0E91B30E-B5C0-7E8E-BB80-4F13BD516D9F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5" creationId="{0726DAC5-C3F1-2CD2-DA9A-53B069FF912D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7" creationId="{C8755659-DAE4-0A33-0625-EB4CBCAE7ED8}"/>
          </ac:picMkLst>
        </pc:picChg>
        <pc:cxnChg chg="add mod">
          <ac:chgData name="공덕호" userId="71ce1358-e66d-48ff-a044-821898ec7d32" providerId="ADAL" clId="{B073B4BE-6B34-4204-8122-D7C9329FFC7E}" dt="2022-08-25T08:54:16.179" v="3430" actId="14100"/>
          <ac:cxnSpMkLst>
            <pc:docMk/>
            <pc:sldMk cId="1443195006" sldId="2288"/>
            <ac:cxnSpMk id="12" creationId="{F1D30E9A-CC5F-BF8D-CD4D-D096A7D3649F}"/>
          </ac:cxnSpMkLst>
        </pc:cxnChg>
        <pc:cxnChg chg="add mod">
          <ac:chgData name="공덕호" userId="71ce1358-e66d-48ff-a044-821898ec7d32" providerId="ADAL" clId="{B073B4BE-6B34-4204-8122-D7C9329FFC7E}" dt="2022-08-25T08:54:30.516" v="3441" actId="14100"/>
          <ac:cxnSpMkLst>
            <pc:docMk/>
            <pc:sldMk cId="1443195006" sldId="2288"/>
            <ac:cxnSpMk id="13" creationId="{152E1059-9130-2C65-B1FD-BF8A1FAABCA0}"/>
          </ac:cxnSpMkLst>
        </pc:cxnChg>
        <pc:cxnChg chg="add mod">
          <ac:chgData name="공덕호" userId="71ce1358-e66d-48ff-a044-821898ec7d32" providerId="ADAL" clId="{B073B4BE-6B34-4204-8122-D7C9329FFC7E}" dt="2022-08-25T08:53:46.175" v="3391" actId="571"/>
          <ac:cxnSpMkLst>
            <pc:docMk/>
            <pc:sldMk cId="1443195006" sldId="2288"/>
            <ac:cxnSpMk id="15" creationId="{8D49572F-5E2F-A497-51DF-4B025FD580DF}"/>
          </ac:cxnSpMkLst>
        </pc:cxnChg>
      </pc:sldChg>
      <pc:sldChg chg="add">
        <pc:chgData name="공덕호" userId="71ce1358-e66d-48ff-a044-821898ec7d32" providerId="ADAL" clId="{B073B4BE-6B34-4204-8122-D7C9329FFC7E}" dt="2022-08-25T03:00:48.139" v="3095"/>
        <pc:sldMkLst>
          <pc:docMk/>
          <pc:sldMk cId="1041011282" sldId="2289"/>
        </pc:sldMkLst>
      </pc:sldChg>
      <pc:sldChg chg="addSp delSp modSp add mod">
        <pc:chgData name="공덕호" userId="71ce1358-e66d-48ff-a044-821898ec7d32" providerId="ADAL" clId="{B073B4BE-6B34-4204-8122-D7C9329FFC7E}" dt="2022-08-30T05:17:31.962" v="4086" actId="20577"/>
        <pc:sldMkLst>
          <pc:docMk/>
          <pc:sldMk cId="1577210782" sldId="2290"/>
        </pc:sldMkLst>
        <pc:spChg chg="mod">
          <ac:chgData name="공덕호" userId="71ce1358-e66d-48ff-a044-821898ec7d32" providerId="ADAL" clId="{B073B4BE-6B34-4204-8122-D7C9329FFC7E}" dt="2022-08-30T05:17:31.962" v="4086" actId="20577"/>
          <ac:spMkLst>
            <pc:docMk/>
            <pc:sldMk cId="1577210782" sldId="2290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16:11.876" v="3775" actId="1076"/>
          <ac:picMkLst>
            <pc:docMk/>
            <pc:sldMk cId="1577210782" sldId="2290"/>
            <ac:picMk id="5" creationId="{316061B6-69E5-7275-41F0-EE0690CFE441}"/>
          </ac:picMkLst>
        </pc:picChg>
        <pc:picChg chg="del">
          <ac:chgData name="공덕호" userId="71ce1358-e66d-48ff-a044-821898ec7d32" providerId="ADAL" clId="{B073B4BE-6B34-4204-8122-D7C9329FFC7E}" dt="2022-08-30T05:14:40.764" v="3605" actId="478"/>
          <ac:picMkLst>
            <pc:docMk/>
            <pc:sldMk cId="1577210782" sldId="2290"/>
            <ac:picMk id="6" creationId="{BD7A86C8-B204-BE0A-6356-980EBB5266B3}"/>
          </ac:picMkLst>
        </pc:picChg>
        <pc:picChg chg="del">
          <ac:chgData name="공덕호" userId="71ce1358-e66d-48ff-a044-821898ec7d32" providerId="ADAL" clId="{B073B4BE-6B34-4204-8122-D7C9329FFC7E}" dt="2022-08-30T05:14:31.742" v="3601" actId="478"/>
          <ac:picMkLst>
            <pc:docMk/>
            <pc:sldMk cId="1577210782" sldId="2290"/>
            <ac:picMk id="21" creationId="{FBFD93AC-B0C4-3ED3-5133-73F209A8FAF1}"/>
          </ac:picMkLst>
        </pc:picChg>
        <pc:picChg chg="del">
          <ac:chgData name="공덕호" userId="71ce1358-e66d-48ff-a044-821898ec7d32" providerId="ADAL" clId="{B073B4BE-6B34-4204-8122-D7C9329FFC7E}" dt="2022-08-30T05:14:32.236" v="3602" actId="478"/>
          <ac:picMkLst>
            <pc:docMk/>
            <pc:sldMk cId="1577210782" sldId="2290"/>
            <ac:picMk id="23" creationId="{0E91B30E-B5C0-7E8E-BB80-4F13BD516D9F}"/>
          </ac:picMkLst>
        </pc:picChg>
        <pc:picChg chg="del">
          <ac:chgData name="공덕호" userId="71ce1358-e66d-48ff-a044-821898ec7d32" providerId="ADAL" clId="{B073B4BE-6B34-4204-8122-D7C9329FFC7E}" dt="2022-08-30T05:14:32.559" v="3603" actId="478"/>
          <ac:picMkLst>
            <pc:docMk/>
            <pc:sldMk cId="1577210782" sldId="2290"/>
            <ac:picMk id="25" creationId="{0726DAC5-C3F1-2CD2-DA9A-53B069FF912D}"/>
          </ac:picMkLst>
        </pc:picChg>
        <pc:picChg chg="del">
          <ac:chgData name="공덕호" userId="71ce1358-e66d-48ff-a044-821898ec7d32" providerId="ADAL" clId="{B073B4BE-6B34-4204-8122-D7C9329FFC7E}" dt="2022-08-30T05:14:29.805" v="3600" actId="478"/>
          <ac:picMkLst>
            <pc:docMk/>
            <pc:sldMk cId="1577210782" sldId="2290"/>
            <ac:picMk id="27" creationId="{C8755659-DAE4-0A33-0625-EB4CBCAE7ED8}"/>
          </ac:picMkLst>
        </pc:picChg>
        <pc:cxnChg chg="del">
          <ac:chgData name="공덕호" userId="71ce1358-e66d-48ff-a044-821898ec7d32" providerId="ADAL" clId="{B073B4BE-6B34-4204-8122-D7C9329FFC7E}" dt="2022-08-30T05:14:49.244" v="3609" actId="478"/>
          <ac:cxnSpMkLst>
            <pc:docMk/>
            <pc:sldMk cId="1577210782" sldId="2290"/>
            <ac:cxnSpMk id="12" creationId="{F1D30E9A-CC5F-BF8D-CD4D-D096A7D3649F}"/>
          </ac:cxnSpMkLst>
        </pc:cxnChg>
        <pc:cxnChg chg="del">
          <ac:chgData name="공덕호" userId="71ce1358-e66d-48ff-a044-821898ec7d32" providerId="ADAL" clId="{B073B4BE-6B34-4204-8122-D7C9329FFC7E}" dt="2022-08-30T05:14:48.277" v="3608" actId="478"/>
          <ac:cxnSpMkLst>
            <pc:docMk/>
            <pc:sldMk cId="1577210782" sldId="2290"/>
            <ac:cxnSpMk id="13" creationId="{152E1059-9130-2C65-B1FD-BF8A1FAABCA0}"/>
          </ac:cxnSpMkLst>
        </pc:cxnChg>
        <pc:cxnChg chg="del">
          <ac:chgData name="공덕호" userId="71ce1358-e66d-48ff-a044-821898ec7d32" providerId="ADAL" clId="{B073B4BE-6B34-4204-8122-D7C9329FFC7E}" dt="2022-08-30T05:14:49.929" v="3610" actId="478"/>
          <ac:cxnSpMkLst>
            <pc:docMk/>
            <pc:sldMk cId="1577210782" sldId="2290"/>
            <ac:cxnSpMk id="15" creationId="{8D49572F-5E2F-A497-51DF-4B025FD580DF}"/>
          </ac:cxnSpMkLst>
        </pc:cxnChg>
      </pc:sldChg>
      <pc:sldChg chg="addSp delSp modSp add mod">
        <pc:chgData name="공덕호" userId="71ce1358-e66d-48ff-a044-821898ec7d32" providerId="ADAL" clId="{B073B4BE-6B34-4204-8122-D7C9329FFC7E}" dt="2022-08-30T05:30:11.710" v="5882" actId="20577"/>
        <pc:sldMkLst>
          <pc:docMk/>
          <pc:sldMk cId="4286547977" sldId="2291"/>
        </pc:sldMkLst>
        <pc:spChg chg="mod">
          <ac:chgData name="공덕호" userId="71ce1358-e66d-48ff-a044-821898ec7d32" providerId="ADAL" clId="{B073B4BE-6B34-4204-8122-D7C9329FFC7E}" dt="2022-08-30T05:30:11.710" v="5882" actId="20577"/>
          <ac:spMkLst>
            <pc:docMk/>
            <pc:sldMk cId="4286547977" sldId="2291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18:41.083" v="4211" actId="478"/>
          <ac:picMkLst>
            <pc:docMk/>
            <pc:sldMk cId="4286547977" sldId="2291"/>
            <ac:picMk id="5" creationId="{316061B6-69E5-7275-41F0-EE0690CFE441}"/>
          </ac:picMkLst>
        </pc:picChg>
        <pc:picChg chg="add mod">
          <ac:chgData name="공덕호" userId="71ce1358-e66d-48ff-a044-821898ec7d32" providerId="ADAL" clId="{B073B4BE-6B34-4204-8122-D7C9329FFC7E}" dt="2022-08-30T05:28:01.237" v="5203" actId="1076"/>
          <ac:picMkLst>
            <pc:docMk/>
            <pc:sldMk cId="4286547977" sldId="2291"/>
            <ac:picMk id="6" creationId="{C89CB52B-1E7E-850A-37C0-9912EADA6BDC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35:14.654" v="6707" actId="22"/>
        <pc:sldMkLst>
          <pc:docMk/>
          <pc:sldMk cId="3254884784" sldId="2292"/>
        </pc:sldMkLst>
        <pc:spChg chg="mod">
          <ac:chgData name="공덕호" userId="71ce1358-e66d-48ff-a044-821898ec7d32" providerId="ADAL" clId="{B073B4BE-6B34-4204-8122-D7C9329FFC7E}" dt="2022-08-30T05:35:04.259" v="6703" actId="14100"/>
          <ac:spMkLst>
            <pc:docMk/>
            <pc:sldMk cId="3254884784" sldId="2292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35:07.315" v="6705" actId="14100"/>
          <ac:picMkLst>
            <pc:docMk/>
            <pc:sldMk cId="3254884784" sldId="2292"/>
            <ac:picMk id="5" creationId="{E8B49D99-0007-CA45-3962-5B3123DABD41}"/>
          </ac:picMkLst>
        </pc:picChg>
        <pc:picChg chg="del">
          <ac:chgData name="공덕호" userId="71ce1358-e66d-48ff-a044-821898ec7d32" providerId="ADAL" clId="{B073B4BE-6B34-4204-8122-D7C9329FFC7E}" dt="2022-08-30T05:32:16.179" v="6085" actId="478"/>
          <ac:picMkLst>
            <pc:docMk/>
            <pc:sldMk cId="3254884784" sldId="2292"/>
            <ac:picMk id="6" creationId="{C89CB52B-1E7E-850A-37C0-9912EADA6BDC}"/>
          </ac:picMkLst>
        </pc:picChg>
        <pc:picChg chg="add del">
          <ac:chgData name="공덕호" userId="71ce1358-e66d-48ff-a044-821898ec7d32" providerId="ADAL" clId="{B073B4BE-6B34-4204-8122-D7C9329FFC7E}" dt="2022-08-30T05:35:14.654" v="6707" actId="22"/>
          <ac:picMkLst>
            <pc:docMk/>
            <pc:sldMk cId="3254884784" sldId="2292"/>
            <ac:picMk id="8" creationId="{568F7B22-4A63-075B-E907-0605B8626B27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52:26.160" v="8151" actId="20577"/>
        <pc:sldMkLst>
          <pc:docMk/>
          <pc:sldMk cId="437828769" sldId="2293"/>
        </pc:sldMkLst>
        <pc:spChg chg="mod">
          <ac:chgData name="공덕호" userId="71ce1358-e66d-48ff-a044-821898ec7d32" providerId="ADAL" clId="{B073B4BE-6B34-4204-8122-D7C9329FFC7E}" dt="2022-08-30T05:52:26.160" v="8151" actId="20577"/>
          <ac:spMkLst>
            <pc:docMk/>
            <pc:sldMk cId="437828769" sldId="2293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46:31.714" v="6730" actId="478"/>
          <ac:picMkLst>
            <pc:docMk/>
            <pc:sldMk cId="437828769" sldId="2293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2:11.134" v="8144" actId="14100"/>
          <ac:picMkLst>
            <pc:docMk/>
            <pc:sldMk cId="437828769" sldId="2293"/>
            <ac:picMk id="6" creationId="{81B4D2E2-9E12-E685-ABAE-2EB8298D5172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6:06:36.892" v="8742" actId="1036"/>
        <pc:sldMkLst>
          <pc:docMk/>
          <pc:sldMk cId="3950012867" sldId="2294"/>
        </pc:sldMkLst>
        <pc:spChg chg="mod">
          <ac:chgData name="공덕호" userId="71ce1358-e66d-48ff-a044-821898ec7d32" providerId="ADAL" clId="{B073B4BE-6B34-4204-8122-D7C9329FFC7E}" dt="2022-08-30T06:06:01.008" v="8723" actId="20577"/>
          <ac:spMkLst>
            <pc:docMk/>
            <pc:sldMk cId="3950012867" sldId="2294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53:50.329" v="8197" actId="478"/>
          <ac:picMkLst>
            <pc:docMk/>
            <pc:sldMk cId="3950012867" sldId="2294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4:36.152" v="8255" actId="1037"/>
          <ac:picMkLst>
            <pc:docMk/>
            <pc:sldMk cId="3950012867" sldId="2294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05:54:58.579" v="8321" actId="1076"/>
          <ac:picMkLst>
            <pc:docMk/>
            <pc:sldMk cId="3950012867" sldId="2294"/>
            <ac:picMk id="8" creationId="{A20B2F71-8034-DB06-3B29-27066F399731}"/>
          </ac:picMkLst>
        </pc:picChg>
        <pc:picChg chg="add mod">
          <ac:chgData name="공덕호" userId="71ce1358-e66d-48ff-a044-821898ec7d32" providerId="ADAL" clId="{B073B4BE-6B34-4204-8122-D7C9329FFC7E}" dt="2022-08-30T05:55:10.564" v="8326" actId="1076"/>
          <ac:picMkLst>
            <pc:docMk/>
            <pc:sldMk cId="3950012867" sldId="2294"/>
            <ac:picMk id="10" creationId="{3C0AADE2-15B1-F30F-E420-BC93F9B4DB1C}"/>
          </ac:picMkLst>
        </pc:picChg>
        <pc:picChg chg="add mod">
          <ac:chgData name="공덕호" userId="71ce1358-e66d-48ff-a044-821898ec7d32" providerId="ADAL" clId="{B073B4BE-6B34-4204-8122-D7C9329FFC7E}" dt="2022-08-30T06:06:12.480" v="8727" actId="1076"/>
          <ac:picMkLst>
            <pc:docMk/>
            <pc:sldMk cId="3950012867" sldId="2294"/>
            <ac:picMk id="12" creationId="{F7387824-71D6-6F9A-BFB4-7D509C4853AF}"/>
          </ac:picMkLst>
        </pc:picChg>
        <pc:picChg chg="add mod">
          <ac:chgData name="공덕호" userId="71ce1358-e66d-48ff-a044-821898ec7d32" providerId="ADAL" clId="{B073B4BE-6B34-4204-8122-D7C9329FFC7E}" dt="2022-08-30T06:06:21.577" v="8730" actId="1076"/>
          <ac:picMkLst>
            <pc:docMk/>
            <pc:sldMk cId="3950012867" sldId="2294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06:06:36.892" v="8742" actId="1036"/>
          <ac:picMkLst>
            <pc:docMk/>
            <pc:sldMk cId="3950012867" sldId="2294"/>
            <ac:picMk id="16" creationId="{334FA69F-2F29-CAE3-B3D6-D8144E61405F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10:53:53.906" v="9544" actId="20577"/>
        <pc:sldMkLst>
          <pc:docMk/>
          <pc:sldMk cId="446521391" sldId="2295"/>
        </pc:sldMkLst>
        <pc:spChg chg="mod">
          <ac:chgData name="공덕호" userId="71ce1358-e66d-48ff-a044-821898ec7d32" providerId="ADAL" clId="{B073B4BE-6B34-4204-8122-D7C9329FFC7E}" dt="2022-08-30T10:22:07.071" v="8861" actId="14100"/>
          <ac:spMkLst>
            <pc:docMk/>
            <pc:sldMk cId="446521391" sldId="2295"/>
            <ac:spMk id="2" creationId="{F97484AE-39E4-14C2-5B31-5FB3686F86BA}"/>
          </ac:spMkLst>
        </pc:spChg>
        <pc:spChg chg="add mod">
          <ac:chgData name="공덕호" userId="71ce1358-e66d-48ff-a044-821898ec7d32" providerId="ADAL" clId="{B073B4BE-6B34-4204-8122-D7C9329FFC7E}" dt="2022-08-30T10:23:00.518" v="8935" actId="1076"/>
          <ac:spMkLst>
            <pc:docMk/>
            <pc:sldMk cId="446521391" sldId="2295"/>
            <ac:spMk id="7" creationId="{89773754-9FF8-7E5D-4B17-B557016365B9}"/>
          </ac:spMkLst>
        </pc:spChg>
        <pc:spChg chg="add mod">
          <ac:chgData name="공덕호" userId="71ce1358-e66d-48ff-a044-821898ec7d32" providerId="ADAL" clId="{B073B4BE-6B34-4204-8122-D7C9329FFC7E}" dt="2022-08-30T10:25:40.730" v="9158" actId="1076"/>
          <ac:spMkLst>
            <pc:docMk/>
            <pc:sldMk cId="446521391" sldId="2295"/>
            <ac:spMk id="14" creationId="{25CD7807-A5A3-3A51-1300-6B9278D9B696}"/>
          </ac:spMkLst>
        </pc:spChg>
        <pc:spChg chg="add mod">
          <ac:chgData name="공덕호" userId="71ce1358-e66d-48ff-a044-821898ec7d32" providerId="ADAL" clId="{B073B4BE-6B34-4204-8122-D7C9329FFC7E}" dt="2022-08-30T10:49:10.820" v="9231" actId="1076"/>
          <ac:spMkLst>
            <pc:docMk/>
            <pc:sldMk cId="446521391" sldId="2295"/>
            <ac:spMk id="17" creationId="{717826AF-A89B-FE16-2560-4A2D177F8557}"/>
          </ac:spMkLst>
        </pc:spChg>
        <pc:spChg chg="add mod">
          <ac:chgData name="공덕호" userId="71ce1358-e66d-48ff-a044-821898ec7d32" providerId="ADAL" clId="{B073B4BE-6B34-4204-8122-D7C9329FFC7E}" dt="2022-08-30T10:51:27.615" v="9340" actId="14100"/>
          <ac:spMkLst>
            <pc:docMk/>
            <pc:sldMk cId="446521391" sldId="2295"/>
            <ac:spMk id="19" creationId="{CDC22BD2-A6C5-2DE8-812F-48236D3E52B7}"/>
          </ac:spMkLst>
        </pc:spChg>
        <pc:spChg chg="add mod">
          <ac:chgData name="공덕호" userId="71ce1358-e66d-48ff-a044-821898ec7d32" providerId="ADAL" clId="{B073B4BE-6B34-4204-8122-D7C9329FFC7E}" dt="2022-08-30T10:53:53.906" v="9544" actId="20577"/>
          <ac:spMkLst>
            <pc:docMk/>
            <pc:sldMk cId="446521391" sldId="2295"/>
            <ac:spMk id="20" creationId="{49793FF3-0735-61E7-F967-C774B8DB9109}"/>
          </ac:spMkLst>
        </pc:spChg>
        <pc:picChg chg="add mod">
          <ac:chgData name="공덕호" userId="71ce1358-e66d-48ff-a044-821898ec7d32" providerId="ADAL" clId="{B073B4BE-6B34-4204-8122-D7C9329FFC7E}" dt="2022-08-30T06:07:40.707" v="8782" actId="1076"/>
          <ac:picMkLst>
            <pc:docMk/>
            <pc:sldMk cId="446521391" sldId="2295"/>
            <ac:picMk id="5" creationId="{FE5311B6-AB30-80DD-03D4-DCF811754B3C}"/>
          </ac:picMkLst>
        </pc:picChg>
        <pc:picChg chg="del">
          <ac:chgData name="공덕호" userId="71ce1358-e66d-48ff-a044-821898ec7d32" providerId="ADAL" clId="{B073B4BE-6B34-4204-8122-D7C9329FFC7E}" dt="2022-08-30T06:07:15.256" v="8776" actId="478"/>
          <ac:picMkLst>
            <pc:docMk/>
            <pc:sldMk cId="446521391" sldId="2295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10:22:19.840" v="8867" actId="14100"/>
          <ac:picMkLst>
            <pc:docMk/>
            <pc:sldMk cId="446521391" sldId="2295"/>
            <ac:picMk id="6" creationId="{F6893AE1-F6D7-978E-E0E3-E81C31237829}"/>
          </ac:picMkLst>
        </pc:picChg>
        <pc:picChg chg="del">
          <ac:chgData name="공덕호" userId="71ce1358-e66d-48ff-a044-821898ec7d32" providerId="ADAL" clId="{B073B4BE-6B34-4204-8122-D7C9329FFC7E}" dt="2022-08-30T06:07:10.447" v="8774" actId="478"/>
          <ac:picMkLst>
            <pc:docMk/>
            <pc:sldMk cId="446521391" sldId="2295"/>
            <ac:picMk id="8" creationId="{A20B2F71-8034-DB06-3B29-27066F399731}"/>
          </ac:picMkLst>
        </pc:picChg>
        <pc:picChg chg="del">
          <ac:chgData name="공덕호" userId="71ce1358-e66d-48ff-a044-821898ec7d32" providerId="ADAL" clId="{B073B4BE-6B34-4204-8122-D7C9329FFC7E}" dt="2022-08-30T06:07:10.084" v="8773" actId="478"/>
          <ac:picMkLst>
            <pc:docMk/>
            <pc:sldMk cId="446521391" sldId="2295"/>
            <ac:picMk id="10" creationId="{3C0AADE2-15B1-F30F-E420-BC93F9B4DB1C}"/>
          </ac:picMkLst>
        </pc:picChg>
        <pc:picChg chg="del">
          <ac:chgData name="공덕호" userId="71ce1358-e66d-48ff-a044-821898ec7d32" providerId="ADAL" clId="{B073B4BE-6B34-4204-8122-D7C9329FFC7E}" dt="2022-08-30T06:07:09.539" v="8772" actId="478"/>
          <ac:picMkLst>
            <pc:docMk/>
            <pc:sldMk cId="446521391" sldId="2295"/>
            <ac:picMk id="12" creationId="{F7387824-71D6-6F9A-BFB4-7D509C4853AF}"/>
          </ac:picMkLst>
        </pc:picChg>
        <pc:picChg chg="del">
          <ac:chgData name="공덕호" userId="71ce1358-e66d-48ff-a044-821898ec7d32" providerId="ADAL" clId="{B073B4BE-6B34-4204-8122-D7C9329FFC7E}" dt="2022-08-30T06:07:09.254" v="8771" actId="478"/>
          <ac:picMkLst>
            <pc:docMk/>
            <pc:sldMk cId="446521391" sldId="2295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10:26:11.366" v="9163" actId="1076"/>
          <ac:picMkLst>
            <pc:docMk/>
            <pc:sldMk cId="446521391" sldId="2295"/>
            <ac:picMk id="16" creationId="{0A03F177-B97A-261E-CABA-791FDF01EAD3}"/>
          </ac:picMkLst>
        </pc:picChg>
        <pc:picChg chg="del">
          <ac:chgData name="공덕호" userId="71ce1358-e66d-48ff-a044-821898ec7d32" providerId="ADAL" clId="{B073B4BE-6B34-4204-8122-D7C9329FFC7E}" dt="2022-08-30T06:07:09.008" v="8770" actId="478"/>
          <ac:picMkLst>
            <pc:docMk/>
            <pc:sldMk cId="446521391" sldId="2295"/>
            <ac:picMk id="16" creationId="{334FA69F-2F29-CAE3-B3D6-D8144E61405F}"/>
          </ac:picMkLst>
        </pc:picChg>
        <pc:cxnChg chg="add mod">
          <ac:chgData name="공덕호" userId="71ce1358-e66d-48ff-a044-821898ec7d32" providerId="ADAL" clId="{B073B4BE-6B34-4204-8122-D7C9329FFC7E}" dt="2022-08-30T10:23:17.776" v="8948" actId="14100"/>
          <ac:cxnSpMkLst>
            <pc:docMk/>
            <pc:sldMk cId="446521391" sldId="2295"/>
            <ac:cxnSpMk id="9" creationId="{475A6959-5B2E-A1A9-38B3-1B6722A29BC2}"/>
          </ac:cxnSpMkLst>
        </pc:cxnChg>
        <pc:cxnChg chg="add mod">
          <ac:chgData name="공덕호" userId="71ce1358-e66d-48ff-a044-821898ec7d32" providerId="ADAL" clId="{B073B4BE-6B34-4204-8122-D7C9329FFC7E}" dt="2022-08-30T10:48:40.984" v="9167" actId="1076"/>
          <ac:cxnSpMkLst>
            <pc:docMk/>
            <pc:sldMk cId="446521391" sldId="2295"/>
            <ac:cxnSpMk id="18" creationId="{F81F5B66-BBE5-0F22-FC11-1A3D74863ECA}"/>
          </ac:cxnSpMkLst>
        </pc:cxnChg>
      </pc:sldChg>
      <pc:sldChg chg="del">
        <pc:chgData name="공덕호" userId="71ce1358-e66d-48ff-a044-821898ec7d32" providerId="ADAL" clId="{B073B4BE-6B34-4204-8122-D7C9329FFC7E}" dt="2022-08-24T12:09:07.010" v="174" actId="47"/>
        <pc:sldMkLst>
          <pc:docMk/>
          <pc:sldMk cId="977961820" sldId="2303"/>
        </pc:sldMkLst>
      </pc:sldChg>
    </pc:docChg>
  </pc:docChgLst>
  <pc:docChgLst>
    <pc:chgData name="공덕호" userId="71ce1358-e66d-48ff-a044-821898ec7d32" providerId="ADAL" clId="{163E01D0-35C0-45C5-92CD-ECAA6CD74651}"/>
    <pc:docChg chg="undo custSel addSld delSld modSld sldOrd">
      <pc:chgData name="공덕호" userId="71ce1358-e66d-48ff-a044-821898ec7d32" providerId="ADAL" clId="{163E01D0-35C0-45C5-92CD-ECAA6CD74651}" dt="2022-11-16T10:33:40.600" v="2326" actId="20577"/>
      <pc:docMkLst>
        <pc:docMk/>
      </pc:docMkLst>
      <pc:sldChg chg="addSp delSp modSp add del mod ord">
        <pc:chgData name="공덕호" userId="71ce1358-e66d-48ff-a044-821898ec7d32" providerId="ADAL" clId="{163E01D0-35C0-45C5-92CD-ECAA6CD74651}" dt="2022-11-16T10:33:40.600" v="2326" actId="20577"/>
        <pc:sldMkLst>
          <pc:docMk/>
          <pc:sldMk cId="4246862502" sldId="2287"/>
        </pc:sldMkLst>
        <pc:spChg chg="mod">
          <ac:chgData name="공덕호" userId="71ce1358-e66d-48ff-a044-821898ec7d32" providerId="ADAL" clId="{163E01D0-35C0-45C5-92CD-ECAA6CD74651}" dt="2022-11-11T10:31:56.183" v="2301" actId="1076"/>
          <ac:spMkLst>
            <pc:docMk/>
            <pc:sldMk cId="4246862502" sldId="2287"/>
            <ac:spMk id="6" creationId="{4B5181CF-B3E0-5621-36C9-A754349C7956}"/>
          </ac:spMkLst>
        </pc:spChg>
        <pc:spChg chg="mod">
          <ac:chgData name="공덕호" userId="71ce1358-e66d-48ff-a044-821898ec7d32" providerId="ADAL" clId="{163E01D0-35C0-45C5-92CD-ECAA6CD74651}" dt="2022-11-09T08:37:14.746" v="955" actId="12789"/>
          <ac:spMkLst>
            <pc:docMk/>
            <pc:sldMk cId="4246862502" sldId="2287"/>
            <ac:spMk id="7" creationId="{C545608F-77D9-86E9-5617-6D4E513A47ED}"/>
          </ac:spMkLst>
        </pc:spChg>
        <pc:spChg chg="mod">
          <ac:chgData name="공덕호" userId="71ce1358-e66d-48ff-a044-821898ec7d32" providerId="ADAL" clId="{163E01D0-35C0-45C5-92CD-ECAA6CD74651}" dt="2022-11-09T08:32:17.106" v="668" actId="12789"/>
          <ac:spMkLst>
            <pc:docMk/>
            <pc:sldMk cId="4246862502" sldId="2287"/>
            <ac:spMk id="10" creationId="{18F5946A-30BC-3056-65A5-BDAE8CAC1A1D}"/>
          </ac:spMkLst>
        </pc:spChg>
        <pc:spChg chg="mod">
          <ac:chgData name="공덕호" userId="71ce1358-e66d-48ff-a044-821898ec7d32" providerId="ADAL" clId="{163E01D0-35C0-45C5-92CD-ECAA6CD74651}" dt="2022-11-09T08:32:17.106" v="668" actId="12789"/>
          <ac:spMkLst>
            <pc:docMk/>
            <pc:sldMk cId="4246862502" sldId="2287"/>
            <ac:spMk id="11" creationId="{F0680CD8-9525-DCBB-B11D-460AC98D2555}"/>
          </ac:spMkLst>
        </pc:spChg>
        <pc:spChg chg="add mod">
          <ac:chgData name="공덕호" userId="71ce1358-e66d-48ff-a044-821898ec7d32" providerId="ADAL" clId="{163E01D0-35C0-45C5-92CD-ECAA6CD74651}" dt="2022-11-09T08:44:16.876" v="1013" actId="12788"/>
          <ac:spMkLst>
            <pc:docMk/>
            <pc:sldMk cId="4246862502" sldId="2287"/>
            <ac:spMk id="15" creationId="{CC8C97C3-4A95-F594-6DAD-51B0C8DA3673}"/>
          </ac:spMkLst>
        </pc:spChg>
        <pc:spChg chg="mod">
          <ac:chgData name="공덕호" userId="71ce1358-e66d-48ff-a044-821898ec7d32" providerId="ADAL" clId="{163E01D0-35C0-45C5-92CD-ECAA6CD74651}" dt="2022-11-11T10:13:18.424" v="1959" actId="20577"/>
          <ac:spMkLst>
            <pc:docMk/>
            <pc:sldMk cId="4246862502" sldId="2287"/>
            <ac:spMk id="7171" creationId="{00000000-0000-0000-0000-000000000000}"/>
          </ac:spMkLst>
        </pc:spChg>
        <pc:grpChg chg="add mod">
          <ac:chgData name="공덕호" userId="71ce1358-e66d-48ff-a044-821898ec7d32" providerId="ADAL" clId="{163E01D0-35C0-45C5-92CD-ECAA6CD74651}" dt="2022-11-09T08:31:44.102" v="660" actId="1076"/>
          <ac:grpSpMkLst>
            <pc:docMk/>
            <pc:sldMk cId="4246862502" sldId="2287"/>
            <ac:grpSpMk id="2" creationId="{BA07FBB0-0EF6-D9D1-11D9-0D4BBC95F3C4}"/>
          </ac:grpSpMkLst>
        </pc:grpChg>
        <pc:grpChg chg="mod">
          <ac:chgData name="공덕호" userId="71ce1358-e66d-48ff-a044-821898ec7d32" providerId="ADAL" clId="{163E01D0-35C0-45C5-92CD-ECAA6CD74651}" dt="2022-11-09T08:26:34.400" v="499" actId="12789"/>
          <ac:grpSpMkLst>
            <pc:docMk/>
            <pc:sldMk cId="4246862502" sldId="2287"/>
            <ac:grpSpMk id="17" creationId="{EDF4A3F2-4160-CE1E-7FDA-20CA89D96750}"/>
          </ac:grpSpMkLst>
        </pc:grpChg>
        <pc:graphicFrameChg chg="mod modGraphic">
          <ac:chgData name="공덕호" userId="71ce1358-e66d-48ff-a044-821898ec7d32" providerId="ADAL" clId="{163E01D0-35C0-45C5-92CD-ECAA6CD74651}" dt="2022-11-11T10:18:50.480" v="2212" actId="1076"/>
          <ac:graphicFrameMkLst>
            <pc:docMk/>
            <pc:sldMk cId="4246862502" sldId="2287"/>
            <ac:graphicFrameMk id="3" creationId="{10F9AD08-643A-4FB6-5958-A7D6E07D6C2A}"/>
          </ac:graphicFrameMkLst>
        </pc:graphicFrameChg>
        <pc:graphicFrameChg chg="add del mod modGraphic">
          <ac:chgData name="공덕호" userId="71ce1358-e66d-48ff-a044-821898ec7d32" providerId="ADAL" clId="{163E01D0-35C0-45C5-92CD-ECAA6CD74651}" dt="2022-11-11T10:18:45.618" v="2211" actId="14100"/>
          <ac:graphicFrameMkLst>
            <pc:docMk/>
            <pc:sldMk cId="4246862502" sldId="2287"/>
            <ac:graphicFrameMk id="5" creationId="{E6E3A82B-3285-374E-06B6-DABDA77A26E5}"/>
          </ac:graphicFrameMkLst>
        </pc:graphicFrameChg>
        <pc:graphicFrameChg chg="mod modGraphic">
          <ac:chgData name="공덕호" userId="71ce1358-e66d-48ff-a044-821898ec7d32" providerId="ADAL" clId="{163E01D0-35C0-45C5-92CD-ECAA6CD74651}" dt="2022-11-16T10:33:40.600" v="2326" actId="20577"/>
          <ac:graphicFrameMkLst>
            <pc:docMk/>
            <pc:sldMk cId="4246862502" sldId="2287"/>
            <ac:graphicFrameMk id="8" creationId="{C9E93F0B-F2D3-D9F9-D7BE-1A72B9F5E805}"/>
          </ac:graphicFrameMkLst>
        </pc:graphicFrameChg>
        <pc:graphicFrameChg chg="mod modGraphic">
          <ac:chgData name="공덕호" userId="71ce1358-e66d-48ff-a044-821898ec7d32" providerId="ADAL" clId="{163E01D0-35C0-45C5-92CD-ECAA6CD74651}" dt="2022-11-11T10:31:49.472" v="2299" actId="1076"/>
          <ac:graphicFrameMkLst>
            <pc:docMk/>
            <pc:sldMk cId="4246862502" sldId="2287"/>
            <ac:graphicFrameMk id="9" creationId="{10CFE701-2FBB-3201-260B-A3584BBB86A5}"/>
          </ac:graphicFrameMkLst>
        </pc:graphicFrameChg>
        <pc:graphicFrameChg chg="add del mod modGraphic">
          <ac:chgData name="공덕호" userId="71ce1358-e66d-48ff-a044-821898ec7d32" providerId="ADAL" clId="{163E01D0-35C0-45C5-92CD-ECAA6CD74651}" dt="2022-11-09T08:42:10.978" v="967" actId="478"/>
          <ac:graphicFrameMkLst>
            <pc:docMk/>
            <pc:sldMk cId="4246862502" sldId="2287"/>
            <ac:graphicFrameMk id="12" creationId="{C18369A0-25A8-133D-ECF0-3543ACD2984F}"/>
          </ac:graphicFrameMkLst>
        </pc:graphicFrameChg>
        <pc:graphicFrameChg chg="add mod modGraphic">
          <ac:chgData name="공덕호" userId="71ce1358-e66d-48ff-a044-821898ec7d32" providerId="ADAL" clId="{163E01D0-35C0-45C5-92CD-ECAA6CD74651}" dt="2022-11-09T09:04:28.854" v="1062" actId="14100"/>
          <ac:graphicFrameMkLst>
            <pc:docMk/>
            <pc:sldMk cId="4246862502" sldId="2287"/>
            <ac:graphicFrameMk id="13" creationId="{A01FA861-E876-B7D7-5B9E-0F81ADE98975}"/>
          </ac:graphicFrameMkLst>
        </pc:graphicFrameChg>
        <pc:graphicFrameChg chg="mod modGraphic">
          <ac:chgData name="공덕호" userId="71ce1358-e66d-48ff-a044-821898ec7d32" providerId="ADAL" clId="{163E01D0-35C0-45C5-92CD-ECAA6CD74651}" dt="2022-11-11T10:22:13.446" v="2270" actId="20577"/>
          <ac:graphicFrameMkLst>
            <pc:docMk/>
            <pc:sldMk cId="4246862502" sldId="2287"/>
            <ac:graphicFrameMk id="14" creationId="{2AD5C869-3BCF-FC30-1257-2DF6294D673C}"/>
          </ac:graphicFrameMkLst>
        </pc:graphicFrameChg>
        <pc:graphicFrameChg chg="del">
          <ac:chgData name="공덕호" userId="71ce1358-e66d-48ff-a044-821898ec7d32" providerId="ADAL" clId="{163E01D0-35C0-45C5-92CD-ECAA6CD74651}" dt="2022-11-09T08:26:00.223" v="473" actId="478"/>
          <ac:graphicFrameMkLst>
            <pc:docMk/>
            <pc:sldMk cId="4246862502" sldId="2287"/>
            <ac:graphicFrameMk id="20" creationId="{C871E7C3-3E91-9A5E-1A04-53AF418D30F8}"/>
          </ac:graphicFrameMkLst>
        </pc:graphicFrameChg>
        <pc:picChg chg="del">
          <ac:chgData name="공덕호" userId="71ce1358-e66d-48ff-a044-821898ec7d32" providerId="ADAL" clId="{163E01D0-35C0-45C5-92CD-ECAA6CD74651}" dt="2022-11-09T08:37:17.375" v="956" actId="478"/>
          <ac:picMkLst>
            <pc:docMk/>
            <pc:sldMk cId="4246862502" sldId="2287"/>
            <ac:picMk id="4" creationId="{2508B513-E977-4787-58E0-4894D34DB21B}"/>
          </ac:picMkLst>
        </pc:picChg>
        <pc:picChg chg="mod">
          <ac:chgData name="공덕호" userId="71ce1358-e66d-48ff-a044-821898ec7d32" providerId="ADAL" clId="{163E01D0-35C0-45C5-92CD-ECAA6CD74651}" dt="2022-11-09T08:25:44.981" v="467" actId="1076"/>
          <ac:picMkLst>
            <pc:docMk/>
            <pc:sldMk cId="4246862502" sldId="2287"/>
            <ac:picMk id="26" creationId="{57760B7B-D811-6207-B687-829EFD4D63EE}"/>
          </ac:picMkLst>
        </pc:picChg>
        <pc:picChg chg="del">
          <ac:chgData name="공덕호" userId="71ce1358-e66d-48ff-a044-821898ec7d32" providerId="ADAL" clId="{163E01D0-35C0-45C5-92CD-ECAA6CD74651}" dt="2022-11-09T08:25:53.308" v="471" actId="478"/>
          <ac:picMkLst>
            <pc:docMk/>
            <pc:sldMk cId="4246862502" sldId="2287"/>
            <ac:picMk id="28" creationId="{A311EF0C-87EF-E975-A947-0A3B74A5DF31}"/>
          </ac:picMkLst>
        </pc:picChg>
        <pc:picChg chg="del">
          <ac:chgData name="공덕호" userId="71ce1358-e66d-48ff-a044-821898ec7d32" providerId="ADAL" clId="{163E01D0-35C0-45C5-92CD-ECAA6CD74651}" dt="2022-11-09T08:25:53.825" v="472" actId="478"/>
          <ac:picMkLst>
            <pc:docMk/>
            <pc:sldMk cId="4246862502" sldId="2287"/>
            <ac:picMk id="40" creationId="{11FD5BD2-8789-2B51-9053-AA0AD2DFAF79}"/>
          </ac:picMkLst>
        </pc:picChg>
      </pc:sldChg>
      <pc:sldChg chg="delSp modSp del mod">
        <pc:chgData name="공덕호" userId="71ce1358-e66d-48ff-a044-821898ec7d32" providerId="ADAL" clId="{163E01D0-35C0-45C5-92CD-ECAA6CD74651}" dt="2022-11-09T08:12:51.349" v="455" actId="47"/>
        <pc:sldMkLst>
          <pc:docMk/>
          <pc:sldMk cId="2037530281" sldId="2288"/>
        </pc:sldMkLst>
        <pc:spChg chg="mod">
          <ac:chgData name="공덕호" userId="71ce1358-e66d-48ff-a044-821898ec7d32" providerId="ADAL" clId="{163E01D0-35C0-45C5-92CD-ECAA6CD74651}" dt="2022-11-09T07:45:10.935" v="17" actId="14100"/>
          <ac:spMkLst>
            <pc:docMk/>
            <pc:sldMk cId="2037530281" sldId="2288"/>
            <ac:spMk id="7176" creationId="{4DCC8F35-2D62-286B-DF3A-9CF6BEC24554}"/>
          </ac:spMkLst>
        </pc:spChg>
        <pc:spChg chg="del mod">
          <ac:chgData name="공덕호" userId="71ce1358-e66d-48ff-a044-821898ec7d32" providerId="ADAL" clId="{163E01D0-35C0-45C5-92CD-ECAA6CD74651}" dt="2022-11-09T07:44:58.280" v="4" actId="478"/>
          <ac:spMkLst>
            <pc:docMk/>
            <pc:sldMk cId="2037530281" sldId="2288"/>
            <ac:spMk id="7221" creationId="{9A1ED560-B891-F960-5216-F7C64025A5D2}"/>
          </ac:spMkLst>
        </pc:spChg>
        <pc:spChg chg="del">
          <ac:chgData name="공덕호" userId="71ce1358-e66d-48ff-a044-821898ec7d32" providerId="ADAL" clId="{163E01D0-35C0-45C5-92CD-ECAA6CD74651}" dt="2022-11-09T07:44:59.334" v="5" actId="478"/>
          <ac:spMkLst>
            <pc:docMk/>
            <pc:sldMk cId="2037530281" sldId="2288"/>
            <ac:spMk id="7222" creationId="{95ECC307-7595-047E-F5F7-F55C3BE9CA73}"/>
          </ac:spMkLst>
        </pc:spChg>
        <pc:cxnChg chg="del">
          <ac:chgData name="공덕호" userId="71ce1358-e66d-48ff-a044-821898ec7d32" providerId="ADAL" clId="{163E01D0-35C0-45C5-92CD-ECAA6CD74651}" dt="2022-11-09T07:44:56.017" v="2" actId="478"/>
          <ac:cxnSpMkLst>
            <pc:docMk/>
            <pc:sldMk cId="2037530281" sldId="2288"/>
            <ac:cxnSpMk id="23" creationId="{BAEBBCE4-DBC4-BA51-A9D8-0A2FB260798B}"/>
          </ac:cxnSpMkLst>
        </pc:cxnChg>
      </pc:sldChg>
      <pc:sldChg chg="del">
        <pc:chgData name="공덕호" userId="71ce1358-e66d-48ff-a044-821898ec7d32" providerId="ADAL" clId="{163E01D0-35C0-45C5-92CD-ECAA6CD74651}" dt="2022-11-09T08:12:52.968" v="456" actId="47"/>
        <pc:sldMkLst>
          <pc:docMk/>
          <pc:sldMk cId="2779561123" sldId="2289"/>
        </pc:sldMkLst>
      </pc:sldChg>
      <pc:sldChg chg="addSp delSp modSp add mod">
        <pc:chgData name="공덕호" userId="71ce1358-e66d-48ff-a044-821898ec7d32" providerId="ADAL" clId="{163E01D0-35C0-45C5-92CD-ECAA6CD74651}" dt="2022-11-16T10:33:22.435" v="2320" actId="478"/>
        <pc:sldMkLst>
          <pc:docMk/>
          <pc:sldMk cId="1308077729" sldId="2290"/>
        </pc:sldMkLst>
        <pc:spChg chg="add 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2" creationId="{E486744E-A90E-D01C-EE2A-0D664491EFFA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3" creationId="{58EB8B4B-0CCC-87EE-DAF9-D6D04E188357}"/>
          </ac:spMkLst>
        </pc:spChg>
        <pc:spChg chg="add 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4" creationId="{7CD78C21-2076-EF22-EC31-F6E46755778F}"/>
          </ac:spMkLst>
        </pc:spChg>
        <pc:spChg chg="del">
          <ac:chgData name="공덕호" userId="71ce1358-e66d-48ff-a044-821898ec7d32" providerId="ADAL" clId="{163E01D0-35C0-45C5-92CD-ECAA6CD74651}" dt="2022-11-09T07:48:36.069" v="94" actId="478"/>
          <ac:spMkLst>
            <pc:docMk/>
            <pc:sldMk cId="1308077729" sldId="2290"/>
            <ac:spMk id="5" creationId="{74D2D32C-148F-8B97-E2A0-AA094139BCB6}"/>
          </ac:spMkLst>
        </pc:spChg>
        <pc:spChg chg="add 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5" creationId="{EED0A9B1-0CB5-022D-5FEF-D4D69E3380C0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7" creationId="{25B5368D-9C48-385E-9DC9-461A397B174E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8" creationId="{238E11F7-9602-B82A-479F-F2832F664CB4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9" creationId="{75FD0AFA-A435-989C-44B2-644F310358AB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10" creationId="{F1A055D9-4793-CEBC-35EE-C5E767FEFB3E}"/>
          </ac:spMkLst>
        </pc:spChg>
        <pc:spChg chg="add 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14" creationId="{9A1344BD-0EDD-71D0-459F-9815BDB0026C}"/>
          </ac:spMkLst>
        </pc:spChg>
        <pc:spChg chg="add mod">
          <ac:chgData name="공덕호" userId="71ce1358-e66d-48ff-a044-821898ec7d32" providerId="ADAL" clId="{163E01D0-35C0-45C5-92CD-ECAA6CD74651}" dt="2022-11-11T09:16:39.820" v="1883" actId="6549"/>
          <ac:spMkLst>
            <pc:docMk/>
            <pc:sldMk cId="1308077729" sldId="2290"/>
            <ac:spMk id="16" creationId="{E8B92C4E-626D-1443-ACCB-511DF5EE5E18}"/>
          </ac:spMkLst>
        </pc:spChg>
        <pc:spChg chg="add mod">
          <ac:chgData name="공덕호" userId="71ce1358-e66d-48ff-a044-821898ec7d32" providerId="ADAL" clId="{163E01D0-35C0-45C5-92CD-ECAA6CD74651}" dt="2022-11-11T09:16:40.576" v="1884" actId="6549"/>
          <ac:spMkLst>
            <pc:docMk/>
            <pc:sldMk cId="1308077729" sldId="2290"/>
            <ac:spMk id="17" creationId="{11B68DA8-3530-A13C-8CEF-9B12D225DA04}"/>
          </ac:spMkLst>
        </pc:spChg>
        <pc:spChg chg="add mod">
          <ac:chgData name="공덕호" userId="71ce1358-e66d-48ff-a044-821898ec7d32" providerId="ADAL" clId="{163E01D0-35C0-45C5-92CD-ECAA6CD74651}" dt="2022-11-11T09:16:42.305" v="1885" actId="6549"/>
          <ac:spMkLst>
            <pc:docMk/>
            <pc:sldMk cId="1308077729" sldId="2290"/>
            <ac:spMk id="18" creationId="{95BD6B5E-126D-E1B3-A2B8-25E07A5574DB}"/>
          </ac:spMkLst>
        </pc:spChg>
        <pc:spChg chg="add mod">
          <ac:chgData name="공덕호" userId="71ce1358-e66d-48ff-a044-821898ec7d32" providerId="ADAL" clId="{163E01D0-35C0-45C5-92CD-ECAA6CD74651}" dt="2022-11-11T09:16:43.147" v="1886" actId="6549"/>
          <ac:spMkLst>
            <pc:docMk/>
            <pc:sldMk cId="1308077729" sldId="2290"/>
            <ac:spMk id="19" creationId="{5964B982-B9EA-E589-EF04-AEA3CAECDC15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19" creationId="{5CC84A59-B95D-60C4-F2B4-9684DF085834}"/>
          </ac:spMkLst>
        </pc:spChg>
        <pc:spChg chg="del mod">
          <ac:chgData name="공덕호" userId="71ce1358-e66d-48ff-a044-821898ec7d32" providerId="ADAL" clId="{163E01D0-35C0-45C5-92CD-ECAA6CD74651}" dt="2022-11-09T07:48:30.332" v="90" actId="478"/>
          <ac:spMkLst>
            <pc:docMk/>
            <pc:sldMk cId="1308077729" sldId="2290"/>
            <ac:spMk id="21" creationId="{05849044-8DC3-8C72-B668-2C6CBC1A023C}"/>
          </ac:spMkLst>
        </pc:spChg>
        <pc:spChg chg="add mod">
          <ac:chgData name="공덕호" userId="71ce1358-e66d-48ff-a044-821898ec7d32" providerId="ADAL" clId="{163E01D0-35C0-45C5-92CD-ECAA6CD74651}" dt="2022-11-11T04:32:16.083" v="1126" actId="164"/>
          <ac:spMkLst>
            <pc:docMk/>
            <pc:sldMk cId="1308077729" sldId="2290"/>
            <ac:spMk id="21" creationId="{8A9CB5B9-4A17-DC31-AC01-FCE7F09FC025}"/>
          </ac:spMkLst>
        </pc:spChg>
        <pc:spChg chg="add mod">
          <ac:chgData name="공덕호" userId="71ce1358-e66d-48ff-a044-821898ec7d32" providerId="ADAL" clId="{163E01D0-35C0-45C5-92CD-ECAA6CD74651}" dt="2022-11-11T04:47:33.759" v="1242" actId="14100"/>
          <ac:spMkLst>
            <pc:docMk/>
            <pc:sldMk cId="1308077729" sldId="2290"/>
            <ac:spMk id="24" creationId="{C1C3037E-3CBC-2580-56FC-0957861526C9}"/>
          </ac:spMkLst>
        </pc:spChg>
        <pc:spChg chg="add mod">
          <ac:chgData name="공덕호" userId="71ce1358-e66d-48ff-a044-821898ec7d32" providerId="ADAL" clId="{163E01D0-35C0-45C5-92CD-ECAA6CD74651}" dt="2022-11-09T07:52:20.210" v="223" actId="164"/>
          <ac:spMkLst>
            <pc:docMk/>
            <pc:sldMk cId="1308077729" sldId="2290"/>
            <ac:spMk id="26" creationId="{66F4C259-E04A-AA71-A4F5-5CFB73E66518}"/>
          </ac:spMkLst>
        </pc:spChg>
        <pc:spChg chg="add mod">
          <ac:chgData name="공덕호" userId="71ce1358-e66d-48ff-a044-821898ec7d32" providerId="ADAL" clId="{163E01D0-35C0-45C5-92CD-ECAA6CD74651}" dt="2022-11-09T07:52:20.210" v="223" actId="164"/>
          <ac:spMkLst>
            <pc:docMk/>
            <pc:sldMk cId="1308077729" sldId="2290"/>
            <ac:spMk id="27" creationId="{03F6A56B-E6F6-CC07-02FC-1A66BFEBBFA3}"/>
          </ac:spMkLst>
        </pc:spChg>
        <pc:spChg chg="del">
          <ac:chgData name="공덕호" userId="71ce1358-e66d-48ff-a044-821898ec7d32" providerId="ADAL" clId="{163E01D0-35C0-45C5-92CD-ECAA6CD74651}" dt="2022-11-09T07:48:36.069" v="94" actId="478"/>
          <ac:spMkLst>
            <pc:docMk/>
            <pc:sldMk cId="1308077729" sldId="2290"/>
            <ac:spMk id="28" creationId="{5D2D014E-E2B7-9480-9680-66651726182B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29" creationId="{3E9F3A23-C0FD-78CB-03A9-D537FBD39025}"/>
          </ac:spMkLst>
        </pc:spChg>
        <pc:spChg chg="add del mod">
          <ac:chgData name="공덕호" userId="71ce1358-e66d-48ff-a044-821898ec7d32" providerId="ADAL" clId="{163E01D0-35C0-45C5-92CD-ECAA6CD74651}" dt="2022-11-09T08:07:54.147" v="311" actId="478"/>
          <ac:spMkLst>
            <pc:docMk/>
            <pc:sldMk cId="1308077729" sldId="2290"/>
            <ac:spMk id="34" creationId="{08C30471-3EF3-432A-06F9-496E1EBDDF7B}"/>
          </ac:spMkLst>
        </pc:spChg>
        <pc:spChg chg="add del mod">
          <ac:chgData name="공덕호" userId="71ce1358-e66d-48ff-a044-821898ec7d32" providerId="ADAL" clId="{163E01D0-35C0-45C5-92CD-ECAA6CD74651}" dt="2022-11-11T04:49:19.808" v="1260" actId="478"/>
          <ac:spMkLst>
            <pc:docMk/>
            <pc:sldMk cId="1308077729" sldId="2290"/>
            <ac:spMk id="35" creationId="{2308B6F5-A6E8-BCD2-45E7-8E1ED80ED0C8}"/>
          </ac:spMkLst>
        </pc:spChg>
        <pc:spChg chg="add mod">
          <ac:chgData name="공덕호" userId="71ce1358-e66d-48ff-a044-821898ec7d32" providerId="ADAL" clId="{163E01D0-35C0-45C5-92CD-ECAA6CD74651}" dt="2022-11-11T09:17:20.998" v="1949" actId="20577"/>
          <ac:spMkLst>
            <pc:docMk/>
            <pc:sldMk cId="1308077729" sldId="2290"/>
            <ac:spMk id="36" creationId="{799B2132-6D11-5326-77F0-1B2846EAB5F4}"/>
          </ac:spMkLst>
        </pc:spChg>
        <pc:spChg chg="del mod">
          <ac:chgData name="공덕호" userId="71ce1358-e66d-48ff-a044-821898ec7d32" providerId="ADAL" clId="{163E01D0-35C0-45C5-92CD-ECAA6CD74651}" dt="2022-11-09T08:12:16.705" v="440" actId="478"/>
          <ac:spMkLst>
            <pc:docMk/>
            <pc:sldMk cId="1308077729" sldId="2290"/>
            <ac:spMk id="39" creationId="{1F57B6DD-6620-314A-F1F5-2F82EDAE5AD1}"/>
          </ac:spMkLst>
        </pc:spChg>
        <pc:spChg chg="del mod">
          <ac:chgData name="공덕호" userId="71ce1358-e66d-48ff-a044-821898ec7d32" providerId="ADAL" clId="{163E01D0-35C0-45C5-92CD-ECAA6CD74651}" dt="2022-11-09T08:12:16.705" v="440" actId="478"/>
          <ac:spMkLst>
            <pc:docMk/>
            <pc:sldMk cId="1308077729" sldId="2290"/>
            <ac:spMk id="41" creationId="{8A2B91AD-F008-4AE4-B38F-E4D0936ED194}"/>
          </ac:spMkLst>
        </pc:spChg>
        <pc:spChg chg="add mod">
          <ac:chgData name="공덕호" userId="71ce1358-e66d-48ff-a044-821898ec7d32" providerId="ADAL" clId="{163E01D0-35C0-45C5-92CD-ECAA6CD74651}" dt="2022-11-11T09:02:57.089" v="1752" actId="1076"/>
          <ac:spMkLst>
            <pc:docMk/>
            <pc:sldMk cId="1308077729" sldId="2290"/>
            <ac:spMk id="42" creationId="{ECE4FAAC-3E25-307B-F84D-30786F898265}"/>
          </ac:spMkLst>
        </pc:spChg>
        <pc:spChg chg="add del">
          <ac:chgData name="공덕호" userId="71ce1358-e66d-48ff-a044-821898ec7d32" providerId="ADAL" clId="{163E01D0-35C0-45C5-92CD-ECAA6CD74651}" dt="2022-11-11T04:37:34.701" v="1170" actId="478"/>
          <ac:spMkLst>
            <pc:docMk/>
            <pc:sldMk cId="1308077729" sldId="2290"/>
            <ac:spMk id="43" creationId="{B430010B-A0D8-58FA-E421-50569274D74B}"/>
          </ac:spMkLst>
        </pc:spChg>
        <pc:spChg chg="add mod">
          <ac:chgData name="공덕호" userId="71ce1358-e66d-48ff-a044-821898ec7d32" providerId="ADAL" clId="{163E01D0-35C0-45C5-92CD-ECAA6CD74651}" dt="2022-11-11T05:35:01.497" v="1562" actId="164"/>
          <ac:spMkLst>
            <pc:docMk/>
            <pc:sldMk cId="1308077729" sldId="2290"/>
            <ac:spMk id="44" creationId="{B73BE701-5DCD-0377-B42A-5153399D69F8}"/>
          </ac:spMkLst>
        </pc:spChg>
        <pc:spChg chg="add mod">
          <ac:chgData name="공덕호" userId="71ce1358-e66d-48ff-a044-821898ec7d32" providerId="ADAL" clId="{163E01D0-35C0-45C5-92CD-ECAA6CD74651}" dt="2022-11-11T09:02:27.475" v="1743" actId="14100"/>
          <ac:spMkLst>
            <pc:docMk/>
            <pc:sldMk cId="1308077729" sldId="2290"/>
            <ac:spMk id="47" creationId="{646E185C-5EA1-3A1F-FCDC-2FAFCAB33C20}"/>
          </ac:spMkLst>
        </pc:spChg>
        <pc:spChg chg="add 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48" creationId="{62CA6BD4-E22A-1F1F-BB20-73403C89D053}"/>
          </ac:spMkLst>
        </pc:spChg>
        <pc:spChg chg="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49" creationId="{BA7BD340-A76C-6DE2-4563-7D0AD9E826E4}"/>
          </ac:spMkLst>
        </pc:spChg>
        <pc:spChg chg="add del mod">
          <ac:chgData name="공덕호" userId="71ce1358-e66d-48ff-a044-821898ec7d32" providerId="ADAL" clId="{163E01D0-35C0-45C5-92CD-ECAA6CD74651}" dt="2022-11-11T09:02:03.019" v="1729" actId="478"/>
          <ac:spMkLst>
            <pc:docMk/>
            <pc:sldMk cId="1308077729" sldId="2290"/>
            <ac:spMk id="50" creationId="{BA1DC7F2-332F-143C-4CC9-CB3A79DFB7B6}"/>
          </ac:spMkLst>
        </pc:spChg>
        <pc:spChg chg="add mod">
          <ac:chgData name="공덕호" userId="71ce1358-e66d-48ff-a044-821898ec7d32" providerId="ADAL" clId="{163E01D0-35C0-45C5-92CD-ECAA6CD74651}" dt="2022-11-11T09:02:50.852" v="1751" actId="1038"/>
          <ac:spMkLst>
            <pc:docMk/>
            <pc:sldMk cId="1308077729" sldId="2290"/>
            <ac:spMk id="51" creationId="{29571668-6512-742C-FB44-9454C75D965E}"/>
          </ac:spMkLst>
        </pc:spChg>
        <pc:spChg chg="add del mod">
          <ac:chgData name="공덕호" userId="71ce1358-e66d-48ff-a044-821898ec7d32" providerId="ADAL" clId="{163E01D0-35C0-45C5-92CD-ECAA6CD74651}" dt="2022-11-11T09:02:00.381" v="1728" actId="478"/>
          <ac:spMkLst>
            <pc:docMk/>
            <pc:sldMk cId="1308077729" sldId="2290"/>
            <ac:spMk id="52" creationId="{51077531-EF6E-CCAD-568C-0C1BFF40B1EC}"/>
          </ac:spMkLst>
        </pc:spChg>
        <pc:spChg chg="add mod">
          <ac:chgData name="공덕호" userId="71ce1358-e66d-48ff-a044-821898ec7d32" providerId="ADAL" clId="{163E01D0-35C0-45C5-92CD-ECAA6CD74651}" dt="2022-11-11T05:34:37.306" v="1549" actId="1076"/>
          <ac:spMkLst>
            <pc:docMk/>
            <pc:sldMk cId="1308077729" sldId="2290"/>
            <ac:spMk id="53" creationId="{895893CC-6701-E983-C7DC-A530A5316B4F}"/>
          </ac:spMkLst>
        </pc:spChg>
        <pc:spChg chg="add mod">
          <ac:chgData name="공덕호" userId="71ce1358-e66d-48ff-a044-821898ec7d32" providerId="ADAL" clId="{163E01D0-35C0-45C5-92CD-ECAA6CD74651}" dt="2022-11-11T05:34:37.306" v="1549" actId="1076"/>
          <ac:spMkLst>
            <pc:docMk/>
            <pc:sldMk cId="1308077729" sldId="2290"/>
            <ac:spMk id="57" creationId="{19D186C7-03E4-41A5-561D-DBB69B2384FE}"/>
          </ac:spMkLst>
        </pc:spChg>
        <pc:spChg chg="add mod">
          <ac:chgData name="공덕호" userId="71ce1358-e66d-48ff-a044-821898ec7d32" providerId="ADAL" clId="{163E01D0-35C0-45C5-92CD-ECAA6CD74651}" dt="2022-11-11T05:34:37.306" v="1549" actId="1076"/>
          <ac:spMkLst>
            <pc:docMk/>
            <pc:sldMk cId="1308077729" sldId="2290"/>
            <ac:spMk id="58" creationId="{B7A4C53D-404D-46C4-9D34-4B97CFA99C52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58" creationId="{EC1F2D3B-CFBD-E6E6-7D83-F6406B2222C9}"/>
          </ac:spMkLst>
        </pc:spChg>
        <pc:spChg chg="add mod">
          <ac:chgData name="공덕호" userId="71ce1358-e66d-48ff-a044-821898ec7d32" providerId="ADAL" clId="{163E01D0-35C0-45C5-92CD-ECAA6CD74651}" dt="2022-11-11T05:35:38.061" v="1572" actId="1076"/>
          <ac:spMkLst>
            <pc:docMk/>
            <pc:sldMk cId="1308077729" sldId="2290"/>
            <ac:spMk id="59" creationId="{80424FAC-AEF9-683F-0E29-E5FE47B6A864}"/>
          </ac:spMkLst>
        </pc:spChg>
        <pc:spChg chg="add mod">
          <ac:chgData name="공덕호" userId="71ce1358-e66d-48ff-a044-821898ec7d32" providerId="ADAL" clId="{163E01D0-35C0-45C5-92CD-ECAA6CD74651}" dt="2022-11-11T05:34:37.306" v="1549" actId="1076"/>
          <ac:spMkLst>
            <pc:docMk/>
            <pc:sldMk cId="1308077729" sldId="2290"/>
            <ac:spMk id="60" creationId="{481074EA-9319-B4FF-08F6-0431A3E5FCFB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169" creationId="{32922843-3507-E284-76E8-99353E2BA6E2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170" creationId="{08F71DC6-32CC-CA4D-2780-35F215A82D31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172" creationId="{3034376C-7B59-D725-A9C1-F16C6E28EAC5}"/>
          </ac:spMkLst>
        </pc:spChg>
        <pc:spChg chg="add mod">
          <ac:chgData name="공덕호" userId="71ce1358-e66d-48ff-a044-821898ec7d32" providerId="ADAL" clId="{163E01D0-35C0-45C5-92CD-ECAA6CD74651}" dt="2022-11-11T05:36:52.402" v="1629" actId="1038"/>
          <ac:spMkLst>
            <pc:docMk/>
            <pc:sldMk cId="1308077729" sldId="2290"/>
            <ac:spMk id="7173" creationId="{2CD8A026-D7D6-751D-5E92-A9DCD6CCC06A}"/>
          </ac:spMkLst>
        </pc:spChg>
        <pc:spChg chg="add mod">
          <ac:chgData name="공덕호" userId="71ce1358-e66d-48ff-a044-821898ec7d32" providerId="ADAL" clId="{163E01D0-35C0-45C5-92CD-ECAA6CD74651}" dt="2022-11-11T09:11:28.334" v="1866" actId="1036"/>
          <ac:spMkLst>
            <pc:docMk/>
            <pc:sldMk cId="1308077729" sldId="2290"/>
            <ac:spMk id="7174" creationId="{9CBAB79F-EA70-E59F-704D-79A87CFC3FAA}"/>
          </ac:spMkLst>
        </pc:spChg>
        <pc:spChg chg="mod">
          <ac:chgData name="공덕호" userId="71ce1358-e66d-48ff-a044-821898ec7d32" providerId="ADAL" clId="{163E01D0-35C0-45C5-92CD-ECAA6CD74651}" dt="2022-11-11T09:16:38.340" v="1882" actId="6549"/>
          <ac:spMkLst>
            <pc:docMk/>
            <pc:sldMk cId="1308077729" sldId="2290"/>
            <ac:spMk id="7176" creationId="{4DCC8F35-2D62-286B-DF3A-9CF6BEC24554}"/>
          </ac:spMkLst>
        </pc:spChg>
        <pc:spChg chg="add mod">
          <ac:chgData name="공덕호" userId="71ce1358-e66d-48ff-a044-821898ec7d32" providerId="ADAL" clId="{163E01D0-35C0-45C5-92CD-ECAA6CD74651}" dt="2022-11-11T09:11:24.448" v="1865" actId="1035"/>
          <ac:spMkLst>
            <pc:docMk/>
            <pc:sldMk cId="1308077729" sldId="2290"/>
            <ac:spMk id="7179" creationId="{C12E9FD5-EE9B-3FC9-3A2A-8846111E9DD0}"/>
          </ac:spMkLst>
        </pc:spChg>
        <pc:spChg chg="add mod">
          <ac:chgData name="공덕호" userId="71ce1358-e66d-48ff-a044-821898ec7d32" providerId="ADAL" clId="{163E01D0-35C0-45C5-92CD-ECAA6CD74651}" dt="2022-11-11T09:03:02.822" v="1753" actId="552"/>
          <ac:spMkLst>
            <pc:docMk/>
            <pc:sldMk cId="1308077729" sldId="2290"/>
            <ac:spMk id="7180" creationId="{8E059A1E-728D-4C24-BA51-20773BD19D44}"/>
          </ac:spMkLst>
        </pc:spChg>
        <pc:spChg chg="add del mod">
          <ac:chgData name="공덕호" userId="71ce1358-e66d-48ff-a044-821898ec7d32" providerId="ADAL" clId="{163E01D0-35C0-45C5-92CD-ECAA6CD74651}" dt="2022-11-11T05:38:59.414" v="1725" actId="478"/>
          <ac:spMkLst>
            <pc:docMk/>
            <pc:sldMk cId="1308077729" sldId="2290"/>
            <ac:spMk id="7181" creationId="{E127C817-95FE-F66A-D005-13A85558D24F}"/>
          </ac:spMkLst>
        </pc:spChg>
        <pc:spChg chg="add mod">
          <ac:chgData name="공덕호" userId="71ce1358-e66d-48ff-a044-821898ec7d32" providerId="ADAL" clId="{163E01D0-35C0-45C5-92CD-ECAA6CD74651}" dt="2022-11-11T09:16:54.256" v="1910" actId="14100"/>
          <ac:spMkLst>
            <pc:docMk/>
            <pc:sldMk cId="1308077729" sldId="2290"/>
            <ac:spMk id="7182" creationId="{7D972852-E8A7-43BA-AD21-A287C8F6494A}"/>
          </ac:spMkLst>
        </pc:spChg>
        <pc:spChg chg="add del mod">
          <ac:chgData name="공덕호" userId="71ce1358-e66d-48ff-a044-821898ec7d32" providerId="ADAL" clId="{163E01D0-35C0-45C5-92CD-ECAA6CD74651}" dt="2022-11-11T09:16:44.690" v="1887" actId="478"/>
          <ac:spMkLst>
            <pc:docMk/>
            <pc:sldMk cId="1308077729" sldId="2290"/>
            <ac:spMk id="7183" creationId="{D9F808A4-94F8-0402-B453-D148E2CB9C4B}"/>
          </ac:spMkLst>
        </pc:spChg>
        <pc:spChg chg="add del mod">
          <ac:chgData name="공덕호" userId="71ce1358-e66d-48ff-a044-821898ec7d32" providerId="ADAL" clId="{163E01D0-35C0-45C5-92CD-ECAA6CD74651}" dt="2022-11-16T10:33:22.435" v="2320" actId="478"/>
          <ac:spMkLst>
            <pc:docMk/>
            <pc:sldMk cId="1308077729" sldId="2290"/>
            <ac:spMk id="7184" creationId="{F698A68A-7859-6EC8-EB1D-CBD42988AADE}"/>
          </ac:spMkLst>
        </pc:spChg>
        <pc:spChg chg="del">
          <ac:chgData name="공덕호" userId="71ce1358-e66d-48ff-a044-821898ec7d32" providerId="ADAL" clId="{163E01D0-35C0-45C5-92CD-ECAA6CD74651}" dt="2022-11-09T07:52:27.574" v="225" actId="478"/>
          <ac:spMkLst>
            <pc:docMk/>
            <pc:sldMk cId="1308077729" sldId="2290"/>
            <ac:spMk id="7197" creationId="{2E450866-D7F4-9D79-51E6-86DD06F5F53D}"/>
          </ac:spMkLst>
        </pc:spChg>
        <pc:spChg chg="mod">
          <ac:chgData name="공덕호" userId="71ce1358-e66d-48ff-a044-821898ec7d32" providerId="ADAL" clId="{163E01D0-35C0-45C5-92CD-ECAA6CD74651}" dt="2022-11-09T07:52:20.210" v="223" actId="164"/>
          <ac:spMkLst>
            <pc:docMk/>
            <pc:sldMk cId="1308077729" sldId="2290"/>
            <ac:spMk id="7229" creationId="{7F0523E3-8E5A-B3AB-5467-C24A91519AA7}"/>
          </ac:spMkLst>
        </pc:spChg>
        <pc:spChg chg="mod">
          <ac:chgData name="공덕호" userId="71ce1358-e66d-48ff-a044-821898ec7d32" providerId="ADAL" clId="{163E01D0-35C0-45C5-92CD-ECAA6CD74651}" dt="2022-11-11T09:17:04.393" v="1920" actId="6549"/>
          <ac:spMkLst>
            <pc:docMk/>
            <pc:sldMk cId="1308077729" sldId="2290"/>
            <ac:spMk id="7251" creationId="{7FB53787-B54A-F10A-5E06-8DC9CA97367E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7253" creationId="{E08ADD4A-89FD-D5FE-9526-7530E9DFF3A0}"/>
          </ac:spMkLst>
        </pc:spChg>
        <pc:spChg chg="mod">
          <ac:chgData name="공덕호" userId="71ce1358-e66d-48ff-a044-821898ec7d32" providerId="ADAL" clId="{163E01D0-35C0-45C5-92CD-ECAA6CD74651}" dt="2022-11-11T09:02:50.852" v="1751" actId="1038"/>
          <ac:spMkLst>
            <pc:docMk/>
            <pc:sldMk cId="1308077729" sldId="2290"/>
            <ac:spMk id="7284" creationId="{40868504-6ED0-89EE-F56F-57F479D39726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303" creationId="{9258D9A6-E857-F940-41D9-24DBC0AB7A70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312" creationId="{2BBD96B0-4B84-5034-4E2D-6C7F032BE01B}"/>
          </ac:spMkLst>
        </pc:spChg>
        <pc:spChg chg="mod">
          <ac:chgData name="공덕호" userId="71ce1358-e66d-48ff-a044-821898ec7d32" providerId="ADAL" clId="{163E01D0-35C0-45C5-92CD-ECAA6CD74651}" dt="2022-11-11T09:03:02.822" v="1753" actId="552"/>
          <ac:spMkLst>
            <pc:docMk/>
            <pc:sldMk cId="1308077729" sldId="2290"/>
            <ac:spMk id="7313" creationId="{04A46030-2015-0E9A-E978-5EFF00AD4200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314" creationId="{1D4AE783-86A7-E7EC-625C-64740DF21CFC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7315" creationId="{B5619FAE-A23E-7580-710A-D49B7B763328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316" creationId="{1CFEA8CF-C2EC-97A7-E0A0-40838F6850AF}"/>
          </ac:spMkLst>
        </pc:spChg>
        <pc:grpChg chg="add mod">
          <ac:chgData name="공덕호" userId="71ce1358-e66d-48ff-a044-821898ec7d32" providerId="ADAL" clId="{163E01D0-35C0-45C5-92CD-ECAA6CD74651}" dt="2022-11-11T05:33:18.499" v="1464" actId="1076"/>
          <ac:grpSpMkLst>
            <pc:docMk/>
            <pc:sldMk cId="1308077729" sldId="2290"/>
            <ac:grpSpMk id="6" creationId="{5D04B800-9B25-5561-B62B-15B15950A94B}"/>
          </ac:grpSpMkLst>
        </pc:grpChg>
        <pc:grpChg chg="del mod">
          <ac:chgData name="공덕호" userId="71ce1358-e66d-48ff-a044-821898ec7d32" providerId="ADAL" clId="{163E01D0-35C0-45C5-92CD-ECAA6CD74651}" dt="2022-11-11T04:39:44.226" v="1213" actId="478"/>
          <ac:grpSpMkLst>
            <pc:docMk/>
            <pc:sldMk cId="1308077729" sldId="2290"/>
            <ac:grpSpMk id="11" creationId="{81D27A58-066E-F391-1133-0CEDCF819244}"/>
          </ac:grpSpMkLst>
        </pc:grpChg>
        <pc:grpChg chg="del mod">
          <ac:chgData name="공덕호" userId="71ce1358-e66d-48ff-a044-821898ec7d32" providerId="ADAL" clId="{163E01D0-35C0-45C5-92CD-ECAA6CD74651}" dt="2022-11-09T07:49:16.137" v="110" actId="478"/>
          <ac:grpSpMkLst>
            <pc:docMk/>
            <pc:sldMk cId="1308077729" sldId="2290"/>
            <ac:grpSpMk id="16" creationId="{71224EE8-9E29-B233-2E61-D912F7FE9A56}"/>
          </ac:grpSpMkLst>
        </pc:grpChg>
        <pc:grpChg chg="add mod">
          <ac:chgData name="공덕호" userId="71ce1358-e66d-48ff-a044-821898ec7d32" providerId="ADAL" clId="{163E01D0-35C0-45C5-92CD-ECAA6CD74651}" dt="2022-11-11T04:32:23.206" v="1128" actId="164"/>
          <ac:grpSpMkLst>
            <pc:docMk/>
            <pc:sldMk cId="1308077729" sldId="2290"/>
            <ac:grpSpMk id="23" creationId="{F5B82CDD-BCBA-E782-DD84-DE75F69EA57E}"/>
          </ac:grpSpMkLst>
        </pc:grpChg>
        <pc:grpChg chg="add mod">
          <ac:chgData name="공덕호" userId="71ce1358-e66d-48ff-a044-821898ec7d32" providerId="ADAL" clId="{163E01D0-35C0-45C5-92CD-ECAA6CD74651}" dt="2022-11-11T05:33:18.499" v="1464" actId="1076"/>
          <ac:grpSpMkLst>
            <pc:docMk/>
            <pc:sldMk cId="1308077729" sldId="2290"/>
            <ac:grpSpMk id="28" creationId="{7BC2FDE2-41BA-810C-4EE4-D7F747BA2797}"/>
          </ac:grpSpMkLst>
        </pc:grpChg>
        <pc:grpChg chg="add mod">
          <ac:chgData name="공덕호" userId="71ce1358-e66d-48ff-a044-821898ec7d32" providerId="ADAL" clId="{163E01D0-35C0-45C5-92CD-ECAA6CD74651}" dt="2022-11-11T05:33:18.499" v="1464" actId="1076"/>
          <ac:grpSpMkLst>
            <pc:docMk/>
            <pc:sldMk cId="1308077729" sldId="2290"/>
            <ac:grpSpMk id="30" creationId="{821AFD3F-B504-DDFD-C239-DBFE4761AFA0}"/>
          </ac:grpSpMkLst>
        </pc:grpChg>
        <pc:grpChg chg="add mod">
          <ac:chgData name="공덕호" userId="71ce1358-e66d-48ff-a044-821898ec7d32" providerId="ADAL" clId="{163E01D0-35C0-45C5-92CD-ECAA6CD74651}" dt="2022-11-11T05:33:14.641" v="1463" actId="1076"/>
          <ac:grpSpMkLst>
            <pc:docMk/>
            <pc:sldMk cId="1308077729" sldId="2290"/>
            <ac:grpSpMk id="31" creationId="{89222C4A-E777-0F33-95F5-90C09B2E1DD0}"/>
          </ac:grpSpMkLst>
        </pc:grpChg>
        <pc:grpChg chg="add mod">
          <ac:chgData name="공덕호" userId="71ce1358-e66d-48ff-a044-821898ec7d32" providerId="ADAL" clId="{163E01D0-35C0-45C5-92CD-ECAA6CD74651}" dt="2022-11-11T05:33:18.499" v="1464" actId="1076"/>
          <ac:grpSpMkLst>
            <pc:docMk/>
            <pc:sldMk cId="1308077729" sldId="2290"/>
            <ac:grpSpMk id="39" creationId="{064060A3-AAD3-DA77-96D7-0B70210CA83B}"/>
          </ac:grpSpMkLst>
        </pc:grpChg>
        <pc:grpChg chg="add mod">
          <ac:chgData name="공덕호" userId="71ce1358-e66d-48ff-a044-821898ec7d32" providerId="ADAL" clId="{163E01D0-35C0-45C5-92CD-ECAA6CD74651}" dt="2022-11-11T05:34:37.306" v="1549" actId="1076"/>
          <ac:grpSpMkLst>
            <pc:docMk/>
            <pc:sldMk cId="1308077729" sldId="2290"/>
            <ac:grpSpMk id="54" creationId="{FE4136E7-B147-83F8-B839-7D25C5586913}"/>
          </ac:grpSpMkLst>
        </pc:grpChg>
        <pc:grpChg chg="add mod">
          <ac:chgData name="공덕호" userId="71ce1358-e66d-48ff-a044-821898ec7d32" providerId="ADAL" clId="{163E01D0-35C0-45C5-92CD-ECAA6CD74651}" dt="2022-11-11T05:35:01.497" v="1562" actId="164"/>
          <ac:grpSpMkLst>
            <pc:docMk/>
            <pc:sldMk cId="1308077729" sldId="2290"/>
            <ac:grpSpMk id="61" creationId="{F783578C-0153-AEC6-F8EC-5F666E55EB69}"/>
          </ac:grpSpMkLst>
        </pc:grpChg>
        <pc:cxnChg chg="del">
          <ac:chgData name="공덕호" userId="71ce1358-e66d-48ff-a044-821898ec7d32" providerId="ADAL" clId="{163E01D0-35C0-45C5-92CD-ECAA6CD74651}" dt="2022-11-09T08:11:40.611" v="431" actId="478"/>
          <ac:cxnSpMkLst>
            <pc:docMk/>
            <pc:sldMk cId="1308077729" sldId="2290"/>
            <ac:cxnSpMk id="4" creationId="{8C7DE178-21C4-80C6-9FB6-57133E5C3340}"/>
          </ac:cxnSpMkLst>
        </pc:cxnChg>
        <pc:cxnChg chg="mod">
          <ac:chgData name="공덕호" userId="71ce1358-e66d-48ff-a044-821898ec7d32" providerId="ADAL" clId="{163E01D0-35C0-45C5-92CD-ECAA6CD74651}" dt="2022-11-09T07:51:04.956" v="189" actId="692"/>
          <ac:cxnSpMkLst>
            <pc:docMk/>
            <pc:sldMk cId="1308077729" sldId="2290"/>
            <ac:cxnSpMk id="13" creationId="{31A79FB8-BCD3-121B-7205-178E06ED56C8}"/>
          </ac:cxnSpMkLst>
        </pc:cxnChg>
        <pc:cxnChg chg="del">
          <ac:chgData name="공덕호" userId="71ce1358-e66d-48ff-a044-821898ec7d32" providerId="ADAL" clId="{163E01D0-35C0-45C5-92CD-ECAA6CD74651}" dt="2022-11-09T08:11:40.611" v="431" actId="478"/>
          <ac:cxnSpMkLst>
            <pc:docMk/>
            <pc:sldMk cId="1308077729" sldId="2290"/>
            <ac:cxnSpMk id="14" creationId="{EF3669CB-B3AC-32C6-9D52-B107601BD102}"/>
          </ac:cxnSpMkLst>
        </pc:cxnChg>
        <pc:cxnChg chg="mod">
          <ac:chgData name="공덕호" userId="71ce1358-e66d-48ff-a044-821898ec7d32" providerId="ADAL" clId="{163E01D0-35C0-45C5-92CD-ECAA6CD74651}" dt="2022-11-09T07:49:18.545" v="111" actId="571"/>
          <ac:cxnSpMkLst>
            <pc:docMk/>
            <pc:sldMk cId="1308077729" sldId="2290"/>
            <ac:cxnSpMk id="15" creationId="{3F807384-9030-37F2-42EB-632F1A8FA247}"/>
          </ac:cxnSpMkLst>
        </pc:cxnChg>
        <pc:cxnChg chg="mod">
          <ac:chgData name="공덕호" userId="71ce1358-e66d-48ff-a044-821898ec7d32" providerId="ADAL" clId="{163E01D0-35C0-45C5-92CD-ECAA6CD74651}" dt="2022-11-09T07:51:11.064" v="190" actId="692"/>
          <ac:cxnSpMkLst>
            <pc:docMk/>
            <pc:sldMk cId="1308077729" sldId="2290"/>
            <ac:cxnSpMk id="20" creationId="{290800D6-36E6-6B91-0A80-D8BA9A5FF19A}"/>
          </ac:cxnSpMkLst>
        </pc:cxnChg>
        <pc:cxnChg chg="add mod">
          <ac:chgData name="공덕호" userId="71ce1358-e66d-48ff-a044-821898ec7d32" providerId="ADAL" clId="{163E01D0-35C0-45C5-92CD-ECAA6CD74651}" dt="2022-11-09T07:52:20.210" v="223" actId="164"/>
          <ac:cxnSpMkLst>
            <pc:docMk/>
            <pc:sldMk cId="1308077729" sldId="2290"/>
            <ac:cxnSpMk id="22" creationId="{43FCF3E5-A682-3960-912D-BCB1DA5DBCC5}"/>
          </ac:cxnSpMkLst>
        </pc:cxnChg>
        <pc:cxnChg chg="add del mod">
          <ac:chgData name="공덕호" userId="71ce1358-e66d-48ff-a044-821898ec7d32" providerId="ADAL" clId="{163E01D0-35C0-45C5-92CD-ECAA6CD74651}" dt="2022-11-09T07:51:25.669" v="198" actId="478"/>
          <ac:cxnSpMkLst>
            <pc:docMk/>
            <pc:sldMk cId="1308077729" sldId="2290"/>
            <ac:cxnSpMk id="24" creationId="{78E1774B-02DF-A549-D721-89D721F78852}"/>
          </ac:cxnSpMkLst>
        </pc:cxnChg>
        <pc:cxnChg chg="add mod">
          <ac:chgData name="공덕호" userId="71ce1358-e66d-48ff-a044-821898ec7d32" providerId="ADAL" clId="{163E01D0-35C0-45C5-92CD-ECAA6CD74651}" dt="2022-11-09T07:52:20.210" v="223" actId="164"/>
          <ac:cxnSpMkLst>
            <pc:docMk/>
            <pc:sldMk cId="1308077729" sldId="2290"/>
            <ac:cxnSpMk id="25" creationId="{9AADDFF3-8C0E-8B8D-51B8-E64ECF8D05F4}"/>
          </ac:cxnSpMkLst>
        </pc:cxnChg>
        <pc:cxnChg chg="del">
          <ac:chgData name="공덕호" userId="71ce1358-e66d-48ff-a044-821898ec7d32" providerId="ADAL" clId="{163E01D0-35C0-45C5-92CD-ECAA6CD74651}" dt="2022-11-09T07:48:33.850" v="92" actId="478"/>
          <ac:cxnSpMkLst>
            <pc:docMk/>
            <pc:sldMk cId="1308077729" sldId="2290"/>
            <ac:cxnSpMk id="30" creationId="{2E9F2F63-67E5-FC56-17C3-2AC596A8F407}"/>
          </ac:cxnSpMkLst>
        </pc:cxnChg>
        <pc:cxnChg chg="mod">
          <ac:chgData name="공덕호" userId="71ce1358-e66d-48ff-a044-821898ec7d32" providerId="ADAL" clId="{163E01D0-35C0-45C5-92CD-ECAA6CD74651}" dt="2022-11-11T04:32:32.309" v="1131" actId="571"/>
          <ac:cxnSpMkLst>
            <pc:docMk/>
            <pc:sldMk cId="1308077729" sldId="2290"/>
            <ac:cxnSpMk id="32" creationId="{87EE794C-275D-EC05-F108-D0F3C5B56595}"/>
          </ac:cxnSpMkLst>
        </pc:cxnChg>
        <pc:cxnChg chg="mod">
          <ac:chgData name="공덕호" userId="71ce1358-e66d-48ff-a044-821898ec7d32" providerId="ADAL" clId="{163E01D0-35C0-45C5-92CD-ECAA6CD74651}" dt="2022-11-11T04:35:31.560" v="1153" actId="1076"/>
          <ac:cxnSpMkLst>
            <pc:docMk/>
            <pc:sldMk cId="1308077729" sldId="2290"/>
            <ac:cxnSpMk id="33" creationId="{859BBB9E-8D1B-D0C6-3DF8-F06B28E88FFD}"/>
          </ac:cxnSpMkLst>
        </pc:cxnChg>
        <pc:cxnChg chg="add del mod">
          <ac:chgData name="공덕호" userId="71ce1358-e66d-48ff-a044-821898ec7d32" providerId="ADAL" clId="{163E01D0-35C0-45C5-92CD-ECAA6CD74651}" dt="2022-11-11T04:38:49.998" v="1204" actId="478"/>
          <ac:cxnSpMkLst>
            <pc:docMk/>
            <pc:sldMk cId="1308077729" sldId="2290"/>
            <ac:cxnSpMk id="37" creationId="{8569173E-E264-46F2-124A-AF4D1B4FD46B}"/>
          </ac:cxnSpMkLst>
        </pc:cxnChg>
        <pc:cxnChg chg="del mod">
          <ac:chgData name="공덕호" userId="71ce1358-e66d-48ff-a044-821898ec7d32" providerId="ADAL" clId="{163E01D0-35C0-45C5-92CD-ECAA6CD74651}" dt="2022-11-09T08:12:16.705" v="440" actId="478"/>
          <ac:cxnSpMkLst>
            <pc:docMk/>
            <pc:sldMk cId="1308077729" sldId="2290"/>
            <ac:cxnSpMk id="37" creationId="{C8D702BD-43CD-1A0A-5FB4-C872495117AD}"/>
          </ac:cxnSpMkLst>
        </pc:cxnChg>
        <pc:cxnChg chg="add mod">
          <ac:chgData name="공덕호" userId="71ce1358-e66d-48ff-a044-821898ec7d32" providerId="ADAL" clId="{163E01D0-35C0-45C5-92CD-ECAA6CD74651}" dt="2022-11-11T05:35:01.497" v="1562" actId="164"/>
          <ac:cxnSpMkLst>
            <pc:docMk/>
            <pc:sldMk cId="1308077729" sldId="2290"/>
            <ac:cxnSpMk id="46" creationId="{4AFD895D-9071-C179-0940-B38BC718D4C3}"/>
          </ac:cxnSpMkLst>
        </pc:cxnChg>
        <pc:cxnChg chg="del">
          <ac:chgData name="공덕호" userId="71ce1358-e66d-48ff-a044-821898ec7d32" providerId="ADAL" clId="{163E01D0-35C0-45C5-92CD-ECAA6CD74651}" dt="2022-11-09T08:11:40.611" v="431" actId="478"/>
          <ac:cxnSpMkLst>
            <pc:docMk/>
            <pc:sldMk cId="1308077729" sldId="2290"/>
            <ac:cxnSpMk id="51" creationId="{4B6C0EC4-FA78-8DF5-3230-7DBBF36BD547}"/>
          </ac:cxnSpMkLst>
        </pc:cxnChg>
        <pc:cxnChg chg="mod">
          <ac:chgData name="공덕호" userId="71ce1358-e66d-48ff-a044-821898ec7d32" providerId="ADAL" clId="{163E01D0-35C0-45C5-92CD-ECAA6CD74651}" dt="2022-11-11T05:33:01.591" v="1458"/>
          <ac:cxnSpMkLst>
            <pc:docMk/>
            <pc:sldMk cId="1308077729" sldId="2290"/>
            <ac:cxnSpMk id="55" creationId="{14B3E0AE-45C0-D9ED-2694-5D7F742C3373}"/>
          </ac:cxnSpMkLst>
        </pc:cxnChg>
        <pc:cxnChg chg="mod">
          <ac:chgData name="공덕호" userId="71ce1358-e66d-48ff-a044-821898ec7d32" providerId="ADAL" clId="{163E01D0-35C0-45C5-92CD-ECAA6CD74651}" dt="2022-11-11T05:33:01.591" v="1458"/>
          <ac:cxnSpMkLst>
            <pc:docMk/>
            <pc:sldMk cId="1308077729" sldId="2290"/>
            <ac:cxnSpMk id="56" creationId="{85AAC8A2-BDA0-BA95-7440-2A48D65EBF99}"/>
          </ac:cxnSpMkLst>
        </pc:cxnChg>
        <pc:cxnChg chg="add del mod">
          <ac:chgData name="공덕호" userId="71ce1358-e66d-48ff-a044-821898ec7d32" providerId="ADAL" clId="{163E01D0-35C0-45C5-92CD-ECAA6CD74651}" dt="2022-11-11T05:35:23.949" v="1570" actId="478"/>
          <ac:cxnSpMkLst>
            <pc:docMk/>
            <pc:sldMk cId="1308077729" sldId="2290"/>
            <ac:cxnSpMk id="62" creationId="{17BBDC3E-9F5C-98EC-998F-04FD097C616C}"/>
          </ac:cxnSpMkLst>
        </pc:cxnChg>
        <pc:cxnChg chg="add mod">
          <ac:chgData name="공덕호" userId="71ce1358-e66d-48ff-a044-821898ec7d32" providerId="ADAL" clId="{163E01D0-35C0-45C5-92CD-ECAA6CD74651}" dt="2022-11-11T05:37:16.193" v="1632" actId="14100"/>
          <ac:cxnSpMkLst>
            <pc:docMk/>
            <pc:sldMk cId="1308077729" sldId="2290"/>
            <ac:cxnSpMk id="7169" creationId="{6C93FA47-1BA7-2E42-6DBD-EE4935DCD0FC}"/>
          </ac:cxnSpMkLst>
        </pc:cxnChg>
        <pc:cxnChg chg="mod">
          <ac:chgData name="공덕호" userId="71ce1358-e66d-48ff-a044-821898ec7d32" providerId="ADAL" clId="{163E01D0-35C0-45C5-92CD-ECAA6CD74651}" dt="2022-11-11T05:35:01.497" v="1562" actId="164"/>
          <ac:cxnSpMkLst>
            <pc:docMk/>
            <pc:sldMk cId="1308077729" sldId="2290"/>
            <ac:cxnSpMk id="7178" creationId="{5D063F74-81B8-B79D-B620-D688C0AD3FE0}"/>
          </ac:cxnSpMkLst>
        </pc:cxnChg>
        <pc:cxnChg chg="del">
          <ac:chgData name="공덕호" userId="71ce1358-e66d-48ff-a044-821898ec7d32" providerId="ADAL" clId="{163E01D0-35C0-45C5-92CD-ECAA6CD74651}" dt="2022-11-09T07:48:34.081" v="93" actId="478"/>
          <ac:cxnSpMkLst>
            <pc:docMk/>
            <pc:sldMk cId="1308077729" sldId="2290"/>
            <ac:cxnSpMk id="7183" creationId="{E3D85FCA-4150-BCFA-BF37-B4F935B53905}"/>
          </ac:cxnSpMkLst>
        </pc:cxnChg>
        <pc:cxnChg chg="del mod">
          <ac:chgData name="공덕호" userId="71ce1358-e66d-48ff-a044-821898ec7d32" providerId="ADAL" clId="{163E01D0-35C0-45C5-92CD-ECAA6CD74651}" dt="2022-11-11T04:39:46.726" v="1214" actId="478"/>
          <ac:cxnSpMkLst>
            <pc:docMk/>
            <pc:sldMk cId="1308077729" sldId="2290"/>
            <ac:cxnSpMk id="7223" creationId="{7764191B-1F72-97B4-08D0-E4D3800EC9C2}"/>
          </ac:cxnSpMkLst>
        </pc:cxnChg>
      </pc:sldChg>
      <pc:sldChg chg="add del">
        <pc:chgData name="공덕호" userId="71ce1358-e66d-48ff-a044-821898ec7d32" providerId="ADAL" clId="{163E01D0-35C0-45C5-92CD-ECAA6CD74651}" dt="2022-11-09T08:18:19.777" v="458" actId="47"/>
        <pc:sldMkLst>
          <pc:docMk/>
          <pc:sldMk cId="2454960439" sldId="2291"/>
        </pc:sldMkLst>
      </pc:sldChg>
      <pc:sldChg chg="add del ord">
        <pc:chgData name="공덕호" userId="71ce1358-e66d-48ff-a044-821898ec7d32" providerId="ADAL" clId="{163E01D0-35C0-45C5-92CD-ECAA6CD74651}" dt="2022-11-09T08:18:31.604" v="464" actId="47"/>
        <pc:sldMkLst>
          <pc:docMk/>
          <pc:sldMk cId="3473233545" sldId="2291"/>
        </pc:sldMkLst>
      </pc:sldChg>
      <pc:sldChg chg="delSp modSp add mod ord">
        <pc:chgData name="공덕호" userId="71ce1358-e66d-48ff-a044-821898ec7d32" providerId="ADAL" clId="{163E01D0-35C0-45C5-92CD-ECAA6CD74651}" dt="2022-11-11T10:16:28.538" v="2118" actId="14100"/>
        <pc:sldMkLst>
          <pc:docMk/>
          <pc:sldMk cId="3780458115" sldId="2291"/>
        </pc:sldMkLst>
        <pc:spChg chg="mod">
          <ac:chgData name="공덕호" userId="71ce1358-e66d-48ff-a044-821898ec7d32" providerId="ADAL" clId="{163E01D0-35C0-45C5-92CD-ECAA6CD74651}" dt="2022-11-11T10:16:28.538" v="2118" actId="14100"/>
          <ac:spMkLst>
            <pc:docMk/>
            <pc:sldMk cId="3780458115" sldId="2291"/>
            <ac:spMk id="20" creationId="{ED49B62B-16B5-4D70-B8D4-D9CE2AA81A85}"/>
          </ac:spMkLst>
        </pc:spChg>
        <pc:spChg chg="del">
          <ac:chgData name="공덕호" userId="71ce1358-e66d-48ff-a044-821898ec7d32" providerId="ADAL" clId="{163E01D0-35C0-45C5-92CD-ECAA6CD74651}" dt="2022-11-11T10:14:24.932" v="1999" actId="478"/>
          <ac:spMkLst>
            <pc:docMk/>
            <pc:sldMk cId="3780458115" sldId="2291"/>
            <ac:spMk id="40" creationId="{A6B848D5-D729-4C17-8F38-57D38515BB55}"/>
          </ac:spMkLst>
        </pc:spChg>
        <pc:graphicFrameChg chg="modGraphic">
          <ac:chgData name="공덕호" userId="71ce1358-e66d-48ff-a044-821898ec7d32" providerId="ADAL" clId="{163E01D0-35C0-45C5-92CD-ECAA6CD74651}" dt="2022-11-11T10:16:16.026" v="2114" actId="14100"/>
          <ac:graphicFrameMkLst>
            <pc:docMk/>
            <pc:sldMk cId="3780458115" sldId="2291"/>
            <ac:graphicFrameMk id="18" creationId="{AC829928-4078-4523-99E7-CD7F75B5C5B6}"/>
          </ac:graphicFrameMkLst>
        </pc:graphicFrameChg>
        <pc:graphicFrameChg chg="modGraphic">
          <ac:chgData name="공덕호" userId="71ce1358-e66d-48ff-a044-821898ec7d32" providerId="ADAL" clId="{163E01D0-35C0-45C5-92CD-ECAA6CD74651}" dt="2022-11-11T10:16:21.906" v="2116" actId="14100"/>
          <ac:graphicFrameMkLst>
            <pc:docMk/>
            <pc:sldMk cId="3780458115" sldId="2291"/>
            <ac:graphicFrameMk id="33" creationId="{2D5A7FCA-477B-415A-AC5E-53353C91941B}"/>
          </ac:graphicFrameMkLst>
        </pc:graphicFrameChg>
      </pc:sldChg>
      <pc:sldChg chg="delSp modSp add del mod">
        <pc:chgData name="공덕호" userId="71ce1358-e66d-48ff-a044-821898ec7d32" providerId="ADAL" clId="{163E01D0-35C0-45C5-92CD-ECAA6CD74651}" dt="2022-11-11T10:34:19.577" v="2317" actId="47"/>
        <pc:sldMkLst>
          <pc:docMk/>
          <pc:sldMk cId="1154069252" sldId="2292"/>
        </pc:sldMkLst>
        <pc:spChg chg="mod">
          <ac:chgData name="공덕호" userId="71ce1358-e66d-48ff-a044-821898ec7d32" providerId="ADAL" clId="{163E01D0-35C0-45C5-92CD-ECAA6CD74651}" dt="2022-11-11T10:33:54.735" v="2314" actId="1076"/>
          <ac:spMkLst>
            <pc:docMk/>
            <pc:sldMk cId="1154069252" sldId="2292"/>
            <ac:spMk id="15" creationId="{CC8C97C3-4A95-F594-6DAD-51B0C8DA3673}"/>
          </ac:spMkLst>
        </pc:spChg>
        <pc:spChg chg="mod">
          <ac:chgData name="공덕호" userId="71ce1358-e66d-48ff-a044-821898ec7d32" providerId="ADAL" clId="{163E01D0-35C0-45C5-92CD-ECAA6CD74651}" dt="2022-11-11T10:33:48.046" v="2312" actId="20577"/>
          <ac:spMkLst>
            <pc:docMk/>
            <pc:sldMk cId="1154069252" sldId="2292"/>
            <ac:spMk id="7171" creationId="{00000000-0000-0000-0000-000000000000}"/>
          </ac:spMkLst>
        </pc:spChg>
        <pc:grpChg chg="del">
          <ac:chgData name="공덕호" userId="71ce1358-e66d-48ff-a044-821898ec7d32" providerId="ADAL" clId="{163E01D0-35C0-45C5-92CD-ECAA6CD74651}" dt="2022-11-11T10:33:51.226" v="2313" actId="478"/>
          <ac:grpSpMkLst>
            <pc:docMk/>
            <pc:sldMk cId="1154069252" sldId="2292"/>
            <ac:grpSpMk id="2" creationId="{BA07FBB0-0EF6-D9D1-11D9-0D4BBC95F3C4}"/>
          </ac:grpSpMkLst>
        </pc:grpChg>
        <pc:grpChg chg="del">
          <ac:chgData name="공덕호" userId="71ce1358-e66d-48ff-a044-821898ec7d32" providerId="ADAL" clId="{163E01D0-35C0-45C5-92CD-ECAA6CD74651}" dt="2022-11-11T10:33:51.226" v="2313" actId="478"/>
          <ac:grpSpMkLst>
            <pc:docMk/>
            <pc:sldMk cId="1154069252" sldId="2292"/>
            <ac:grpSpMk id="17" creationId="{EDF4A3F2-4160-CE1E-7FDA-20CA89D96750}"/>
          </ac:grpSpMkLst>
        </pc:grp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9" creationId="{10CFE701-2FBB-3201-260B-A3584BBB86A5}"/>
          </ac:graphicFrameMkLst>
        </pc:graphicFrameChg>
        <pc:graphicFrameChg chg="mod modGraphic">
          <ac:chgData name="공덕호" userId="71ce1358-e66d-48ff-a044-821898ec7d32" providerId="ADAL" clId="{163E01D0-35C0-45C5-92CD-ECAA6CD74651}" dt="2022-11-11T10:34:00.791" v="2316" actId="14100"/>
          <ac:graphicFrameMkLst>
            <pc:docMk/>
            <pc:sldMk cId="1154069252" sldId="2292"/>
            <ac:graphicFrameMk id="13" creationId="{A01FA861-E876-B7D7-5B9E-0F81ADE98975}"/>
          </ac:graphicFrameMkLst>
        </pc:graphicFrame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14" creationId="{2AD5C869-3BCF-FC30-1257-2DF6294D673C}"/>
          </ac:graphicFrameMkLst>
        </pc:graphicFrameChg>
        <pc:picChg chg="del">
          <ac:chgData name="공덕호" userId="71ce1358-e66d-48ff-a044-821898ec7d32" providerId="ADAL" clId="{163E01D0-35C0-45C5-92CD-ECAA6CD74651}" dt="2022-11-11T10:33:51.226" v="2313" actId="478"/>
          <ac:picMkLst>
            <pc:docMk/>
            <pc:sldMk cId="1154069252" sldId="2292"/>
            <ac:picMk id="26" creationId="{57760B7B-D811-6207-B687-829EFD4D63EE}"/>
          </ac:picMkLst>
        </pc:picChg>
      </pc:sldChg>
    </pc:docChg>
  </pc:docChgLst>
  <pc:docChgLst>
    <pc:chgData name="공덕호" userId="71ce1358-e66d-48ff-a044-821898ec7d32" providerId="ADAL" clId="{2E71629C-D9B5-4A85-9E1F-C990D40459D2}"/>
    <pc:docChg chg="undo custSel modSld">
      <pc:chgData name="공덕호" userId="71ce1358-e66d-48ff-a044-821898ec7d32" providerId="ADAL" clId="{2E71629C-D9B5-4A85-9E1F-C990D40459D2}" dt="2022-09-16T08:22:33.735" v="202" actId="1076"/>
      <pc:docMkLst>
        <pc:docMk/>
      </pc:docMkLst>
      <pc:sldChg chg="addSp delSp modSp mod">
        <pc:chgData name="공덕호" userId="71ce1358-e66d-48ff-a044-821898ec7d32" providerId="ADAL" clId="{2E71629C-D9B5-4A85-9E1F-C990D40459D2}" dt="2022-09-16T08:22:33.735" v="202" actId="1076"/>
        <pc:sldMkLst>
          <pc:docMk/>
          <pc:sldMk cId="2037530281" sldId="2288"/>
        </pc:sldMkLst>
        <pc:spChg chg="mod">
          <ac:chgData name="공덕호" userId="71ce1358-e66d-48ff-a044-821898ec7d32" providerId="ADAL" clId="{2E71629C-D9B5-4A85-9E1F-C990D40459D2}" dt="2022-09-16T07:23:02.388" v="103"/>
          <ac:spMkLst>
            <pc:docMk/>
            <pc:sldMk cId="2037530281" sldId="2288"/>
            <ac:spMk id="20" creationId="{8CA8EC6A-16D1-EFD9-4F53-C98996981AFD}"/>
          </ac:spMkLst>
        </pc:spChg>
        <pc:spChg chg="mod">
          <ac:chgData name="공덕호" userId="71ce1358-e66d-48ff-a044-821898ec7d32" providerId="ADAL" clId="{2E71629C-D9B5-4A85-9E1F-C990D40459D2}" dt="2022-09-16T07:23:02.388" v="103"/>
          <ac:spMkLst>
            <pc:docMk/>
            <pc:sldMk cId="2037530281" sldId="2288"/>
            <ac:spMk id="21" creationId="{C32D119F-9ACD-F93C-D676-9BD4DC5A0801}"/>
          </ac:spMkLst>
        </pc:spChg>
        <pc:spChg chg="mod">
          <ac:chgData name="공덕호" userId="71ce1358-e66d-48ff-a044-821898ec7d32" providerId="ADAL" clId="{2E71629C-D9B5-4A85-9E1F-C990D40459D2}" dt="2022-09-16T07:25:10.887" v="137" actId="12788"/>
          <ac:spMkLst>
            <pc:docMk/>
            <pc:sldMk cId="2037530281" sldId="2288"/>
            <ac:spMk id="25" creationId="{2CECD64B-6DBB-28F2-2332-57BD49DF9884}"/>
          </ac:spMkLst>
        </pc:spChg>
        <pc:spChg chg="mod">
          <ac:chgData name="공덕호" userId="71ce1358-e66d-48ff-a044-821898ec7d32" providerId="ADAL" clId="{2E71629C-D9B5-4A85-9E1F-C990D40459D2}" dt="2022-09-16T07:25:10.887" v="137" actId="12788"/>
          <ac:spMkLst>
            <pc:docMk/>
            <pc:sldMk cId="2037530281" sldId="2288"/>
            <ac:spMk id="26" creationId="{6A1F4293-7669-0D1B-4092-B63BE03207FB}"/>
          </ac:spMkLst>
        </pc:spChg>
        <pc:spChg chg="add mod">
          <ac:chgData name="공덕호" userId="71ce1358-e66d-48ff-a044-821898ec7d32" providerId="ADAL" clId="{2E71629C-D9B5-4A85-9E1F-C990D40459D2}" dt="2022-09-16T07:24:30.445" v="121" actId="14100"/>
          <ac:spMkLst>
            <pc:docMk/>
            <pc:sldMk cId="2037530281" sldId="2288"/>
            <ac:spMk id="27" creationId="{69B44F7D-9B61-CEC0-956A-9A583AEC2B0D}"/>
          </ac:spMkLst>
        </pc:spChg>
        <pc:spChg chg="add mod">
          <ac:chgData name="공덕호" userId="71ce1358-e66d-48ff-a044-821898ec7d32" providerId="ADAL" clId="{2E71629C-D9B5-4A85-9E1F-C990D40459D2}" dt="2022-09-16T07:24:30.445" v="121" actId="14100"/>
          <ac:spMkLst>
            <pc:docMk/>
            <pc:sldMk cId="2037530281" sldId="2288"/>
            <ac:spMk id="28" creationId="{5D2D014E-E2B7-9480-9680-66651726182B}"/>
          </ac:spMkLst>
        </pc:spChg>
        <pc:spChg chg="add mod">
          <ac:chgData name="공덕호" userId="71ce1358-e66d-48ff-a044-821898ec7d32" providerId="ADAL" clId="{2E71629C-D9B5-4A85-9E1F-C990D40459D2}" dt="2022-09-16T07:26:29.693" v="158" actId="1076"/>
          <ac:spMkLst>
            <pc:docMk/>
            <pc:sldMk cId="2037530281" sldId="2288"/>
            <ac:spMk id="29" creationId="{3E9F3A23-C0FD-78CB-03A9-D537FBD39025}"/>
          </ac:spMkLst>
        </pc:spChg>
        <pc:spChg chg="add mod">
          <ac:chgData name="공덕호" userId="71ce1358-e66d-48ff-a044-821898ec7d32" providerId="ADAL" clId="{2E71629C-D9B5-4A85-9E1F-C990D40459D2}" dt="2022-09-16T07:25:25.245" v="141" actId="1076"/>
          <ac:spMkLst>
            <pc:docMk/>
            <pc:sldMk cId="2037530281" sldId="2288"/>
            <ac:spMk id="30" creationId="{1FC09F4D-FF01-44C2-0AB0-7A675AC6852C}"/>
          </ac:spMkLst>
        </pc:spChg>
        <pc:spChg chg="add mod">
          <ac:chgData name="공덕호" userId="71ce1358-e66d-48ff-a044-821898ec7d32" providerId="ADAL" clId="{2E71629C-D9B5-4A85-9E1F-C990D40459D2}" dt="2022-09-16T07:27:04.517" v="169" actId="1076"/>
          <ac:spMkLst>
            <pc:docMk/>
            <pc:sldMk cId="2037530281" sldId="2288"/>
            <ac:spMk id="31" creationId="{05B0D331-AF72-32F5-09F2-7E9883B6A66D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37" creationId="{50BEC2EE-540B-9B6E-D438-FD985BB6433E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38" creationId="{BE7E5E79-4DB5-737D-6E6E-F9794FEA5C4D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2" creationId="{A6163553-3AF2-2EC9-9AB9-6C6A5ED5EDE5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3" creationId="{47950425-E03E-528D-4B41-82D6D6484C67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7" creationId="{E680893F-6BD3-A2B3-2DFA-65705E8ED537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8" creationId="{E54A42A5-8152-B1DA-6FA1-91D55DF7844D}"/>
          </ac:spMkLst>
        </pc:spChg>
        <pc:spChg chg="mod">
          <ac:chgData name="공덕호" userId="71ce1358-e66d-48ff-a044-821898ec7d32" providerId="ADAL" clId="{2E71629C-D9B5-4A85-9E1F-C990D40459D2}" dt="2022-09-16T07:23:39.822" v="115" actId="1076"/>
          <ac:spMkLst>
            <pc:docMk/>
            <pc:sldMk cId="2037530281" sldId="2288"/>
            <ac:spMk id="49" creationId="{BA7BD340-A76C-6DE2-4563-7D0AD9E826E4}"/>
          </ac:spMkLst>
        </pc:spChg>
        <pc:spChg chg="del">
          <ac:chgData name="공덕호" userId="71ce1358-e66d-48ff-a044-821898ec7d32" providerId="ADAL" clId="{2E71629C-D9B5-4A85-9E1F-C990D40459D2}" dt="2022-09-16T07:19:37.836" v="5" actId="478"/>
          <ac:spMkLst>
            <pc:docMk/>
            <pc:sldMk cId="2037530281" sldId="2288"/>
            <ac:spMk id="54" creationId="{024ABDE4-19B4-CAF1-1537-DE004DDB8607}"/>
          </ac:spMkLst>
        </pc:spChg>
        <pc:spChg chg="del mod">
          <ac:chgData name="공덕호" userId="71ce1358-e66d-48ff-a044-821898ec7d32" providerId="ADAL" clId="{2E71629C-D9B5-4A85-9E1F-C990D40459D2}" dt="2022-09-16T07:19:36.970" v="4" actId="478"/>
          <ac:spMkLst>
            <pc:docMk/>
            <pc:sldMk cId="2037530281" sldId="2288"/>
            <ac:spMk id="58" creationId="{EF6CF4EE-8EF5-6741-09AE-18F4CDFD1757}"/>
          </ac:spMkLst>
        </pc:spChg>
        <pc:spChg chg="add del mod">
          <ac:chgData name="공덕호" userId="71ce1358-e66d-48ff-a044-821898ec7d32" providerId="ADAL" clId="{2E71629C-D9B5-4A85-9E1F-C990D40459D2}" dt="2022-09-16T07:24:45.466" v="125" actId="478"/>
          <ac:spMkLst>
            <pc:docMk/>
            <pc:sldMk cId="2037530281" sldId="2288"/>
            <ac:spMk id="63" creationId="{A2C72FBC-20ED-1A54-2E22-93ABD7C1C0F6}"/>
          </ac:spMkLst>
        </pc:spChg>
        <pc:spChg chg="add del">
          <ac:chgData name="공덕호" userId="71ce1358-e66d-48ff-a044-821898ec7d32" providerId="ADAL" clId="{2E71629C-D9B5-4A85-9E1F-C990D40459D2}" dt="2022-09-16T07:19:35.096" v="2" actId="478"/>
          <ac:spMkLst>
            <pc:docMk/>
            <pc:sldMk cId="2037530281" sldId="2288"/>
            <ac:spMk id="7169" creationId="{96DD3E6A-45D8-1D41-5230-9C97B8210E9F}"/>
          </ac:spMkLst>
        </pc:spChg>
        <pc:spChg chg="add del mod">
          <ac:chgData name="공덕호" userId="71ce1358-e66d-48ff-a044-821898ec7d32" providerId="ADAL" clId="{2E71629C-D9B5-4A85-9E1F-C990D40459D2}" dt="2022-09-16T07:24:44.513" v="124" actId="478"/>
          <ac:spMkLst>
            <pc:docMk/>
            <pc:sldMk cId="2037530281" sldId="2288"/>
            <ac:spMk id="7170" creationId="{0006C888-7561-B64B-2B39-6EA49C10E736}"/>
          </ac:spMkLst>
        </pc:spChg>
        <pc:spChg chg="mod">
          <ac:chgData name="공덕호" userId="71ce1358-e66d-48ff-a044-821898ec7d32" providerId="ADAL" clId="{2E71629C-D9B5-4A85-9E1F-C990D40459D2}" dt="2022-09-16T07:20:07.311" v="22" actId="1076"/>
          <ac:spMkLst>
            <pc:docMk/>
            <pc:sldMk cId="2037530281" sldId="2288"/>
            <ac:spMk id="7171" creationId="{00000000-0000-0000-0000-000000000000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74" creationId="{90BA7B77-610F-8CDE-4A99-BB73DC5B0619}"/>
          </ac:spMkLst>
        </pc:spChg>
        <pc:spChg chg="mod">
          <ac:chgData name="공덕호" userId="71ce1358-e66d-48ff-a044-821898ec7d32" providerId="ADAL" clId="{2E71629C-D9B5-4A85-9E1F-C990D40459D2}" dt="2022-09-16T07:27:43.973" v="171" actId="14100"/>
          <ac:spMkLst>
            <pc:docMk/>
            <pc:sldMk cId="2037530281" sldId="2288"/>
            <ac:spMk id="7176" creationId="{4DCC8F35-2D62-286B-DF3A-9CF6BEC24554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78" creationId="{4825FC26-D5AC-DA00-2EA9-271B65AF9E10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2" creationId="{44AA5691-7155-F282-6DC2-FC3F925B3B3F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5" creationId="{9A13D78E-0681-BAD5-94EE-260FCA853BA5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8" creationId="{64933962-933A-EE23-B03B-0CE387C91887}"/>
          </ac:spMkLst>
        </pc:spChg>
        <pc:spChg chg="add mod">
          <ac:chgData name="공덕호" userId="71ce1358-e66d-48ff-a044-821898ec7d32" providerId="ADAL" clId="{2E71629C-D9B5-4A85-9E1F-C990D40459D2}" dt="2022-09-16T07:26:53.181" v="165" actId="1076"/>
          <ac:spMkLst>
            <pc:docMk/>
            <pc:sldMk cId="2037530281" sldId="2288"/>
            <ac:spMk id="7197" creationId="{2E450866-D7F4-9D79-51E6-86DD06F5F53D}"/>
          </ac:spMkLst>
        </pc:spChg>
        <pc:spChg chg="del">
          <ac:chgData name="공덕호" userId="71ce1358-e66d-48ff-a044-821898ec7d32" providerId="ADAL" clId="{2E71629C-D9B5-4A85-9E1F-C990D40459D2}" dt="2022-09-16T07:21:43.418" v="63" actId="478"/>
          <ac:spMkLst>
            <pc:docMk/>
            <pc:sldMk cId="2037530281" sldId="2288"/>
            <ac:spMk id="7216" creationId="{6541ECC1-97CC-31E8-F88A-906C0ED2488B}"/>
          </ac:spMkLst>
        </pc:spChg>
        <pc:spChg chg="add mod">
          <ac:chgData name="공덕호" userId="71ce1358-e66d-48ff-a044-821898ec7d32" providerId="ADAL" clId="{2E71629C-D9B5-4A85-9E1F-C990D40459D2}" dt="2022-09-16T07:28:00.757" v="190" actId="1076"/>
          <ac:spMkLst>
            <pc:docMk/>
            <pc:sldMk cId="2037530281" sldId="2288"/>
            <ac:spMk id="7221" creationId="{9A1ED560-B891-F960-5216-F7C64025A5D2}"/>
          </ac:spMkLst>
        </pc:spChg>
        <pc:spChg chg="add mod">
          <ac:chgData name="공덕호" userId="71ce1358-e66d-48ff-a044-821898ec7d32" providerId="ADAL" clId="{2E71629C-D9B5-4A85-9E1F-C990D40459D2}" dt="2022-09-16T07:28:06.485" v="195" actId="20577"/>
          <ac:spMkLst>
            <pc:docMk/>
            <pc:sldMk cId="2037530281" sldId="2288"/>
            <ac:spMk id="7222" creationId="{95ECC307-7595-047E-F5F7-F55C3BE9CA73}"/>
          </ac:spMkLst>
        </pc:spChg>
        <pc:spChg chg="mod">
          <ac:chgData name="공덕호" userId="71ce1358-e66d-48ff-a044-821898ec7d32" providerId="ADAL" clId="{2E71629C-D9B5-4A85-9E1F-C990D40459D2}" dt="2022-09-16T07:23:39.822" v="115" actId="1076"/>
          <ac:spMkLst>
            <pc:docMk/>
            <pc:sldMk cId="2037530281" sldId="2288"/>
            <ac:spMk id="7303" creationId="{9258D9A6-E857-F940-41D9-24DBC0AB7A70}"/>
          </ac:spMkLst>
        </pc:spChg>
        <pc:spChg chg="mod">
          <ac:chgData name="공덕호" userId="71ce1358-e66d-48ff-a044-821898ec7d32" providerId="ADAL" clId="{2E71629C-D9B5-4A85-9E1F-C990D40459D2}" dt="2022-09-16T07:20:15.036" v="27" actId="1035"/>
          <ac:spMkLst>
            <pc:docMk/>
            <pc:sldMk cId="2037530281" sldId="2288"/>
            <ac:spMk id="7312" creationId="{2BBD96B0-4B84-5034-4E2D-6C7F032BE01B}"/>
          </ac:spMkLst>
        </pc:spChg>
        <pc:spChg chg="del">
          <ac:chgData name="공덕호" userId="71ce1358-e66d-48ff-a044-821898ec7d32" providerId="ADAL" clId="{2E71629C-D9B5-4A85-9E1F-C990D40459D2}" dt="2022-09-16T07:19:37.836" v="5" actId="478"/>
          <ac:spMkLst>
            <pc:docMk/>
            <pc:sldMk cId="2037530281" sldId="2288"/>
            <ac:spMk id="7329" creationId="{C2974BD9-549D-953F-279F-2CC8E7C77760}"/>
          </ac:spMkLst>
        </pc:spChg>
        <pc:grpChg chg="add 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11" creationId="{81D27A58-066E-F391-1133-0CEDCF819244}"/>
          </ac:grpSpMkLst>
        </pc:grpChg>
        <pc:grpChg chg="add mod">
          <ac:chgData name="공덕호" userId="71ce1358-e66d-48ff-a044-821898ec7d32" providerId="ADAL" clId="{2E71629C-D9B5-4A85-9E1F-C990D40459D2}" dt="2022-09-16T08:21:59.823" v="196" actId="14100"/>
          <ac:grpSpMkLst>
            <pc:docMk/>
            <pc:sldMk cId="2037530281" sldId="2288"/>
            <ac:grpSpMk id="16" creationId="{71224EE8-9E29-B233-2E61-D912F7FE9A56}"/>
          </ac:grpSpMkLst>
        </pc:grpChg>
        <pc:grpChg chg="add del mod">
          <ac:chgData name="공덕호" userId="71ce1358-e66d-48ff-a044-821898ec7d32" providerId="ADAL" clId="{2E71629C-D9B5-4A85-9E1F-C990D40459D2}" dt="2022-09-16T07:23:03.028" v="104"/>
          <ac:grpSpMkLst>
            <pc:docMk/>
            <pc:sldMk cId="2037530281" sldId="2288"/>
            <ac:grpSpMk id="19" creationId="{9886832E-A616-10AE-5754-7A493071CE39}"/>
          </ac:grpSpMkLst>
        </pc:grpChg>
        <pc:grpChg chg="add mod">
          <ac:chgData name="공덕호" userId="71ce1358-e66d-48ff-a044-821898ec7d32" providerId="ADAL" clId="{2E71629C-D9B5-4A85-9E1F-C990D40459D2}" dt="2022-09-16T08:22:06.695" v="199" actId="1076"/>
          <ac:grpSpMkLst>
            <pc:docMk/>
            <pc:sldMk cId="2037530281" sldId="2288"/>
            <ac:grpSpMk id="24" creationId="{0318D168-9E82-3C3D-49C0-6A4E68CE031C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36" creationId="{2389CF14-29AF-CB6C-FD97-7FBBFD80BD19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41" creationId="{9B07C3DF-E010-2A86-6612-F3329107A8AB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46" creationId="{90152333-100F-C6C0-AC21-BA65CCA9AF23}"/>
          </ac:grpSpMkLst>
        </pc:grpChg>
        <pc:grpChg chg="add mod">
          <ac:chgData name="공덕호" userId="71ce1358-e66d-48ff-a044-821898ec7d32" providerId="ADAL" clId="{2E71629C-D9B5-4A85-9E1F-C990D40459D2}" dt="2022-09-16T07:27:02.413" v="168" actId="14100"/>
          <ac:grpSpMkLst>
            <pc:docMk/>
            <pc:sldMk cId="2037530281" sldId="2288"/>
            <ac:grpSpMk id="53" creationId="{C5F4BF7A-95A9-01A1-41B1-951DF0674CC8}"/>
          </ac:grpSpMkLst>
        </pc:grpChg>
        <pc:grpChg chg="add mod">
          <ac:chgData name="공덕호" userId="71ce1358-e66d-48ff-a044-821898ec7d32" providerId="ADAL" clId="{2E71629C-D9B5-4A85-9E1F-C990D40459D2}" dt="2022-09-16T07:26:56.725" v="166" actId="14100"/>
          <ac:grpSpMkLst>
            <pc:docMk/>
            <pc:sldMk cId="2037530281" sldId="2288"/>
            <ac:grpSpMk id="59" creationId="{F75AFD7A-6E21-2C09-1D42-F48F607E4772}"/>
          </ac:grpSpMkLst>
        </pc:grpChg>
        <pc:grpChg chg="add del mod">
          <ac:chgData name="공덕호" userId="71ce1358-e66d-48ff-a044-821898ec7d32" providerId="ADAL" clId="{2E71629C-D9B5-4A85-9E1F-C990D40459D2}" dt="2022-09-16T07:24:44.135" v="123" actId="478"/>
          <ac:grpSpMkLst>
            <pc:docMk/>
            <pc:sldMk cId="2037530281" sldId="2288"/>
            <ac:grpSpMk id="7172" creationId="{47470E2F-A072-BF14-8625-A1381C14B2D8}"/>
          </ac:grpSpMkLst>
        </pc:grpChg>
        <pc:grpChg chg="add del mod">
          <ac:chgData name="공덕호" userId="71ce1358-e66d-48ff-a044-821898ec7d32" providerId="ADAL" clId="{2E71629C-D9B5-4A85-9E1F-C990D40459D2}" dt="2022-09-16T07:24:50.620" v="128" actId="478"/>
          <ac:grpSpMkLst>
            <pc:docMk/>
            <pc:sldMk cId="2037530281" sldId="2288"/>
            <ac:grpSpMk id="7175" creationId="{3FA784E9-8F81-B901-89E1-69A3F5C8B558}"/>
          </ac:grpSpMkLst>
        </pc:grpChg>
        <pc:grpChg chg="add del mod">
          <ac:chgData name="공덕호" userId="71ce1358-e66d-48ff-a044-821898ec7d32" providerId="ADAL" clId="{2E71629C-D9B5-4A85-9E1F-C990D40459D2}" dt="2022-09-16T07:24:52.358" v="130" actId="478"/>
          <ac:grpSpMkLst>
            <pc:docMk/>
            <pc:sldMk cId="2037530281" sldId="2288"/>
            <ac:grpSpMk id="7179" creationId="{669443C8-994F-EEEE-EA86-8423A6B36CF8}"/>
          </ac:grpSpMkLst>
        </pc:grpChg>
        <pc:grpChg chg="add del mod">
          <ac:chgData name="공덕호" userId="71ce1358-e66d-48ff-a044-821898ec7d32" providerId="ADAL" clId="{2E71629C-D9B5-4A85-9E1F-C990D40459D2}" dt="2022-09-16T07:24:52.937" v="131" actId="478"/>
          <ac:grpSpMkLst>
            <pc:docMk/>
            <pc:sldMk cId="2037530281" sldId="2288"/>
            <ac:grpSpMk id="7183" creationId="{7E841147-9A8C-44DE-75E5-451ABB43C116}"/>
          </ac:grpSpMkLst>
        </pc:grpChg>
        <pc:grpChg chg="add del mod">
          <ac:chgData name="공덕호" userId="71ce1358-e66d-48ff-a044-821898ec7d32" providerId="ADAL" clId="{2E71629C-D9B5-4A85-9E1F-C990D40459D2}" dt="2022-09-16T07:24:51.522" v="129" actId="478"/>
          <ac:grpSpMkLst>
            <pc:docMk/>
            <pc:sldMk cId="2037530281" sldId="2288"/>
            <ac:grpSpMk id="7186" creationId="{B0A79D11-F970-C2CE-2140-4C9069C190C4}"/>
          </ac:grpSpMkLst>
        </pc:grpChg>
        <pc:grpChg chg="add mod">
          <ac:chgData name="공덕호" userId="71ce1358-e66d-48ff-a044-821898ec7d32" providerId="ADAL" clId="{2E71629C-D9B5-4A85-9E1F-C990D40459D2}" dt="2022-09-16T07:26:02.541" v="152" actId="1076"/>
          <ac:grpSpMkLst>
            <pc:docMk/>
            <pc:sldMk cId="2037530281" sldId="2288"/>
            <ac:grpSpMk id="7192" creationId="{062AEA11-C27E-3FCE-BC93-B3D700F37372}"/>
          </ac:grpSpMkLst>
        </pc:grpChg>
        <pc:grpChg chg="mod">
          <ac:chgData name="공덕호" userId="71ce1358-e66d-48ff-a044-821898ec7d32" providerId="ADAL" clId="{2E71629C-D9B5-4A85-9E1F-C990D40459D2}" dt="2022-09-16T07:24:19.364" v="118"/>
          <ac:grpSpMkLst>
            <pc:docMk/>
            <pc:sldMk cId="2037530281" sldId="2288"/>
            <ac:grpSpMk id="7193" creationId="{171334BF-51EC-801C-B64E-E478FBBC74F2}"/>
          </ac:grpSpMkLst>
        </pc:grpChg>
        <pc:grpChg chg="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7282" creationId="{4DB3226A-8848-3269-4A00-0CA63E2B0BA5}"/>
          </ac:grpSpMkLst>
        </pc:grpChg>
        <pc:grpChg chg="mod">
          <ac:chgData name="공덕호" userId="71ce1358-e66d-48ff-a044-821898ec7d32" providerId="ADAL" clId="{2E71629C-D9B5-4A85-9E1F-C990D40459D2}" dt="2022-09-16T08:22:33.735" v="202" actId="1076"/>
          <ac:grpSpMkLst>
            <pc:docMk/>
            <pc:sldMk cId="2037530281" sldId="2288"/>
            <ac:grpSpMk id="7287" creationId="{EFAD5495-50E0-6B34-9DAC-0C8ACF34C08F}"/>
          </ac:grpSpMkLst>
        </pc:grpChg>
        <pc:grpChg chg="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7310" creationId="{D7E302DE-4EC1-B799-722B-247F08891226}"/>
          </ac:grpSpMkLst>
        </pc:grpChg>
        <pc:cxnChg chg="add mod">
          <ac:chgData name="공덕호" userId="71ce1358-e66d-48ff-a044-821898ec7d32" providerId="ADAL" clId="{2E71629C-D9B5-4A85-9E1F-C990D40459D2}" dt="2022-09-16T07:23:39.822" v="115" actId="1076"/>
          <ac:cxnSpMkLst>
            <pc:docMk/>
            <pc:sldMk cId="2037530281" sldId="2288"/>
            <ac:cxnSpMk id="4" creationId="{8C7DE178-21C4-80C6-9FB6-57133E5C3340}"/>
          </ac:cxnSpMkLst>
        </pc:cxnChg>
        <pc:cxnChg chg="add del mod">
          <ac:chgData name="공덕호" userId="71ce1358-e66d-48ff-a044-821898ec7d32" providerId="ADAL" clId="{2E71629C-D9B5-4A85-9E1F-C990D40459D2}" dt="2022-09-16T07:24:12.639" v="117" actId="478"/>
          <ac:cxnSpMkLst>
            <pc:docMk/>
            <pc:sldMk cId="2037530281" sldId="2288"/>
            <ac:cxnSpMk id="7" creationId="{9E4FCC1D-2CE9-6093-22C5-0B4F75BE5ECE}"/>
          </ac:cxnSpMkLst>
        </pc:cxnChg>
        <pc:cxnChg chg="add del mod">
          <ac:chgData name="공덕호" userId="71ce1358-e66d-48ff-a044-821898ec7d32" providerId="ADAL" clId="{2E71629C-D9B5-4A85-9E1F-C990D40459D2}" dt="2022-09-16T07:21:34.374" v="59" actId="478"/>
          <ac:cxnSpMkLst>
            <pc:docMk/>
            <pc:sldMk cId="2037530281" sldId="2288"/>
            <ac:cxnSpMk id="10" creationId="{F6F7AEA8-2EFC-2444-B485-0BAA8383834B}"/>
          </ac:cxnSpMkLst>
        </pc:cxnChg>
        <pc:cxnChg chg="mod">
          <ac:chgData name="공덕호" userId="71ce1358-e66d-48ff-a044-821898ec7d32" providerId="ADAL" clId="{2E71629C-D9B5-4A85-9E1F-C990D40459D2}" dt="2022-09-16T07:21:34.513" v="60"/>
          <ac:cxnSpMkLst>
            <pc:docMk/>
            <pc:sldMk cId="2037530281" sldId="2288"/>
            <ac:cxnSpMk id="12" creationId="{5A1C2FC3-75D7-88B4-F402-D986DC2878B3}"/>
          </ac:cxnSpMkLst>
        </pc:cxnChg>
        <pc:cxnChg chg="mod">
          <ac:chgData name="공덕호" userId="71ce1358-e66d-48ff-a044-821898ec7d32" providerId="ADAL" clId="{2E71629C-D9B5-4A85-9E1F-C990D40459D2}" dt="2022-09-16T07:21:34.513" v="60"/>
          <ac:cxnSpMkLst>
            <pc:docMk/>
            <pc:sldMk cId="2037530281" sldId="2288"/>
            <ac:cxnSpMk id="13" creationId="{31A79FB8-BCD3-121B-7205-178E06ED56C8}"/>
          </ac:cxnSpMkLst>
        </pc:cxnChg>
        <pc:cxnChg chg="add mod">
          <ac:chgData name="공덕호" userId="71ce1358-e66d-48ff-a044-821898ec7d32" providerId="ADAL" clId="{2E71629C-D9B5-4A85-9E1F-C990D40459D2}" dt="2022-09-16T07:23:39.822" v="115" actId="1076"/>
          <ac:cxnSpMkLst>
            <pc:docMk/>
            <pc:sldMk cId="2037530281" sldId="2288"/>
            <ac:cxnSpMk id="14" creationId="{EF3669CB-B3AC-32C6-9D52-B107601BD102}"/>
          </ac:cxnSpMkLst>
        </pc:cxnChg>
        <pc:cxnChg chg="mod">
          <ac:chgData name="공덕호" userId="71ce1358-e66d-48ff-a044-821898ec7d32" providerId="ADAL" clId="{2E71629C-D9B5-4A85-9E1F-C990D40459D2}" dt="2022-09-16T07:22:56.260" v="101"/>
          <ac:cxnSpMkLst>
            <pc:docMk/>
            <pc:sldMk cId="2037530281" sldId="2288"/>
            <ac:cxnSpMk id="17" creationId="{B0DD5CDB-67A4-B831-D8B1-245160206890}"/>
          </ac:cxnSpMkLst>
        </pc:cxnChg>
        <pc:cxnChg chg="mod">
          <ac:chgData name="공덕호" userId="71ce1358-e66d-48ff-a044-821898ec7d32" providerId="ADAL" clId="{2E71629C-D9B5-4A85-9E1F-C990D40459D2}" dt="2022-09-16T07:22:56.260" v="101"/>
          <ac:cxnSpMkLst>
            <pc:docMk/>
            <pc:sldMk cId="2037530281" sldId="2288"/>
            <ac:cxnSpMk id="18" creationId="{B2F18B2D-A75D-F172-2CFE-5CC43B9B5C85}"/>
          </ac:cxnSpMkLst>
        </pc:cxnChg>
        <pc:cxnChg chg="add mod">
          <ac:chgData name="공덕호" userId="71ce1358-e66d-48ff-a044-821898ec7d32" providerId="ADAL" clId="{2E71629C-D9B5-4A85-9E1F-C990D40459D2}" dt="2022-09-16T08:22:00.487" v="197" actId="1076"/>
          <ac:cxnSpMkLst>
            <pc:docMk/>
            <pc:sldMk cId="2037530281" sldId="2288"/>
            <ac:cxnSpMk id="23" creationId="{BAEBBCE4-DBC4-BA51-A9D8-0A2FB260798B}"/>
          </ac:cxnSpMkLst>
        </pc:cxnChg>
        <pc:cxnChg chg="add mod">
          <ac:chgData name="공덕호" userId="71ce1358-e66d-48ff-a044-821898ec7d32" providerId="ADAL" clId="{2E71629C-D9B5-4A85-9E1F-C990D40459D2}" dt="2022-09-16T07:25:21.269" v="139" actId="14100"/>
          <ac:cxnSpMkLst>
            <pc:docMk/>
            <pc:sldMk cId="2037530281" sldId="2288"/>
            <ac:cxnSpMk id="32" creationId="{1FBF2C09-8158-1E01-E8E8-8E7C43D7DE8E}"/>
          </ac:cxnSpMkLst>
        </pc:cxnChg>
        <pc:cxnChg chg="add mod">
          <ac:chgData name="공덕호" userId="71ce1358-e66d-48ff-a044-821898ec7d32" providerId="ADAL" clId="{2E71629C-D9B5-4A85-9E1F-C990D40459D2}" dt="2022-09-16T07:24:30.445" v="121" actId="14100"/>
          <ac:cxnSpMkLst>
            <pc:docMk/>
            <pc:sldMk cId="2037530281" sldId="2288"/>
            <ac:cxnSpMk id="33" creationId="{24C375C7-DB2A-D3B5-7F9B-D869BC63D07B}"/>
          </ac:cxnSpMkLst>
        </pc:cxnChg>
        <pc:cxnChg chg="add mod">
          <ac:chgData name="공덕호" userId="71ce1358-e66d-48ff-a044-821898ec7d32" providerId="ADAL" clId="{2E71629C-D9B5-4A85-9E1F-C990D40459D2}" dt="2022-09-16T07:26:31.485" v="159" actId="14100"/>
          <ac:cxnSpMkLst>
            <pc:docMk/>
            <pc:sldMk cId="2037530281" sldId="2288"/>
            <ac:cxnSpMk id="34" creationId="{01C9A86A-A8FC-1EE7-F84B-07AB8601A89E}"/>
          </ac:cxnSpMkLst>
        </pc:cxnChg>
        <pc:cxnChg chg="add mod">
          <ac:chgData name="공덕호" userId="71ce1358-e66d-48ff-a044-821898ec7d32" providerId="ADAL" clId="{2E71629C-D9B5-4A85-9E1F-C990D40459D2}" dt="2022-09-16T07:25:23.533" v="140" actId="14100"/>
          <ac:cxnSpMkLst>
            <pc:docMk/>
            <pc:sldMk cId="2037530281" sldId="2288"/>
            <ac:cxnSpMk id="35" creationId="{6789A52F-3D01-63DA-B435-800B51B0901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39" creationId="{A03D5E50-4C74-EB56-2435-458B945CC4B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0" creationId="{51B69271-4645-5D88-9042-0EDC7A376716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4" creationId="{F0214A10-F060-C491-B1FF-12B2AAC837DE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5" creationId="{BE2706BA-81E1-D306-1842-1915DB2E9F08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0" creationId="{EB814827-4317-23A7-352B-DECDE92B5C63}"/>
          </ac:cxnSpMkLst>
        </pc:cxnChg>
        <pc:cxnChg chg="add del">
          <ac:chgData name="공덕호" userId="71ce1358-e66d-48ff-a044-821898ec7d32" providerId="ADAL" clId="{2E71629C-D9B5-4A85-9E1F-C990D40459D2}" dt="2022-09-16T07:19:35.096" v="2" actId="478"/>
          <ac:cxnSpMkLst>
            <pc:docMk/>
            <pc:sldMk cId="2037530281" sldId="2288"/>
            <ac:cxnSpMk id="51" creationId="{2B4A9BF7-FB27-1A4A-EEC4-5796B0417E2F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2" creationId="{6F79DE80-BFF6-2316-0555-92F7337F4C24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5" creationId="{3AE191A0-1CF0-C434-9459-071963299EF6}"/>
          </ac:cxnSpMkLst>
        </pc:cxnChg>
        <pc:cxnChg chg="add del">
          <ac:chgData name="공덕호" userId="71ce1358-e66d-48ff-a044-821898ec7d32" providerId="ADAL" clId="{2E71629C-D9B5-4A85-9E1F-C990D40459D2}" dt="2022-09-16T07:19:35.096" v="2" actId="478"/>
          <ac:cxnSpMkLst>
            <pc:docMk/>
            <pc:sldMk cId="2037530281" sldId="2288"/>
            <ac:cxnSpMk id="56" creationId="{270497F8-1FDD-7037-19D1-FF77446491C9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7" creationId="{68539F86-2A59-F55C-FEF9-B750EB17DD8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60" creationId="{F1B01289-658A-DBE4-737E-8D7D3AD5AB99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61" creationId="{5492646E-C92F-A0AE-CDC8-DF88284E5CFC}"/>
          </ac:cxnSpMkLst>
        </pc:cxnChg>
        <pc:cxnChg chg="add del mod">
          <ac:chgData name="공덕호" userId="71ce1358-e66d-48ff-a044-821898ec7d32" providerId="ADAL" clId="{2E71629C-D9B5-4A85-9E1F-C990D40459D2}" dt="2022-09-16T07:24:48.357" v="127" actId="478"/>
          <ac:cxnSpMkLst>
            <pc:docMk/>
            <pc:sldMk cId="2037530281" sldId="2288"/>
            <ac:cxnSpMk id="62" creationId="{26661866-1387-09A1-B06C-A997A076D08F}"/>
          </ac:cxnSpMkLst>
        </pc:cxnChg>
        <pc:cxnChg chg="add del mod">
          <ac:chgData name="공덕호" userId="71ce1358-e66d-48ff-a044-821898ec7d32" providerId="ADAL" clId="{2E71629C-D9B5-4A85-9E1F-C990D40459D2}" dt="2022-09-16T07:24:47.070" v="126" actId="478"/>
          <ac:cxnSpMkLst>
            <pc:docMk/>
            <pc:sldMk cId="2037530281" sldId="2288"/>
            <ac:cxnSpMk id="7168" creationId="{73C57BB4-BF4F-790B-8057-E8127404CB7D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73" creationId="{376D2CF4-DA79-9C12-12E9-9D51307C833E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77" creationId="{61F7234C-FBC5-A1D9-5B1B-07A0EC4E2F7A}"/>
          </ac:cxnSpMkLst>
        </pc:cxnChg>
        <pc:cxnChg chg="del mod">
          <ac:chgData name="공덕호" userId="71ce1358-e66d-48ff-a044-821898ec7d32" providerId="ADAL" clId="{2E71629C-D9B5-4A85-9E1F-C990D40459D2}" dt="2022-09-16T07:19:40.390" v="7" actId="478"/>
          <ac:cxnSpMkLst>
            <pc:docMk/>
            <pc:sldMk cId="2037530281" sldId="2288"/>
            <ac:cxnSpMk id="7180" creationId="{B3624DF8-53A9-3EE4-E6D1-28AB13607D9B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1" creationId="{190617A8-FF90-B72A-1990-D718871D0300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4" creationId="{B6CAF636-20AC-C0AA-D00B-64F9BD644985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7" creationId="{F215DB2A-2865-0FE1-5BB1-924B9CD900F7}"/>
          </ac:cxnSpMkLst>
        </pc:cxnChg>
        <pc:cxnChg chg="add mod">
          <ac:chgData name="공덕호" userId="71ce1358-e66d-48ff-a044-821898ec7d32" providerId="ADAL" clId="{2E71629C-D9B5-4A85-9E1F-C990D40459D2}" dt="2022-09-16T07:26:42.437" v="161" actId="14100"/>
          <ac:cxnSpMkLst>
            <pc:docMk/>
            <pc:sldMk cId="2037530281" sldId="2288"/>
            <ac:cxnSpMk id="7189" creationId="{59E4B8F7-0C15-F631-44FE-D3776F16CBAE}"/>
          </ac:cxnSpMkLst>
        </pc:cxnChg>
        <pc:cxnChg chg="add mod">
          <ac:chgData name="공덕호" userId="71ce1358-e66d-48ff-a044-821898ec7d32" providerId="ADAL" clId="{2E71629C-D9B5-4A85-9E1F-C990D40459D2}" dt="2022-09-16T07:26:34.557" v="160" actId="14100"/>
          <ac:cxnSpMkLst>
            <pc:docMk/>
            <pc:sldMk cId="2037530281" sldId="2288"/>
            <ac:cxnSpMk id="7190" creationId="{E73F5019-8606-D74E-B203-65CD7E300A1B}"/>
          </ac:cxnSpMkLst>
        </pc:cxnChg>
        <pc:cxnChg chg="add mod">
          <ac:chgData name="공덕호" userId="71ce1358-e66d-48ff-a044-821898ec7d32" providerId="ADAL" clId="{2E71629C-D9B5-4A85-9E1F-C990D40459D2}" dt="2022-09-16T07:26:49.001" v="164" actId="1036"/>
          <ac:cxnSpMkLst>
            <pc:docMk/>
            <pc:sldMk cId="2037530281" sldId="2288"/>
            <ac:cxnSpMk id="7191" creationId="{F6B63380-2D61-5542-5167-A0360DFBDB47}"/>
          </ac:cxnSpMkLst>
        </pc:cxnChg>
        <pc:cxnChg chg="mod">
          <ac:chgData name="공덕호" userId="71ce1358-e66d-48ff-a044-821898ec7d32" providerId="ADAL" clId="{2E71629C-D9B5-4A85-9E1F-C990D40459D2}" dt="2022-09-16T07:26:45.909" v="162" actId="14100"/>
          <ac:cxnSpMkLst>
            <pc:docMk/>
            <pc:sldMk cId="2037530281" sldId="2288"/>
            <ac:cxnSpMk id="7194" creationId="{3E66D2A5-2802-9714-A529-9F9EACD83459}"/>
          </ac:cxnSpMkLst>
        </pc:cxnChg>
        <pc:cxnChg chg="mod">
          <ac:chgData name="공덕호" userId="71ce1358-e66d-48ff-a044-821898ec7d32" providerId="ADAL" clId="{2E71629C-D9B5-4A85-9E1F-C990D40459D2}" dt="2022-09-16T07:25:58.360" v="151" actId="1035"/>
          <ac:cxnSpMkLst>
            <pc:docMk/>
            <pc:sldMk cId="2037530281" sldId="2288"/>
            <ac:cxnSpMk id="7195" creationId="{716A2DC4-1F50-88B5-BE86-A34E18CFF343}"/>
          </ac:cxnSpMkLst>
        </pc:cxnChg>
        <pc:cxnChg chg="mod">
          <ac:chgData name="공덕호" userId="71ce1358-e66d-48ff-a044-821898ec7d32" providerId="ADAL" clId="{2E71629C-D9B5-4A85-9E1F-C990D40459D2}" dt="2022-09-16T07:25:53.333" v="149" actId="14100"/>
          <ac:cxnSpMkLst>
            <pc:docMk/>
            <pc:sldMk cId="2037530281" sldId="2288"/>
            <ac:cxnSpMk id="7196" creationId="{71F54723-2C77-1185-74EB-377D97C0C4B0}"/>
          </ac:cxnSpMkLst>
        </pc:cxnChg>
        <pc:cxnChg chg="add mod">
          <ac:chgData name="공덕호" userId="71ce1358-e66d-48ff-a044-821898ec7d32" providerId="ADAL" clId="{2E71629C-D9B5-4A85-9E1F-C990D40459D2}" dt="2022-09-16T08:22:31.207" v="201" actId="1076"/>
          <ac:cxnSpMkLst>
            <pc:docMk/>
            <pc:sldMk cId="2037530281" sldId="2288"/>
            <ac:cxnSpMk id="7223" creationId="{7764191B-1F72-97B4-08D0-E4D3800EC9C2}"/>
          </ac:cxnSpMkLst>
        </pc:cxnChg>
        <pc:cxnChg chg="del">
          <ac:chgData name="공덕호" userId="71ce1358-e66d-48ff-a044-821898ec7d32" providerId="ADAL" clId="{2E71629C-D9B5-4A85-9E1F-C990D40459D2}" dt="2022-09-16T07:19:49.438" v="12" actId="21"/>
          <ac:cxnSpMkLst>
            <pc:docMk/>
            <pc:sldMk cId="2037530281" sldId="2288"/>
            <ac:cxnSpMk id="7226" creationId="{9A2DCDF8-CF97-6F3A-427A-CAA5B52C8038}"/>
          </ac:cxnSpMkLst>
        </pc:cxnChg>
        <pc:cxnChg chg="del mod">
          <ac:chgData name="공덕호" userId="71ce1358-e66d-48ff-a044-821898ec7d32" providerId="ADAL" clId="{2E71629C-D9B5-4A85-9E1F-C990D40459D2}" dt="2022-09-16T07:19:45.588" v="10" actId="478"/>
          <ac:cxnSpMkLst>
            <pc:docMk/>
            <pc:sldMk cId="2037530281" sldId="2288"/>
            <ac:cxnSpMk id="7304" creationId="{CE9E7438-0C91-9F6D-5E9F-E7B5C42AC4B1}"/>
          </ac:cxnSpMkLst>
        </pc:cxnChg>
        <pc:cxnChg chg="add del">
          <ac:chgData name="공덕호" userId="71ce1358-e66d-48ff-a044-821898ec7d32" providerId="ADAL" clId="{2E71629C-D9B5-4A85-9E1F-C990D40459D2}" dt="2022-09-16T07:19:37.836" v="5" actId="478"/>
          <ac:cxnSpMkLst>
            <pc:docMk/>
            <pc:sldMk cId="2037530281" sldId="2288"/>
            <ac:cxnSpMk id="7330" creationId="{4626A9B2-4B92-919F-FBF3-7E26F6353C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62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49-F3C2-4D55-9808-EC5E35E6E21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EV 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AC829928-4078-4523-99E7-CD7F75B5C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10406"/>
              </p:ext>
            </p:extLst>
          </p:nvPr>
        </p:nvGraphicFramePr>
        <p:xfrm>
          <a:off x="4735566" y="952583"/>
          <a:ext cx="1910910" cy="2179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910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32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 Configuration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548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 Plug Type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(5pin &amp; 7pin)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Plug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Target SoC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34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Plug-in SoC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62016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ED49B62B-16B5-4D70-B8D4-D9CE2AA81A85}"/>
              </a:ext>
            </a:extLst>
          </p:cNvPr>
          <p:cNvSpPr/>
          <p:nvPr/>
        </p:nvSpPr>
        <p:spPr>
          <a:xfrm flipH="1">
            <a:off x="6676977" y="1272911"/>
            <a:ext cx="193746" cy="184133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A48A42-4E2A-4E4E-85D5-CB2CBD043F2F}"/>
              </a:ext>
            </a:extLst>
          </p:cNvPr>
          <p:cNvCxnSpPr>
            <a:cxnSpLocks/>
          </p:cNvCxnSpPr>
          <p:nvPr/>
        </p:nvCxnSpPr>
        <p:spPr>
          <a:xfrm>
            <a:off x="6870724" y="2149426"/>
            <a:ext cx="53878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2D5A7FCA-477B-415A-AC5E-53353C919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52331"/>
              </p:ext>
            </p:extLst>
          </p:nvPr>
        </p:nvGraphicFramePr>
        <p:xfrm>
          <a:off x="1019387" y="943998"/>
          <a:ext cx="3439341" cy="217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34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400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Uncertainty Scenarios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68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Battery Fault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(Normal / Abnormal)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68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Unpredictable EV Behavior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(Random Arrival &amp; Departure time)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416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Charging Efficiency error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063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1BF63F0-9600-4F3E-BBE6-3765C8A7BA1E}"/>
              </a:ext>
            </a:extLst>
          </p:cNvPr>
          <p:cNvSpPr txBox="1"/>
          <p:nvPr/>
        </p:nvSpPr>
        <p:spPr>
          <a:xfrm>
            <a:off x="1440260" y="6378899"/>
            <a:ext cx="2044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</a:rPr>
              <a:t>Normal</a:t>
            </a:r>
            <a:r>
              <a:rPr lang="en-US" altLang="ko-KR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b="1" dirty="0"/>
              <a:t>or</a:t>
            </a:r>
            <a:r>
              <a:rPr lang="en-US" altLang="ko-KR" sz="1600" b="1" dirty="0">
                <a:solidFill>
                  <a:srgbClr val="FF0000"/>
                </a:solidFill>
              </a:rPr>
              <a:t>  Abnormal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Electric Vehicle Battery Cells Explained | Laserax">
            <a:extLst>
              <a:ext uri="{FF2B5EF4-FFF2-40B4-BE49-F238E27FC236}">
                <a16:creationId xmlns:a16="http://schemas.microsoft.com/office/drawing/2014/main" id="{E903C2B0-0BA6-4A7B-B79F-A563340F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45" y="4166722"/>
            <a:ext cx="2139087" cy="9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B8DE30-EEB3-421B-9DDF-B449FEA500AA}"/>
              </a:ext>
            </a:extLst>
          </p:cNvPr>
          <p:cNvSpPr/>
          <p:nvPr/>
        </p:nvSpPr>
        <p:spPr>
          <a:xfrm>
            <a:off x="5725093" y="4208036"/>
            <a:ext cx="573011" cy="86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2D66BE-FBCF-4BEE-8A1C-2BCA71ECFE72}"/>
              </a:ext>
            </a:extLst>
          </p:cNvPr>
          <p:cNvSpPr/>
          <p:nvPr/>
        </p:nvSpPr>
        <p:spPr>
          <a:xfrm>
            <a:off x="5725092" y="4208036"/>
            <a:ext cx="573012" cy="24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2PM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418E09-DF15-450F-9EE0-9873BFF8A61B}"/>
              </a:ext>
            </a:extLst>
          </p:cNvPr>
          <p:cNvSpPr/>
          <p:nvPr/>
        </p:nvSpPr>
        <p:spPr>
          <a:xfrm>
            <a:off x="5152081" y="4206735"/>
            <a:ext cx="573011" cy="86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4C7F3D-6B1F-4DAA-9F09-B358A3BBBF3A}"/>
              </a:ext>
            </a:extLst>
          </p:cNvPr>
          <p:cNvSpPr/>
          <p:nvPr/>
        </p:nvSpPr>
        <p:spPr>
          <a:xfrm>
            <a:off x="5152080" y="4206735"/>
            <a:ext cx="573012" cy="24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1PM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11E8-2611-4B88-B772-1AA891D4AC86}"/>
              </a:ext>
            </a:extLst>
          </p:cNvPr>
          <p:cNvSpPr txBox="1"/>
          <p:nvPr/>
        </p:nvSpPr>
        <p:spPr>
          <a:xfrm>
            <a:off x="6011598" y="5096347"/>
            <a:ext cx="120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 schedule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63CB29B-E57E-495F-9552-B931B948D592}"/>
              </a:ext>
            </a:extLst>
          </p:cNvPr>
          <p:cNvSpPr/>
          <p:nvPr/>
        </p:nvSpPr>
        <p:spPr>
          <a:xfrm>
            <a:off x="6298105" y="4208101"/>
            <a:ext cx="573011" cy="86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B08FF4-264D-407C-97FC-20F489615FA1}"/>
              </a:ext>
            </a:extLst>
          </p:cNvPr>
          <p:cNvSpPr/>
          <p:nvPr/>
        </p:nvSpPr>
        <p:spPr>
          <a:xfrm>
            <a:off x="6298104" y="4208101"/>
            <a:ext cx="573012" cy="24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3PM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186556-2379-4A61-98C6-F2EA3D7CEB46}"/>
              </a:ext>
            </a:extLst>
          </p:cNvPr>
          <p:cNvSpPr/>
          <p:nvPr/>
        </p:nvSpPr>
        <p:spPr>
          <a:xfrm>
            <a:off x="6872697" y="4208036"/>
            <a:ext cx="573011" cy="86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7F0035E-00B5-4EDF-B6BA-50B9146619F0}"/>
              </a:ext>
            </a:extLst>
          </p:cNvPr>
          <p:cNvSpPr/>
          <p:nvPr/>
        </p:nvSpPr>
        <p:spPr>
          <a:xfrm>
            <a:off x="6872696" y="4208036"/>
            <a:ext cx="573012" cy="24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4PM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677ED3-65DD-4FE3-A513-8CF83916241B}"/>
              </a:ext>
            </a:extLst>
          </p:cNvPr>
          <p:cNvSpPr/>
          <p:nvPr/>
        </p:nvSpPr>
        <p:spPr>
          <a:xfrm>
            <a:off x="7446786" y="4206735"/>
            <a:ext cx="573011" cy="86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A72825-E195-48CF-9277-8A6501A22004}"/>
              </a:ext>
            </a:extLst>
          </p:cNvPr>
          <p:cNvSpPr/>
          <p:nvPr/>
        </p:nvSpPr>
        <p:spPr>
          <a:xfrm>
            <a:off x="7446785" y="4206735"/>
            <a:ext cx="573012" cy="24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5PM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AF173A6-C34C-45DC-9FDA-C837AEB52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36757">
            <a:off x="7732681" y="4270803"/>
            <a:ext cx="393309" cy="6333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A28C1500-0E23-4FFB-B08C-2D45111AD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3231" y="4464685"/>
            <a:ext cx="393309" cy="63332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ED9AEB2-8A57-49CE-AD62-BC5FECBBD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21469">
            <a:off x="5743688" y="4626090"/>
            <a:ext cx="393309" cy="63332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C6CB0C7-43B0-44BD-B45A-3481AF133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52165" y="4459023"/>
            <a:ext cx="393309" cy="63332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71246E6-A415-4B2E-AAAF-BAAE1259D7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5575" y="5838073"/>
            <a:ext cx="393309" cy="633326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205526-F1F6-446D-B86F-2BEB2E495EB2}"/>
              </a:ext>
            </a:extLst>
          </p:cNvPr>
          <p:cNvGrpSpPr/>
          <p:nvPr/>
        </p:nvGrpSpPr>
        <p:grpSpPr>
          <a:xfrm>
            <a:off x="5153157" y="5587088"/>
            <a:ext cx="1146025" cy="868644"/>
            <a:chOff x="3287356" y="4005993"/>
            <a:chExt cx="1289474" cy="12327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8F267CA-CCFC-4027-8C69-B41904B21B88}"/>
                </a:ext>
              </a:extLst>
            </p:cNvPr>
            <p:cNvSpPr/>
            <p:nvPr/>
          </p:nvSpPr>
          <p:spPr>
            <a:xfrm>
              <a:off x="3932094" y="4005993"/>
              <a:ext cx="644736" cy="1232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860341C-2EDD-4EA0-901E-1929702B9AC2}"/>
                </a:ext>
              </a:extLst>
            </p:cNvPr>
            <p:cNvSpPr/>
            <p:nvPr/>
          </p:nvSpPr>
          <p:spPr>
            <a:xfrm>
              <a:off x="3932093" y="4005993"/>
              <a:ext cx="644737" cy="3514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2PM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41A5B18-96B3-4B0B-A806-72797D71D41F}"/>
                </a:ext>
              </a:extLst>
            </p:cNvPr>
            <p:cNvSpPr/>
            <p:nvPr/>
          </p:nvSpPr>
          <p:spPr>
            <a:xfrm>
              <a:off x="3287357" y="4012630"/>
              <a:ext cx="644736" cy="1224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4FF013D-EAF3-4A97-8EFE-A8D9C82CA9F4}"/>
                </a:ext>
              </a:extLst>
            </p:cNvPr>
            <p:cNvSpPr/>
            <p:nvPr/>
          </p:nvSpPr>
          <p:spPr>
            <a:xfrm>
              <a:off x="3287356" y="4016051"/>
              <a:ext cx="644738" cy="3514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1PM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A37CC8B-8C48-4F32-9013-122D1ECEB686}"/>
              </a:ext>
            </a:extLst>
          </p:cNvPr>
          <p:cNvSpPr txBox="1"/>
          <p:nvPr/>
        </p:nvSpPr>
        <p:spPr>
          <a:xfrm>
            <a:off x="6012675" y="6475396"/>
            <a:ext cx="120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 real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045FE27-FCC1-4794-872B-F05D5C5A8763}"/>
              </a:ext>
            </a:extLst>
          </p:cNvPr>
          <p:cNvGrpSpPr/>
          <p:nvPr/>
        </p:nvGrpSpPr>
        <p:grpSpPr>
          <a:xfrm>
            <a:off x="6299181" y="5587151"/>
            <a:ext cx="573012" cy="868644"/>
            <a:chOff x="3932093" y="4005993"/>
            <a:chExt cx="644737" cy="123273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EED3102-67D8-4A56-B7BD-0BC00FE66C77}"/>
                </a:ext>
              </a:extLst>
            </p:cNvPr>
            <p:cNvSpPr/>
            <p:nvPr/>
          </p:nvSpPr>
          <p:spPr>
            <a:xfrm>
              <a:off x="3932093" y="4005993"/>
              <a:ext cx="644737" cy="3514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3PM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3F87CB3-5B9B-4B6E-90C1-C0FB13A1A18B}"/>
                </a:ext>
              </a:extLst>
            </p:cNvPr>
            <p:cNvSpPr/>
            <p:nvPr/>
          </p:nvSpPr>
          <p:spPr>
            <a:xfrm>
              <a:off x="3932094" y="4005993"/>
              <a:ext cx="644736" cy="1232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9FEB65-2DF6-423D-AC6E-C07D04F067FD}"/>
              </a:ext>
            </a:extLst>
          </p:cNvPr>
          <p:cNvSpPr/>
          <p:nvPr/>
        </p:nvSpPr>
        <p:spPr>
          <a:xfrm>
            <a:off x="6873774" y="5587086"/>
            <a:ext cx="573012" cy="86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98ECAC4-CF2B-4813-8A57-3948FCF8ABF2}"/>
              </a:ext>
            </a:extLst>
          </p:cNvPr>
          <p:cNvSpPr/>
          <p:nvPr/>
        </p:nvSpPr>
        <p:spPr>
          <a:xfrm>
            <a:off x="6873773" y="5587086"/>
            <a:ext cx="573012" cy="24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4PM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381AAA5-5025-43AF-ABF3-6BA440DF2463}"/>
              </a:ext>
            </a:extLst>
          </p:cNvPr>
          <p:cNvSpPr/>
          <p:nvPr/>
        </p:nvSpPr>
        <p:spPr>
          <a:xfrm>
            <a:off x="7447863" y="5591763"/>
            <a:ext cx="573012" cy="862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1BC3351-8668-455B-97EC-D1C0AA9FB7A0}"/>
              </a:ext>
            </a:extLst>
          </p:cNvPr>
          <p:cNvSpPr/>
          <p:nvPr/>
        </p:nvSpPr>
        <p:spPr>
          <a:xfrm>
            <a:off x="7447862" y="5593065"/>
            <a:ext cx="573012" cy="240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5PM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BF6FAE1-DFFB-444B-8A5C-29311F13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36757">
            <a:off x="7735155" y="5650555"/>
            <a:ext cx="393309" cy="63332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978D4C4-5A15-48B2-9131-305D8EFC7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21469">
            <a:off x="5768805" y="6037378"/>
            <a:ext cx="393309" cy="63332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5BB4719-4EB0-4410-A2C5-A5FEFD7ACC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8121">
            <a:off x="5220832" y="6043338"/>
            <a:ext cx="393309" cy="63332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E0CEEEC-D03B-4B72-9B5D-3BF8F6C55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8146" y="5847923"/>
            <a:ext cx="393309" cy="63332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47E7C83-E581-4ACA-8BDE-D09AFA45E9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91645">
            <a:off x="7180128" y="5636602"/>
            <a:ext cx="393309" cy="63332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D911FDB-55C8-4585-977F-E77F820C2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714" l="7463" r="88060">
                        <a14:foregroundMark x1="59701" y1="7857" x2="59701" y2="7857"/>
                        <a14:foregroundMark x1="74627" y1="7857" x2="74627" y2="7857"/>
                        <a14:foregroundMark x1="83582" y1="31429" x2="83582" y2="31429"/>
                        <a14:foregroundMark x1="56716" y1="90714" x2="56716" y2="90714"/>
                        <a14:foregroundMark x1="74627" y1="89286" x2="74627" y2="8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9284" y="5843176"/>
            <a:ext cx="393309" cy="633326"/>
          </a:xfrm>
          <a:prstGeom prst="rect">
            <a:avLst/>
          </a:prstGeom>
        </p:spPr>
      </p:pic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51C7E326-E1D0-40B0-A36F-76596A31A317}"/>
              </a:ext>
            </a:extLst>
          </p:cNvPr>
          <p:cNvSpPr/>
          <p:nvPr/>
        </p:nvSpPr>
        <p:spPr>
          <a:xfrm>
            <a:off x="4535565" y="4775686"/>
            <a:ext cx="516621" cy="1227671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596592-3125-491B-B1D3-65619A4C49B9}"/>
              </a:ext>
            </a:extLst>
          </p:cNvPr>
          <p:cNvSpPr txBox="1"/>
          <p:nvPr/>
        </p:nvSpPr>
        <p:spPr>
          <a:xfrm>
            <a:off x="5465731" y="3735284"/>
            <a:ext cx="229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/>
              <a:t>Unpredictable EV Behavior</a:t>
            </a:r>
            <a:endParaRPr lang="ko-KR" altLang="en-US" sz="1400" b="1" u="sng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E99D0D1-B81A-4742-A2BB-A53BCF2AA639}"/>
              </a:ext>
            </a:extLst>
          </p:cNvPr>
          <p:cNvSpPr/>
          <p:nvPr/>
        </p:nvSpPr>
        <p:spPr>
          <a:xfrm>
            <a:off x="1908315" y="5524874"/>
            <a:ext cx="1052145" cy="49684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Diagnose Battery</a:t>
            </a:r>
            <a:endParaRPr lang="ko-KR" altLang="en-US" sz="1600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3903F38-052C-4B67-8632-E79807DF25C8}"/>
              </a:ext>
            </a:extLst>
          </p:cNvPr>
          <p:cNvSpPr/>
          <p:nvPr/>
        </p:nvSpPr>
        <p:spPr>
          <a:xfrm>
            <a:off x="2213434" y="5113082"/>
            <a:ext cx="445837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6A5755DA-E8AA-4E0D-A3B7-8AF06C6293F9}"/>
              </a:ext>
            </a:extLst>
          </p:cNvPr>
          <p:cNvSpPr/>
          <p:nvPr/>
        </p:nvSpPr>
        <p:spPr>
          <a:xfrm>
            <a:off x="2213434" y="6125735"/>
            <a:ext cx="445837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62864B-EC67-47D5-A917-154ECBD7A779}"/>
              </a:ext>
            </a:extLst>
          </p:cNvPr>
          <p:cNvSpPr txBox="1"/>
          <p:nvPr/>
        </p:nvSpPr>
        <p:spPr>
          <a:xfrm>
            <a:off x="1490915" y="3677847"/>
            <a:ext cx="188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/>
              <a:t>Battery Fault Diagnosis</a:t>
            </a:r>
            <a:endParaRPr lang="ko-KR" altLang="en-US" sz="1400" b="1" u="sng" dirty="0"/>
          </a:p>
        </p:txBody>
      </p:sp>
      <p:grpSp>
        <p:nvGrpSpPr>
          <p:cNvPr id="7170" name="그룹 7169">
            <a:extLst>
              <a:ext uri="{FF2B5EF4-FFF2-40B4-BE49-F238E27FC236}">
                <a16:creationId xmlns:a16="http://schemas.microsoft.com/office/drawing/2014/main" id="{56F2F6E3-4EE7-4D82-9F4C-1B3174DEDB21}"/>
              </a:ext>
            </a:extLst>
          </p:cNvPr>
          <p:cNvGrpSpPr/>
          <p:nvPr/>
        </p:nvGrpSpPr>
        <p:grpSpPr>
          <a:xfrm>
            <a:off x="7567743" y="1390273"/>
            <a:ext cx="1020330" cy="1477966"/>
            <a:chOff x="6591024" y="1356506"/>
            <a:chExt cx="1020330" cy="1477966"/>
          </a:xfrm>
        </p:grpSpPr>
        <p:pic>
          <p:nvPicPr>
            <p:cNvPr id="26" name="Picture 4" descr="TECHNOLOGY - NUVVE Holding Corp">
              <a:extLst>
                <a:ext uri="{FF2B5EF4-FFF2-40B4-BE49-F238E27FC236}">
                  <a16:creationId xmlns:a16="http://schemas.microsoft.com/office/drawing/2014/main" id="{57760B7B-D811-6207-B687-829EFD4D63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8" t="75890" r="83543"/>
            <a:stretch/>
          </p:blipFill>
          <p:spPr bwMode="auto">
            <a:xfrm>
              <a:off x="6591024" y="1356506"/>
              <a:ext cx="1020330" cy="1077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99166A-0F61-42FB-913D-778FBF97CC7D}"/>
                </a:ext>
              </a:extLst>
            </p:cNvPr>
            <p:cNvSpPr txBox="1"/>
            <p:nvPr/>
          </p:nvSpPr>
          <p:spPr>
            <a:xfrm>
              <a:off x="6615170" y="2465140"/>
              <a:ext cx="67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EVCS</a:t>
              </a:r>
              <a:endParaRPr lang="ko-KR" altLang="en-US" b="1" dirty="0"/>
            </a:p>
          </p:txBody>
        </p:sp>
      </p:grpSp>
      <p:sp>
        <p:nvSpPr>
          <p:cNvPr id="7174" name="사각형: 둥근 모서리 7173">
            <a:extLst>
              <a:ext uri="{FF2B5EF4-FFF2-40B4-BE49-F238E27FC236}">
                <a16:creationId xmlns:a16="http://schemas.microsoft.com/office/drawing/2014/main" id="{88AC2FAF-099E-411F-9967-CB8197A991FA}"/>
              </a:ext>
            </a:extLst>
          </p:cNvPr>
          <p:cNvSpPr/>
          <p:nvPr/>
        </p:nvSpPr>
        <p:spPr>
          <a:xfrm>
            <a:off x="1179789" y="3665119"/>
            <a:ext cx="2555145" cy="31180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232DFD-FA4C-47B1-BF24-BF7952681E2A}"/>
              </a:ext>
            </a:extLst>
          </p:cNvPr>
          <p:cNvSpPr/>
          <p:nvPr/>
        </p:nvSpPr>
        <p:spPr>
          <a:xfrm>
            <a:off x="4422263" y="3651087"/>
            <a:ext cx="3842532" cy="31180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5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EVCS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0F9AD08-643A-4FB6-5958-A7D6E07D6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57758"/>
              </p:ext>
            </p:extLst>
          </p:nvPr>
        </p:nvGraphicFramePr>
        <p:xfrm>
          <a:off x="5627022" y="957335"/>
          <a:ext cx="17800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020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Uncertainty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Mode Changed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Communication Time Delay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9050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Hardware error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348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E3A82B-3285-374E-06B6-DABDA77A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68712"/>
              </p:ext>
            </p:extLst>
          </p:nvPr>
        </p:nvGraphicFramePr>
        <p:xfrm>
          <a:off x="3807049" y="957335"/>
          <a:ext cx="1721296" cy="10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296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Other Model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Model Output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Aggregator Output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(Charging Strategy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Event Response Manual)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9E93F0B-F2D3-D9F9-D7BE-1A72B9F5E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87216"/>
              </p:ext>
            </p:extLst>
          </p:nvPr>
        </p:nvGraphicFramePr>
        <p:xfrm>
          <a:off x="2458410" y="2975617"/>
          <a:ext cx="1249961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To Aggregator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Plug in/out event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Battery status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10CFE701-2FBB-3201-260B-A3584BBB8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39514"/>
              </p:ext>
            </p:extLst>
          </p:nvPr>
        </p:nvGraphicFramePr>
        <p:xfrm>
          <a:off x="3807049" y="2973028"/>
          <a:ext cx="124996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To EV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Charging Strategy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A3F2-4160-CE1E-7FDA-20CA89D96750}"/>
              </a:ext>
            </a:extLst>
          </p:cNvPr>
          <p:cNvGrpSpPr/>
          <p:nvPr/>
        </p:nvGrpSpPr>
        <p:grpSpPr>
          <a:xfrm>
            <a:off x="1571809" y="957335"/>
            <a:ext cx="787925" cy="1508760"/>
            <a:chOff x="2031475" y="984250"/>
            <a:chExt cx="787925" cy="1508760"/>
          </a:xfrm>
        </p:grpSpPr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18F5946A-30BC-3056-65A5-BDAE8CAC1A1D}"/>
                </a:ext>
              </a:extLst>
            </p:cNvPr>
            <p:cNvSpPr/>
            <p:nvPr/>
          </p:nvSpPr>
          <p:spPr>
            <a:xfrm>
              <a:off x="2705120" y="984250"/>
              <a:ext cx="114280" cy="1508760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80CD8-9525-DCBB-B11D-460AC98D2555}"/>
                </a:ext>
              </a:extLst>
            </p:cNvPr>
            <p:cNvSpPr txBox="1"/>
            <p:nvPr/>
          </p:nvSpPr>
          <p:spPr>
            <a:xfrm>
              <a:off x="2031475" y="1600131"/>
              <a:ext cx="533925" cy="276999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input</a:t>
              </a:r>
              <a:endParaRPr lang="ko-KR" altLang="en-US" sz="1200" dirty="0"/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2AD5C869-3BCF-FC30-1257-2DF6294D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495263"/>
              </p:ext>
            </p:extLst>
          </p:nvPr>
        </p:nvGraphicFramePr>
        <p:xfrm>
          <a:off x="2458411" y="957335"/>
          <a:ext cx="1249961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Spec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Plug-in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Target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Configuration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Plug-time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Charge Plug Type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1489"/>
                  </a:ext>
                </a:extLst>
              </a:tr>
            </a:tbl>
          </a:graphicData>
        </a:graphic>
      </p:graphicFrame>
      <p:pic>
        <p:nvPicPr>
          <p:cNvPr id="26" name="Picture 4" descr="TECHNOLOGY - NUVVE Holding Corp">
            <a:extLst>
              <a:ext uri="{FF2B5EF4-FFF2-40B4-BE49-F238E27FC236}">
                <a16:creationId xmlns:a16="http://schemas.microsoft.com/office/drawing/2014/main" id="{57760B7B-D811-6207-B687-829EFD4D6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75890" r="83543"/>
          <a:stretch/>
        </p:blipFill>
        <p:spPr bwMode="auto">
          <a:xfrm>
            <a:off x="476453" y="1512539"/>
            <a:ext cx="1010232" cy="10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A07FBB0-0EF6-D9D1-11D9-0D4BBC95F3C4}"/>
              </a:ext>
            </a:extLst>
          </p:cNvPr>
          <p:cNvGrpSpPr/>
          <p:nvPr/>
        </p:nvGrpSpPr>
        <p:grpSpPr>
          <a:xfrm>
            <a:off x="1417739" y="2949020"/>
            <a:ext cx="941995" cy="954852"/>
            <a:chOff x="1898911" y="1158125"/>
            <a:chExt cx="941995" cy="954852"/>
          </a:xfrm>
        </p:grpSpPr>
        <p:sp>
          <p:nvSpPr>
            <p:cNvPr id="6" name="왼쪽 대괄호 5">
              <a:extLst>
                <a:ext uri="{FF2B5EF4-FFF2-40B4-BE49-F238E27FC236}">
                  <a16:creationId xmlns:a16="http://schemas.microsoft.com/office/drawing/2014/main" id="{4B5181CF-B3E0-5621-36C9-A754349C7956}"/>
                </a:ext>
              </a:extLst>
            </p:cNvPr>
            <p:cNvSpPr/>
            <p:nvPr/>
          </p:nvSpPr>
          <p:spPr>
            <a:xfrm>
              <a:off x="2726626" y="1158125"/>
              <a:ext cx="114280" cy="954852"/>
            </a:xfrm>
            <a:prstGeom prst="leftBracket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45608F-77D9-86E9-5617-6D4E513A47ED}"/>
                </a:ext>
              </a:extLst>
            </p:cNvPr>
            <p:cNvSpPr txBox="1"/>
            <p:nvPr/>
          </p:nvSpPr>
          <p:spPr>
            <a:xfrm>
              <a:off x="1898911" y="1468016"/>
              <a:ext cx="666489" cy="276999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</p:grp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A01FA861-E876-B7D7-5B9E-0F81ADE98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63240"/>
              </p:ext>
            </p:extLst>
          </p:nvPr>
        </p:nvGraphicFramePr>
        <p:xfrm>
          <a:off x="360728" y="4669588"/>
          <a:ext cx="8338654" cy="187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79">
                  <a:extLst>
                    <a:ext uri="{9D8B030D-6E8A-4147-A177-3AD203B41FA5}">
                      <a16:colId xmlns:a16="http://schemas.microsoft.com/office/drawing/2014/main" val="4004746830"/>
                    </a:ext>
                  </a:extLst>
                </a:gridCol>
                <a:gridCol w="394127">
                  <a:extLst>
                    <a:ext uri="{9D8B030D-6E8A-4147-A177-3AD203B41FA5}">
                      <a16:colId xmlns:a16="http://schemas.microsoft.com/office/drawing/2014/main" val="3996112960"/>
                    </a:ext>
                  </a:extLst>
                </a:gridCol>
                <a:gridCol w="513110">
                  <a:extLst>
                    <a:ext uri="{9D8B030D-6E8A-4147-A177-3AD203B41FA5}">
                      <a16:colId xmlns:a16="http://schemas.microsoft.com/office/drawing/2014/main" val="37932386"/>
                    </a:ext>
                  </a:extLst>
                </a:gridCol>
                <a:gridCol w="535418">
                  <a:extLst>
                    <a:ext uri="{9D8B030D-6E8A-4147-A177-3AD203B41FA5}">
                      <a16:colId xmlns:a16="http://schemas.microsoft.com/office/drawing/2014/main" val="1025454250"/>
                    </a:ext>
                  </a:extLst>
                </a:gridCol>
                <a:gridCol w="468491">
                  <a:extLst>
                    <a:ext uri="{9D8B030D-6E8A-4147-A177-3AD203B41FA5}">
                      <a16:colId xmlns:a16="http://schemas.microsoft.com/office/drawing/2014/main" val="689813573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918859595"/>
                    </a:ext>
                  </a:extLst>
                </a:gridCol>
                <a:gridCol w="416436">
                  <a:extLst>
                    <a:ext uri="{9D8B030D-6E8A-4147-A177-3AD203B41FA5}">
                      <a16:colId xmlns:a16="http://schemas.microsoft.com/office/drawing/2014/main" val="2150241277"/>
                    </a:ext>
                  </a:extLst>
                </a:gridCol>
                <a:gridCol w="438747">
                  <a:extLst>
                    <a:ext uri="{9D8B030D-6E8A-4147-A177-3AD203B41FA5}">
                      <a16:colId xmlns:a16="http://schemas.microsoft.com/office/drawing/2014/main" val="3389261487"/>
                    </a:ext>
                  </a:extLst>
                </a:gridCol>
                <a:gridCol w="498237">
                  <a:extLst>
                    <a:ext uri="{9D8B030D-6E8A-4147-A177-3AD203B41FA5}">
                      <a16:colId xmlns:a16="http://schemas.microsoft.com/office/drawing/2014/main" val="944716433"/>
                    </a:ext>
                  </a:extLst>
                </a:gridCol>
                <a:gridCol w="684146">
                  <a:extLst>
                    <a:ext uri="{9D8B030D-6E8A-4147-A177-3AD203B41FA5}">
                      <a16:colId xmlns:a16="http://schemas.microsoft.com/office/drawing/2014/main" val="1778574128"/>
                    </a:ext>
                  </a:extLst>
                </a:gridCol>
                <a:gridCol w="951857">
                  <a:extLst>
                    <a:ext uri="{9D8B030D-6E8A-4147-A177-3AD203B41FA5}">
                      <a16:colId xmlns:a16="http://schemas.microsoft.com/office/drawing/2014/main" val="2229946814"/>
                    </a:ext>
                  </a:extLst>
                </a:gridCol>
                <a:gridCol w="1323675">
                  <a:extLst>
                    <a:ext uri="{9D8B030D-6E8A-4147-A177-3AD203B41FA5}">
                      <a16:colId xmlns:a16="http://schemas.microsoft.com/office/drawing/2014/main" val="3519615573"/>
                    </a:ext>
                  </a:extLst>
                </a:gridCol>
                <a:gridCol w="1323675">
                  <a:extLst>
                    <a:ext uri="{9D8B030D-6E8A-4147-A177-3AD203B41FA5}">
                      <a16:colId xmlns:a16="http://schemas.microsoft.com/office/drawing/2014/main" val="267389582"/>
                    </a:ext>
                  </a:extLst>
                </a:gridCol>
              </a:tblGrid>
              <a:tr h="361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Pmin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Pmax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 rate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 Err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Err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Hardware Error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EV2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5698030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8C97C3-4A95-F594-6DAD-51B0C8DA3673}"/>
              </a:ext>
            </a:extLst>
          </p:cNvPr>
          <p:cNvSpPr/>
          <p:nvPr/>
        </p:nvSpPr>
        <p:spPr>
          <a:xfrm>
            <a:off x="3670983" y="4289523"/>
            <a:ext cx="1780019" cy="3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6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Simulator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7251" name="TextBox 7250">
            <a:extLst>
              <a:ext uri="{FF2B5EF4-FFF2-40B4-BE49-F238E27FC236}">
                <a16:creationId xmlns:a16="http://schemas.microsoft.com/office/drawing/2014/main" id="{7FB53787-B54A-F10A-5E06-8DC9CA97367E}"/>
              </a:ext>
            </a:extLst>
          </p:cNvPr>
          <p:cNvSpPr txBox="1"/>
          <p:nvPr/>
        </p:nvSpPr>
        <p:spPr>
          <a:xfrm>
            <a:off x="7009043" y="5097212"/>
            <a:ext cx="157166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Battery Fault</a:t>
            </a:r>
            <a:endParaRPr lang="ko-KR" altLang="en-US" sz="1000" dirty="0"/>
          </a:p>
        </p:txBody>
      </p:sp>
      <p:sp>
        <p:nvSpPr>
          <p:cNvPr id="7253" name="TextBox 7252">
            <a:extLst>
              <a:ext uri="{FF2B5EF4-FFF2-40B4-BE49-F238E27FC236}">
                <a16:creationId xmlns:a16="http://schemas.microsoft.com/office/drawing/2014/main" id="{E08ADD4A-89FD-D5FE-9526-7530E9DFF3A0}"/>
              </a:ext>
            </a:extLst>
          </p:cNvPr>
          <p:cNvSpPr txBox="1"/>
          <p:nvPr/>
        </p:nvSpPr>
        <p:spPr>
          <a:xfrm>
            <a:off x="2157717" y="4063336"/>
            <a:ext cx="1116111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Charge Plug Type</a:t>
            </a:r>
            <a:endParaRPr lang="ko-KR" altLang="en-US" sz="1000" dirty="0"/>
          </a:p>
        </p:txBody>
      </p:sp>
      <p:sp>
        <p:nvSpPr>
          <p:cNvPr id="7284" name="TextBox 7283">
            <a:extLst>
              <a:ext uri="{FF2B5EF4-FFF2-40B4-BE49-F238E27FC236}">
                <a16:creationId xmlns:a16="http://schemas.microsoft.com/office/drawing/2014/main" id="{40868504-6ED0-89EE-F56F-57F479D39726}"/>
              </a:ext>
            </a:extLst>
          </p:cNvPr>
          <p:cNvSpPr txBox="1"/>
          <p:nvPr/>
        </p:nvSpPr>
        <p:spPr>
          <a:xfrm>
            <a:off x="7005688" y="3951781"/>
            <a:ext cx="157212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Communication time delay</a:t>
            </a:r>
            <a:endParaRPr lang="ko-KR" altLang="en-US" sz="1000" dirty="0"/>
          </a:p>
        </p:txBody>
      </p:sp>
      <p:sp>
        <p:nvSpPr>
          <p:cNvPr id="7313" name="TextBox 7312">
            <a:extLst>
              <a:ext uri="{FF2B5EF4-FFF2-40B4-BE49-F238E27FC236}">
                <a16:creationId xmlns:a16="http://schemas.microsoft.com/office/drawing/2014/main" id="{04A46030-2015-0E9A-E978-5EFF00AD4200}"/>
              </a:ext>
            </a:extLst>
          </p:cNvPr>
          <p:cNvSpPr txBox="1"/>
          <p:nvPr/>
        </p:nvSpPr>
        <p:spPr>
          <a:xfrm flipH="1">
            <a:off x="3473506" y="2253477"/>
            <a:ext cx="121260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Charging Strategy</a:t>
            </a:r>
            <a:endParaRPr lang="ko-KR" altLang="en-US" sz="1000" dirty="0"/>
          </a:p>
        </p:txBody>
      </p:sp>
      <p:sp>
        <p:nvSpPr>
          <p:cNvPr id="7315" name="TextBox 7314">
            <a:extLst>
              <a:ext uri="{FF2B5EF4-FFF2-40B4-BE49-F238E27FC236}">
                <a16:creationId xmlns:a16="http://schemas.microsoft.com/office/drawing/2014/main" id="{B5619FAE-A23E-7580-710A-D49B7B763328}"/>
              </a:ext>
            </a:extLst>
          </p:cNvPr>
          <p:cNvSpPr txBox="1"/>
          <p:nvPr/>
        </p:nvSpPr>
        <p:spPr>
          <a:xfrm flipH="1">
            <a:off x="2092024" y="1960676"/>
            <a:ext cx="1135723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Plug-in/out event</a:t>
            </a: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9F3A23-C0FD-78CB-03A9-D537FBD39025}"/>
              </a:ext>
            </a:extLst>
          </p:cNvPr>
          <p:cNvSpPr/>
          <p:nvPr/>
        </p:nvSpPr>
        <p:spPr>
          <a:xfrm>
            <a:off x="7208914" y="4485911"/>
            <a:ext cx="1047769" cy="569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Uncertainty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5368D-9C48-385E-9DC9-461A397B174E}"/>
              </a:ext>
            </a:extLst>
          </p:cNvPr>
          <p:cNvSpPr txBox="1"/>
          <p:nvPr/>
        </p:nvSpPr>
        <p:spPr>
          <a:xfrm flipH="1">
            <a:off x="2490367" y="4273823"/>
            <a:ext cx="73738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Plug-time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E11F7-9602-B82A-479F-F2832F664CB4}"/>
              </a:ext>
            </a:extLst>
          </p:cNvPr>
          <p:cNvSpPr txBox="1"/>
          <p:nvPr/>
        </p:nvSpPr>
        <p:spPr>
          <a:xfrm flipH="1">
            <a:off x="1803092" y="4483936"/>
            <a:ext cx="142465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EV Configuration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D0AFA-A435-989C-44B2-644F310358AB}"/>
              </a:ext>
            </a:extLst>
          </p:cNvPr>
          <p:cNvSpPr txBox="1"/>
          <p:nvPr/>
        </p:nvSpPr>
        <p:spPr>
          <a:xfrm flipH="1">
            <a:off x="2464279" y="4705437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Target SoC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055D9-4793-CEBC-35EE-C5E767FEFB3E}"/>
              </a:ext>
            </a:extLst>
          </p:cNvPr>
          <p:cNvSpPr txBox="1"/>
          <p:nvPr/>
        </p:nvSpPr>
        <p:spPr>
          <a:xfrm flipH="1">
            <a:off x="2464279" y="4952476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Plug-in SoC</a:t>
            </a:r>
            <a:endParaRPr lang="ko-KR" altLang="en-US" sz="1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8EB8B4B-0CCC-87EE-DAF9-D6D04E188357}"/>
              </a:ext>
            </a:extLst>
          </p:cNvPr>
          <p:cNvSpPr/>
          <p:nvPr/>
        </p:nvSpPr>
        <p:spPr>
          <a:xfrm>
            <a:off x="2905102" y="1268722"/>
            <a:ext cx="891722" cy="400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Aggregator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04B800-9B25-5561-B62B-15B15950A94B}"/>
              </a:ext>
            </a:extLst>
          </p:cNvPr>
          <p:cNvGrpSpPr/>
          <p:nvPr/>
        </p:nvGrpSpPr>
        <p:grpSpPr>
          <a:xfrm rot="16200000">
            <a:off x="2714420" y="2323543"/>
            <a:ext cx="1304441" cy="213732"/>
            <a:chOff x="1224793" y="2667699"/>
            <a:chExt cx="907042" cy="190427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F807384-9030-37F2-42EB-632F1A8FA247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90800D6-36E6-6B91-0A80-D8BA9A5FF19A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222C4A-E777-0F33-95F5-90C09B2E1DD0}"/>
              </a:ext>
            </a:extLst>
          </p:cNvPr>
          <p:cNvGrpSpPr/>
          <p:nvPr/>
        </p:nvGrpSpPr>
        <p:grpSpPr>
          <a:xfrm>
            <a:off x="54696" y="834197"/>
            <a:ext cx="1784005" cy="834581"/>
            <a:chOff x="6831488" y="790674"/>
            <a:chExt cx="1784005" cy="834581"/>
          </a:xfrm>
        </p:grpSpPr>
        <p:sp>
          <p:nvSpPr>
            <p:cNvPr id="7229" name="사각형: 둥근 모서리 7228">
              <a:extLst>
                <a:ext uri="{FF2B5EF4-FFF2-40B4-BE49-F238E27FC236}">
                  <a16:creationId xmlns:a16="http://schemas.microsoft.com/office/drawing/2014/main" id="{7F0523E3-8E5A-B3AB-5467-C24A91519AA7}"/>
                </a:ext>
              </a:extLst>
            </p:cNvPr>
            <p:cNvSpPr/>
            <p:nvPr/>
          </p:nvSpPr>
          <p:spPr>
            <a:xfrm flipH="1">
              <a:off x="7540366" y="918460"/>
              <a:ext cx="922524" cy="251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3FCF3E5-A682-3960-912D-BCB1DA5DBCC5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044260"/>
              <a:ext cx="452817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AADDFF3-8C0E-8B8D-51B8-E64ECF8D05F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378985"/>
              <a:ext cx="452817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6F4C259-E04A-AA71-A4F5-5CFB73E66518}"/>
                </a:ext>
              </a:extLst>
            </p:cNvPr>
            <p:cNvSpPr/>
            <p:nvPr/>
          </p:nvSpPr>
          <p:spPr>
            <a:xfrm flipH="1">
              <a:off x="7540366" y="1253185"/>
              <a:ext cx="922524" cy="2516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3F6A56B-E6F6-CC07-02FC-1A66BFEBBFA3}"/>
                </a:ext>
              </a:extLst>
            </p:cNvPr>
            <p:cNvSpPr/>
            <p:nvPr/>
          </p:nvSpPr>
          <p:spPr>
            <a:xfrm>
              <a:off x="6831488" y="790674"/>
              <a:ext cx="1784005" cy="83458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99B2132-6D11-5326-77F0-1B2846EAB5F4}"/>
              </a:ext>
            </a:extLst>
          </p:cNvPr>
          <p:cNvSpPr txBox="1"/>
          <p:nvPr/>
        </p:nvSpPr>
        <p:spPr>
          <a:xfrm>
            <a:off x="7009043" y="5536950"/>
            <a:ext cx="157212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Charging Efficiency erro</a:t>
            </a:r>
            <a:r>
              <a:rPr lang="en-US" altLang="ko-KR" sz="1000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E4FAAC-3E25-307B-F84D-30786F898265}"/>
              </a:ext>
            </a:extLst>
          </p:cNvPr>
          <p:cNvSpPr txBox="1"/>
          <p:nvPr/>
        </p:nvSpPr>
        <p:spPr>
          <a:xfrm flipH="1">
            <a:off x="3473506" y="4406519"/>
            <a:ext cx="121260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Charging Strategy</a:t>
            </a:r>
            <a:endParaRPr lang="ko-KR" altLang="en-US" sz="10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64060A3-AAD3-DA77-96D7-0B70210CA83B}"/>
              </a:ext>
            </a:extLst>
          </p:cNvPr>
          <p:cNvGrpSpPr/>
          <p:nvPr/>
        </p:nvGrpSpPr>
        <p:grpSpPr>
          <a:xfrm>
            <a:off x="1330306" y="3157110"/>
            <a:ext cx="4211271" cy="845153"/>
            <a:chOff x="978674" y="3018308"/>
            <a:chExt cx="4211271" cy="8451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BA7BD340-A76C-6DE2-4563-7D0AD9E826E4}"/>
                </a:ext>
              </a:extLst>
            </p:cNvPr>
            <p:cNvSpPr/>
            <p:nvPr/>
          </p:nvSpPr>
          <p:spPr>
            <a:xfrm>
              <a:off x="1203635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486744E-A90E-D01C-EE2A-0D664491EFFA}"/>
                </a:ext>
              </a:extLst>
            </p:cNvPr>
            <p:cNvSpPr/>
            <p:nvPr/>
          </p:nvSpPr>
          <p:spPr>
            <a:xfrm>
              <a:off x="2201882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CD78C21-2076-EF22-EC31-F6E46755778F}"/>
                </a:ext>
              </a:extLst>
            </p:cNvPr>
            <p:cNvSpPr/>
            <p:nvPr/>
          </p:nvSpPr>
          <p:spPr>
            <a:xfrm>
              <a:off x="3200129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ED0A9B1-0CB5-022D-5FEF-D4D69E3380C0}"/>
                </a:ext>
              </a:extLst>
            </p:cNvPr>
            <p:cNvSpPr/>
            <p:nvPr/>
          </p:nvSpPr>
          <p:spPr>
            <a:xfrm>
              <a:off x="4198376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A1344BD-0EDD-71D0-459F-9815BDB0026C}"/>
                </a:ext>
              </a:extLst>
            </p:cNvPr>
            <p:cNvSpPr/>
            <p:nvPr/>
          </p:nvSpPr>
          <p:spPr>
            <a:xfrm>
              <a:off x="978674" y="3018308"/>
              <a:ext cx="4211271" cy="84515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BC2FDE2-41BA-810C-4EE4-D7F747BA2797}"/>
              </a:ext>
            </a:extLst>
          </p:cNvPr>
          <p:cNvGrpSpPr/>
          <p:nvPr/>
        </p:nvGrpSpPr>
        <p:grpSpPr>
          <a:xfrm>
            <a:off x="1355717" y="5466059"/>
            <a:ext cx="4211271" cy="776456"/>
            <a:chOff x="1921701" y="4687622"/>
            <a:chExt cx="4211271" cy="77645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5B82CDD-BCBA-E782-DD84-DE75F69EA57E}"/>
                </a:ext>
              </a:extLst>
            </p:cNvPr>
            <p:cNvGrpSpPr/>
            <p:nvPr/>
          </p:nvGrpSpPr>
          <p:grpSpPr>
            <a:xfrm>
              <a:off x="2112082" y="4741017"/>
              <a:ext cx="3905022" cy="524396"/>
              <a:chOff x="2112082" y="4741017"/>
              <a:chExt cx="3905022" cy="524396"/>
            </a:xfrm>
          </p:grpSpPr>
          <p:sp>
            <p:nvSpPr>
              <p:cNvPr id="7176" name="사각형: 둥근 모서리 7175">
                <a:extLst>
                  <a:ext uri="{FF2B5EF4-FFF2-40B4-BE49-F238E27FC236}">
                    <a16:creationId xmlns:a16="http://schemas.microsoft.com/office/drawing/2014/main" id="{4DCC8F35-2D62-286B-DF3A-9CF6BEC24554}"/>
                  </a:ext>
                </a:extLst>
              </p:cNvPr>
              <p:cNvSpPr/>
              <p:nvPr/>
            </p:nvSpPr>
            <p:spPr>
              <a:xfrm>
                <a:off x="2112082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8B92C4E-626D-1443-ACCB-511DF5EE5E18}"/>
                  </a:ext>
                </a:extLst>
              </p:cNvPr>
              <p:cNvSpPr/>
              <p:nvPr/>
            </p:nvSpPr>
            <p:spPr>
              <a:xfrm>
                <a:off x="2797091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11B68DA8-3530-A13C-8CEF-9B12D225DA04}"/>
                  </a:ext>
                </a:extLst>
              </p:cNvPr>
              <p:cNvSpPr/>
              <p:nvPr/>
            </p:nvSpPr>
            <p:spPr>
              <a:xfrm>
                <a:off x="3484710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95BD6B5E-126D-E1B3-A2B8-25E07A5574DB}"/>
                  </a:ext>
                </a:extLst>
              </p:cNvPr>
              <p:cNvSpPr/>
              <p:nvPr/>
            </p:nvSpPr>
            <p:spPr>
              <a:xfrm>
                <a:off x="4792985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964B982-B9EA-E589-EF04-AEA3CAECDC15}"/>
                  </a:ext>
                </a:extLst>
              </p:cNvPr>
              <p:cNvSpPr/>
              <p:nvPr/>
            </p:nvSpPr>
            <p:spPr>
              <a:xfrm>
                <a:off x="5498280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9CB5B9-4A17-DC31-AC01-FCE7F09FC025}"/>
                  </a:ext>
                </a:extLst>
              </p:cNvPr>
              <p:cNvSpPr txBox="1"/>
              <p:nvPr/>
            </p:nvSpPr>
            <p:spPr>
              <a:xfrm>
                <a:off x="4132103" y="4741017"/>
                <a:ext cx="5417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/>
                  <a:t>…</a:t>
                </a:r>
                <a:endParaRPr lang="ko-KR" altLang="en-US" sz="2800" dirty="0"/>
              </a:p>
            </p:txBody>
          </p:sp>
        </p:grp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1C3037E-3CBC-2580-56FC-0957861526C9}"/>
                </a:ext>
              </a:extLst>
            </p:cNvPr>
            <p:cNvSpPr/>
            <p:nvPr/>
          </p:nvSpPr>
          <p:spPr>
            <a:xfrm>
              <a:off x="1921701" y="4687622"/>
              <a:ext cx="4211271" cy="77645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1AFD3F-B504-DDFD-C239-DBFE4761AFA0}"/>
              </a:ext>
            </a:extLst>
          </p:cNvPr>
          <p:cNvGrpSpPr/>
          <p:nvPr/>
        </p:nvGrpSpPr>
        <p:grpSpPr>
          <a:xfrm rot="16200000">
            <a:off x="2709225" y="4627295"/>
            <a:ext cx="1314836" cy="213732"/>
            <a:chOff x="1224792" y="2667699"/>
            <a:chExt cx="907043" cy="137713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7EE794C-275D-EC05-F108-D0F3C5B56595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59BBB9E-8D1B-D0C6-3DF8-F06B28E88FFD}"/>
                </a:ext>
              </a:extLst>
            </p:cNvPr>
            <p:cNvCxnSpPr/>
            <p:nvPr/>
          </p:nvCxnSpPr>
          <p:spPr>
            <a:xfrm>
              <a:off x="1224792" y="2805412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783578C-0153-AEC6-F8EC-5F666E55EB69}"/>
              </a:ext>
            </a:extLst>
          </p:cNvPr>
          <p:cNvGrpSpPr/>
          <p:nvPr/>
        </p:nvGrpSpPr>
        <p:grpSpPr>
          <a:xfrm>
            <a:off x="5754080" y="3580497"/>
            <a:ext cx="1308328" cy="2343948"/>
            <a:chOff x="5754080" y="3580497"/>
            <a:chExt cx="1308328" cy="2343948"/>
          </a:xfrm>
        </p:grpSpPr>
        <p:cxnSp>
          <p:nvCxnSpPr>
            <p:cNvPr id="7178" name="직선 화살표 연결선 7177">
              <a:extLst>
                <a:ext uri="{FF2B5EF4-FFF2-40B4-BE49-F238E27FC236}">
                  <a16:creationId xmlns:a16="http://schemas.microsoft.com/office/drawing/2014/main" id="{5D063F74-81B8-B79D-B620-D688C0AD3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4080" y="3582205"/>
              <a:ext cx="124357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왼쪽 중괄호 43">
              <a:extLst>
                <a:ext uri="{FF2B5EF4-FFF2-40B4-BE49-F238E27FC236}">
                  <a16:creationId xmlns:a16="http://schemas.microsoft.com/office/drawing/2014/main" id="{B73BE701-5DCD-0377-B42A-5153399D69F8}"/>
                </a:ext>
              </a:extLst>
            </p:cNvPr>
            <p:cNvSpPr/>
            <p:nvPr/>
          </p:nvSpPr>
          <p:spPr>
            <a:xfrm flipH="1">
              <a:off x="6924161" y="3580497"/>
              <a:ext cx="138247" cy="2339004"/>
            </a:xfrm>
            <a:prstGeom prst="leftBrace">
              <a:avLst/>
            </a:prstGeom>
            <a:ln w="2222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AFD895D-9071-C179-0940-B38BC718D4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8101" y="5924445"/>
              <a:ext cx="124357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46E185C-5EA1-3A1F-FCDC-2FAFCAB33C20}"/>
              </a:ext>
            </a:extLst>
          </p:cNvPr>
          <p:cNvSpPr txBox="1"/>
          <p:nvPr/>
        </p:nvSpPr>
        <p:spPr>
          <a:xfrm flipH="1">
            <a:off x="1536437" y="2184188"/>
            <a:ext cx="168186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All Configuration from EVs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CA6BD4-E22A-1F1F-BB20-73403C89D053}"/>
              </a:ext>
            </a:extLst>
          </p:cNvPr>
          <p:cNvSpPr txBox="1"/>
          <p:nvPr/>
        </p:nvSpPr>
        <p:spPr>
          <a:xfrm flipH="1">
            <a:off x="1777908" y="2403776"/>
            <a:ext cx="1440392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Uncertainty Parameter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571668-6512-742C-FB44-9454C75D965E}"/>
              </a:ext>
            </a:extLst>
          </p:cNvPr>
          <p:cNvSpPr txBox="1"/>
          <p:nvPr/>
        </p:nvSpPr>
        <p:spPr>
          <a:xfrm>
            <a:off x="7005688" y="3755894"/>
            <a:ext cx="157166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Hardware Error</a:t>
            </a:r>
            <a:endParaRPr lang="ko-KR" altLang="en-US" sz="10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95893CC-6701-E983-C7DC-A530A5316B4F}"/>
              </a:ext>
            </a:extLst>
          </p:cNvPr>
          <p:cNvSpPr/>
          <p:nvPr/>
        </p:nvSpPr>
        <p:spPr>
          <a:xfrm>
            <a:off x="5641647" y="1196782"/>
            <a:ext cx="801532" cy="400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Market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E4136E7-B147-83F8-B839-7D25C5586913}"/>
              </a:ext>
            </a:extLst>
          </p:cNvPr>
          <p:cNvGrpSpPr/>
          <p:nvPr/>
        </p:nvGrpSpPr>
        <p:grpSpPr>
          <a:xfrm>
            <a:off x="4029094" y="1319990"/>
            <a:ext cx="1304441" cy="213732"/>
            <a:chOff x="1224793" y="2667699"/>
            <a:chExt cx="907042" cy="190427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4B3E0AE-45C0-D9ED-2694-5D7F742C3373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5AAC8A2-BDA0-BA95-7440-2A48D65EBF99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9D186C7-03E4-41A5-561D-DBB69B2384FE}"/>
              </a:ext>
            </a:extLst>
          </p:cNvPr>
          <p:cNvSpPr txBox="1"/>
          <p:nvPr/>
        </p:nvSpPr>
        <p:spPr>
          <a:xfrm flipH="1">
            <a:off x="3956086" y="1014680"/>
            <a:ext cx="141846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Market type (DR, FR…)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A4C53D-404D-46C4-9D34-4B97CFA99C52}"/>
              </a:ext>
            </a:extLst>
          </p:cNvPr>
          <p:cNvSpPr txBox="1"/>
          <p:nvPr/>
        </p:nvSpPr>
        <p:spPr>
          <a:xfrm flipH="1">
            <a:off x="3956086" y="805828"/>
            <a:ext cx="141846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Bidding Price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424FAC-AEF9-683F-0E29-E5FE47B6A864}"/>
              </a:ext>
            </a:extLst>
          </p:cNvPr>
          <p:cNvSpPr txBox="1"/>
          <p:nvPr/>
        </p:nvSpPr>
        <p:spPr>
          <a:xfrm flipH="1">
            <a:off x="4029094" y="1599604"/>
            <a:ext cx="141846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Bidding result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1074EA-9319-B4FF-08F6-0431A3E5FCFB}"/>
              </a:ext>
            </a:extLst>
          </p:cNvPr>
          <p:cNvSpPr txBox="1"/>
          <p:nvPr/>
        </p:nvSpPr>
        <p:spPr>
          <a:xfrm flipH="1">
            <a:off x="4029094" y="1784860"/>
            <a:ext cx="141846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DR, FR Signal</a:t>
            </a:r>
            <a:endParaRPr lang="ko-KR" altLang="en-US" sz="1000" dirty="0"/>
          </a:p>
        </p:txBody>
      </p:sp>
      <p:cxnSp>
        <p:nvCxnSpPr>
          <p:cNvPr id="7169" name="직선 화살표 연결선 7168">
            <a:extLst>
              <a:ext uri="{FF2B5EF4-FFF2-40B4-BE49-F238E27FC236}">
                <a16:creationId xmlns:a16="http://schemas.microsoft.com/office/drawing/2014/main" id="{6C93FA47-1BA7-2E42-6DBD-EE4935DCD0FC}"/>
              </a:ext>
            </a:extLst>
          </p:cNvPr>
          <p:cNvCxnSpPr>
            <a:cxnSpLocks/>
          </p:cNvCxnSpPr>
          <p:nvPr/>
        </p:nvCxnSpPr>
        <p:spPr>
          <a:xfrm flipV="1">
            <a:off x="5754080" y="1597576"/>
            <a:ext cx="0" cy="806200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TextBox 7172">
            <a:extLst>
              <a:ext uri="{FF2B5EF4-FFF2-40B4-BE49-F238E27FC236}">
                <a16:creationId xmlns:a16="http://schemas.microsoft.com/office/drawing/2014/main" id="{2CD8A026-D7D6-751D-5E92-A9DCD6CCC06A}"/>
              </a:ext>
            </a:extLst>
          </p:cNvPr>
          <p:cNvSpPr txBox="1"/>
          <p:nvPr/>
        </p:nvSpPr>
        <p:spPr>
          <a:xfrm>
            <a:off x="5757029" y="1641608"/>
            <a:ext cx="157166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Market Price Uncertainty</a:t>
            </a:r>
            <a:endParaRPr lang="ko-KR" altLang="en-US" sz="1000" dirty="0"/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9CBAB79F-EA70-E59F-704D-79A87CFC3FAA}"/>
              </a:ext>
            </a:extLst>
          </p:cNvPr>
          <p:cNvSpPr txBox="1"/>
          <p:nvPr/>
        </p:nvSpPr>
        <p:spPr>
          <a:xfrm>
            <a:off x="5757028" y="1867474"/>
            <a:ext cx="157166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Bidding Price Uncertainty</a:t>
            </a:r>
            <a:endParaRPr lang="ko-KR" altLang="en-US" sz="1000" dirty="0"/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C12E9FD5-EE9B-3FC9-3A2A-8846111E9DD0}"/>
              </a:ext>
            </a:extLst>
          </p:cNvPr>
          <p:cNvSpPr txBox="1"/>
          <p:nvPr/>
        </p:nvSpPr>
        <p:spPr>
          <a:xfrm>
            <a:off x="5757028" y="2081758"/>
            <a:ext cx="1822491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Bidding Capacity Uncertainty</a:t>
            </a:r>
            <a:endParaRPr lang="ko-KR" altLang="en-US" sz="1000" dirty="0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8E059A1E-728D-4C24-BA51-20773BD19D44}"/>
              </a:ext>
            </a:extLst>
          </p:cNvPr>
          <p:cNvSpPr txBox="1"/>
          <p:nvPr/>
        </p:nvSpPr>
        <p:spPr>
          <a:xfrm flipH="1">
            <a:off x="3473506" y="2483967"/>
            <a:ext cx="144592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Event Response Manual</a:t>
            </a:r>
            <a:endParaRPr lang="ko-KR" altLang="en-US" sz="1000" dirty="0"/>
          </a:p>
        </p:txBody>
      </p:sp>
      <p:sp>
        <p:nvSpPr>
          <p:cNvPr id="7182" name="TextBox 7181">
            <a:extLst>
              <a:ext uri="{FF2B5EF4-FFF2-40B4-BE49-F238E27FC236}">
                <a16:creationId xmlns:a16="http://schemas.microsoft.com/office/drawing/2014/main" id="{7D972852-E8A7-43BA-AD21-A287C8F6494A}"/>
              </a:ext>
            </a:extLst>
          </p:cNvPr>
          <p:cNvSpPr txBox="1"/>
          <p:nvPr/>
        </p:nvSpPr>
        <p:spPr>
          <a:xfrm>
            <a:off x="7009042" y="5314450"/>
            <a:ext cx="1656547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Random Arrival &amp; Departure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0807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0B3EF8-5D60-492C-877B-5F902EFF7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9534EF-7F60-4377-BDAB-7314A355A855}">
  <ds:schemaRefs>
    <ds:schemaRef ds:uri="http://purl.org/dc/terms/"/>
    <ds:schemaRef ds:uri="http://schemas.microsoft.com/office/2006/documentManagement/types"/>
    <ds:schemaRef ds:uri="d1606434-a347-4061-b8f7-b6394e312718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59D7D14-D52D-4C50-B36A-22D0A3B1A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5009</TotalTime>
  <Words>327</Words>
  <Application>Microsoft Office PowerPoint</Application>
  <PresentationFormat>화면 슬라이드 쇼(4:3)</PresentationFormat>
  <Paragraphs>202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EV parameter</vt:lpstr>
      <vt:lpstr>EVCS parameter</vt:lpstr>
      <vt:lpstr>Simulator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손현규</dc:creator>
  <cp:lastModifiedBy>공덕호</cp:lastModifiedBy>
  <cp:revision>72</cp:revision>
  <dcterms:created xsi:type="dcterms:W3CDTF">2022-06-15T08:44:22Z</dcterms:created>
  <dcterms:modified xsi:type="dcterms:W3CDTF">2022-11-16T10:33:41Z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