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290" r:id="rId5"/>
    <p:sldId id="2292" r:id="rId6"/>
    <p:sldId id="2299" r:id="rId7"/>
    <p:sldId id="2295" r:id="rId8"/>
    <p:sldId id="2296" r:id="rId9"/>
    <p:sldId id="2297" r:id="rId10"/>
    <p:sldId id="2298" r:id="rId11"/>
    <p:sldId id="2291" r:id="rId12"/>
    <p:sldId id="2287" r:id="rId13"/>
    <p:sldId id="2294" r:id="rId14"/>
    <p:sldId id="2300" r:id="rId15"/>
    <p:sldId id="230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EEA"/>
    <a:srgbClr val="BBBBBB"/>
    <a:srgbClr val="E6E6E6"/>
    <a:srgbClr val="FEFEF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공덕호" userId="71ce1358-e66d-48ff-a044-821898ec7d32" providerId="ADAL" clId="{52A4930C-CB0B-496B-BDF5-A518BE6EC8B2}"/>
    <pc:docChg chg="undo custSel addSld modSld">
      <pc:chgData name="공덕호" userId="71ce1358-e66d-48ff-a044-821898ec7d32" providerId="ADAL" clId="{52A4930C-CB0B-496B-BDF5-A518BE6EC8B2}" dt="2022-11-18T14:37:36.253" v="3225" actId="478"/>
      <pc:docMkLst>
        <pc:docMk/>
      </pc:docMkLst>
      <pc:sldChg chg="addSp delSp modSp add mod">
        <pc:chgData name="공덕호" userId="71ce1358-e66d-48ff-a044-821898ec7d32" providerId="ADAL" clId="{52A4930C-CB0B-496B-BDF5-A518BE6EC8B2}" dt="2022-11-18T14:12:07.659" v="3204"/>
        <pc:sldMkLst>
          <pc:docMk/>
          <pc:sldMk cId="2777271938" sldId="2300"/>
        </pc:sldMkLst>
        <pc:spChg chg="del">
          <ac:chgData name="공덕호" userId="71ce1358-e66d-48ff-a044-821898ec7d32" providerId="ADAL" clId="{52A4930C-CB0B-496B-BDF5-A518BE6EC8B2}" dt="2022-11-18T12:45:41.446" v="10" actId="478"/>
          <ac:spMkLst>
            <pc:docMk/>
            <pc:sldMk cId="2777271938" sldId="2300"/>
            <ac:spMk id="2" creationId="{764E368E-14FD-F786-0381-9E58495B0AC0}"/>
          </ac:spMkLst>
        </pc:spChg>
        <pc:spChg chg="add mod">
          <ac:chgData name="공덕호" userId="71ce1358-e66d-48ff-a044-821898ec7d32" providerId="ADAL" clId="{52A4930C-CB0B-496B-BDF5-A518BE6EC8B2}" dt="2022-11-18T14:11:04.216" v="3078"/>
          <ac:spMkLst>
            <pc:docMk/>
            <pc:sldMk cId="2777271938" sldId="2300"/>
            <ac:spMk id="3" creationId="{90368B90-369E-356F-E344-CEC4F4BD5270}"/>
          </ac:spMkLst>
        </pc:spChg>
        <pc:spChg chg="add mod">
          <ac:chgData name="공덕호" userId="71ce1358-e66d-48ff-a044-821898ec7d32" providerId="ADAL" clId="{52A4930C-CB0B-496B-BDF5-A518BE6EC8B2}" dt="2022-11-18T13:15:04.153" v="2004" actId="20577"/>
          <ac:spMkLst>
            <pc:docMk/>
            <pc:sldMk cId="2777271938" sldId="2300"/>
            <ac:spMk id="5" creationId="{408D55B6-D35C-2632-300C-2DDC55745329}"/>
          </ac:spMkLst>
        </pc:spChg>
        <pc:spChg chg="add mod">
          <ac:chgData name="공덕호" userId="71ce1358-e66d-48ff-a044-821898ec7d32" providerId="ADAL" clId="{52A4930C-CB0B-496B-BDF5-A518BE6EC8B2}" dt="2022-11-18T14:11:35.866" v="3088" actId="20577"/>
          <ac:spMkLst>
            <pc:docMk/>
            <pc:sldMk cId="2777271938" sldId="2300"/>
            <ac:spMk id="6" creationId="{BF68E353-49C9-C1C0-0CC5-7006BDE6E58C}"/>
          </ac:spMkLst>
        </pc:spChg>
        <pc:spChg chg="add mod">
          <ac:chgData name="공덕호" userId="71ce1358-e66d-48ff-a044-821898ec7d32" providerId="ADAL" clId="{52A4930C-CB0B-496B-BDF5-A518BE6EC8B2}" dt="2022-11-18T14:12:07.659" v="3204"/>
          <ac:spMkLst>
            <pc:docMk/>
            <pc:sldMk cId="2777271938" sldId="2300"/>
            <ac:spMk id="7" creationId="{ACDA7437-9021-79EB-3890-A36FA295CD53}"/>
          </ac:spMkLst>
        </pc:spChg>
        <pc:spChg chg="mod">
          <ac:chgData name="공덕호" userId="71ce1358-e66d-48ff-a044-821898ec7d32" providerId="ADAL" clId="{52A4930C-CB0B-496B-BDF5-A518BE6EC8B2}" dt="2022-11-18T12:45:38.881" v="9" actId="20577"/>
          <ac:spMkLst>
            <pc:docMk/>
            <pc:sldMk cId="2777271938" sldId="2300"/>
            <ac:spMk id="7171" creationId="{00000000-0000-0000-0000-000000000000}"/>
          </ac:spMkLst>
        </pc:spChg>
        <pc:cxnChg chg="del">
          <ac:chgData name="공덕호" userId="71ce1358-e66d-48ff-a044-821898ec7d32" providerId="ADAL" clId="{52A4930C-CB0B-496B-BDF5-A518BE6EC8B2}" dt="2022-11-18T12:45:41.446" v="10" actId="478"/>
          <ac:cxnSpMkLst>
            <pc:docMk/>
            <pc:sldMk cId="2777271938" sldId="2300"/>
            <ac:cxnSpMk id="4" creationId="{91483C7E-D649-BBB7-EB51-AB02D745FF40}"/>
          </ac:cxnSpMkLst>
        </pc:cxnChg>
      </pc:sldChg>
      <pc:sldChg chg="addSp delSp modSp new mod">
        <pc:chgData name="공덕호" userId="71ce1358-e66d-48ff-a044-821898ec7d32" providerId="ADAL" clId="{52A4930C-CB0B-496B-BDF5-A518BE6EC8B2}" dt="2022-11-18T14:37:36.253" v="3225" actId="478"/>
        <pc:sldMkLst>
          <pc:docMk/>
          <pc:sldMk cId="1304990210" sldId="2301"/>
        </pc:sldMkLst>
        <pc:picChg chg="add del mod">
          <ac:chgData name="공덕호" userId="71ce1358-e66d-48ff-a044-821898ec7d32" providerId="ADAL" clId="{52A4930C-CB0B-496B-BDF5-A518BE6EC8B2}" dt="2022-11-18T14:36:12.924" v="3213" actId="478"/>
          <ac:picMkLst>
            <pc:docMk/>
            <pc:sldMk cId="1304990210" sldId="2301"/>
            <ac:picMk id="4" creationId="{6BBE9437-8DEE-FDB7-9F4B-330199B6CB72}"/>
          </ac:picMkLst>
        </pc:picChg>
        <pc:picChg chg="add del mod">
          <ac:chgData name="공덕호" userId="71ce1358-e66d-48ff-a044-821898ec7d32" providerId="ADAL" clId="{52A4930C-CB0B-496B-BDF5-A518BE6EC8B2}" dt="2022-11-18T14:37:06.112" v="3219" actId="478"/>
          <ac:picMkLst>
            <pc:docMk/>
            <pc:sldMk cId="1304990210" sldId="2301"/>
            <ac:picMk id="6" creationId="{E5FD9D25-777C-C1F0-3EE6-BA2EAFD6C52A}"/>
          </ac:picMkLst>
        </pc:picChg>
        <pc:picChg chg="add del mod">
          <ac:chgData name="공덕호" userId="71ce1358-e66d-48ff-a044-821898ec7d32" providerId="ADAL" clId="{52A4930C-CB0B-496B-BDF5-A518BE6EC8B2}" dt="2022-11-18T14:37:36.253" v="3225" actId="478"/>
          <ac:picMkLst>
            <pc:docMk/>
            <pc:sldMk cId="1304990210" sldId="2301"/>
            <ac:picMk id="8" creationId="{E85E940A-E291-8F50-F8A8-52377DF00CE2}"/>
          </ac:picMkLst>
        </pc:picChg>
      </pc:sldChg>
    </pc:docChg>
  </pc:docChgLst>
  <pc:docChgLst>
    <pc:chgData name="공덕호" userId="71ce1358-e66d-48ff-a044-821898ec7d32" providerId="ADAL" clId="{BEA5EB75-BE88-4409-A61D-CD73A7184916}"/>
    <pc:docChg chg="undo custSel addSld delSld modSld sldOrd">
      <pc:chgData name="공덕호" userId="71ce1358-e66d-48ff-a044-821898ec7d32" providerId="ADAL" clId="{BEA5EB75-BE88-4409-A61D-CD73A7184916}" dt="2022-11-18T05:23:10.545" v="3905" actId="554"/>
      <pc:docMkLst>
        <pc:docMk/>
      </pc:docMkLst>
      <pc:sldChg chg="addSp delSp modSp mod">
        <pc:chgData name="공덕호" userId="71ce1358-e66d-48ff-a044-821898ec7d32" providerId="ADAL" clId="{BEA5EB75-BE88-4409-A61D-CD73A7184916}" dt="2022-11-16T05:48:31.862" v="787"/>
        <pc:sldMkLst>
          <pc:docMk/>
          <pc:sldMk cId="4246862502" sldId="2287"/>
        </pc:sldMkLst>
        <pc:spChg chg="mod">
          <ac:chgData name="공덕호" userId="71ce1358-e66d-48ff-a044-821898ec7d32" providerId="ADAL" clId="{BEA5EB75-BE88-4409-A61D-CD73A7184916}" dt="2022-11-16T05:42:17.255" v="556" actId="14100"/>
          <ac:spMkLst>
            <pc:docMk/>
            <pc:sldMk cId="4246862502" sldId="2287"/>
            <ac:spMk id="10" creationId="{18F5946A-30BC-3056-65A5-BDAE8CAC1A1D}"/>
          </ac:spMkLst>
        </pc:spChg>
        <pc:spChg chg="mod">
          <ac:chgData name="공덕호" userId="71ce1358-e66d-48ff-a044-821898ec7d32" providerId="ADAL" clId="{BEA5EB75-BE88-4409-A61D-CD73A7184916}" dt="2022-11-16T05:42:19.764" v="557" actId="1076"/>
          <ac:spMkLst>
            <pc:docMk/>
            <pc:sldMk cId="4246862502" sldId="2287"/>
            <ac:spMk id="11" creationId="{F0680CD8-9525-DCBB-B11D-460AC98D2555}"/>
          </ac:spMkLst>
        </pc:spChg>
        <pc:spChg chg="add mod">
          <ac:chgData name="공덕호" userId="71ce1358-e66d-48ff-a044-821898ec7d32" providerId="ADAL" clId="{BEA5EB75-BE88-4409-A61D-CD73A7184916}" dt="2022-11-16T05:47:01.873" v="724" actId="1076"/>
          <ac:spMkLst>
            <pc:docMk/>
            <pc:sldMk cId="4246862502" sldId="2287"/>
            <ac:spMk id="12" creationId="{F1250DD2-EC9B-22B6-9B1C-97B1C4A92181}"/>
          </ac:spMkLst>
        </pc:spChg>
        <pc:spChg chg="mod">
          <ac:chgData name="공덕호" userId="71ce1358-e66d-48ff-a044-821898ec7d32" providerId="ADAL" clId="{BEA5EB75-BE88-4409-A61D-CD73A7184916}" dt="2022-11-16T05:42:50.233" v="596" actId="1076"/>
          <ac:spMkLst>
            <pc:docMk/>
            <pc:sldMk cId="4246862502" sldId="2287"/>
            <ac:spMk id="15" creationId="{CC8C97C3-4A95-F594-6DAD-51B0C8DA3673}"/>
          </ac:spMkLst>
        </pc:spChg>
        <pc:grpChg chg="del">
          <ac:chgData name="공덕호" userId="71ce1358-e66d-48ff-a044-821898ec7d32" providerId="ADAL" clId="{BEA5EB75-BE88-4409-A61D-CD73A7184916}" dt="2022-11-16T05:42:23.398" v="559" actId="478"/>
          <ac:grpSpMkLst>
            <pc:docMk/>
            <pc:sldMk cId="4246862502" sldId="2287"/>
            <ac:grpSpMk id="2" creationId="{BA07FBB0-0EF6-D9D1-11D9-0D4BBC95F3C4}"/>
          </ac:grpSpMkLst>
        </pc:grpChg>
        <pc:graphicFrameChg chg="del">
          <ac:chgData name="공덕호" userId="71ce1358-e66d-48ff-a044-821898ec7d32" providerId="ADAL" clId="{BEA5EB75-BE88-4409-A61D-CD73A7184916}" dt="2022-11-16T05:42:10.803" v="555" actId="478"/>
          <ac:graphicFrameMkLst>
            <pc:docMk/>
            <pc:sldMk cId="4246862502" sldId="2287"/>
            <ac:graphicFrameMk id="3" creationId="{10F9AD08-643A-4FB6-5958-A7D6E07D6C2A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6T05:47:01.873" v="724" actId="1076"/>
          <ac:graphicFrameMkLst>
            <pc:docMk/>
            <pc:sldMk cId="4246862502" sldId="2287"/>
            <ac:graphicFrameMk id="4" creationId="{5EF59CFF-EF09-DEC0-D039-5E53ADADA4C8}"/>
          </ac:graphicFrameMkLst>
        </pc:graphicFrameChg>
        <pc:graphicFrameChg chg="modGraphic">
          <ac:chgData name="공덕호" userId="71ce1358-e66d-48ff-a044-821898ec7d32" providerId="ADAL" clId="{BEA5EB75-BE88-4409-A61D-CD73A7184916}" dt="2022-11-16T05:42:05.059" v="554" actId="20577"/>
          <ac:graphicFrameMkLst>
            <pc:docMk/>
            <pc:sldMk cId="4246862502" sldId="2287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BEA5EB75-BE88-4409-A61D-CD73A7184916}" dt="2022-11-16T05:42:23.398" v="559" actId="478"/>
          <ac:graphicFrameMkLst>
            <pc:docMk/>
            <pc:sldMk cId="4246862502" sldId="2287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BEA5EB75-BE88-4409-A61D-CD73A7184916}" dt="2022-11-16T05:42:23.398" v="559" actId="478"/>
          <ac:graphicFrameMkLst>
            <pc:docMk/>
            <pc:sldMk cId="4246862502" sldId="2287"/>
            <ac:graphicFrameMk id="9" creationId="{10CFE701-2FBB-3201-260B-A3584BBB86A5}"/>
          </ac:graphicFrameMkLst>
        </pc:graphicFrameChg>
        <pc:graphicFrameChg chg="mod modGraphic">
          <ac:chgData name="공덕호" userId="71ce1358-e66d-48ff-a044-821898ec7d32" providerId="ADAL" clId="{BEA5EB75-BE88-4409-A61D-CD73A7184916}" dt="2022-11-16T05:48:31.862" v="787"/>
          <ac:graphicFrameMkLst>
            <pc:docMk/>
            <pc:sldMk cId="4246862502" sldId="2287"/>
            <ac:graphicFrameMk id="13" creationId="{A01FA861-E876-B7D7-5B9E-0F81ADE98975}"/>
          </ac:graphicFrameMkLst>
        </pc:graphicFrameChg>
        <pc:graphicFrameChg chg="modGraphic">
          <ac:chgData name="공덕호" userId="71ce1358-e66d-48ff-a044-821898ec7d32" providerId="ADAL" clId="{BEA5EB75-BE88-4409-A61D-CD73A7184916}" dt="2022-11-16T05:41:45.443" v="503" actId="2165"/>
          <ac:graphicFrameMkLst>
            <pc:docMk/>
            <pc:sldMk cId="4246862502" sldId="2287"/>
            <ac:graphicFrameMk id="14" creationId="{2AD5C869-3BCF-FC30-1257-2DF6294D673C}"/>
          </ac:graphicFrameMkLst>
        </pc:graphicFrameChg>
        <pc:picChg chg="mod">
          <ac:chgData name="공덕호" userId="71ce1358-e66d-48ff-a044-821898ec7d32" providerId="ADAL" clId="{BEA5EB75-BE88-4409-A61D-CD73A7184916}" dt="2022-11-16T05:42:21.951" v="558" actId="1076"/>
          <ac:picMkLst>
            <pc:docMk/>
            <pc:sldMk cId="4246862502" sldId="2287"/>
            <ac:picMk id="26" creationId="{57760B7B-D811-6207-B687-829EFD4D63EE}"/>
          </ac:picMkLst>
        </pc:picChg>
      </pc:sldChg>
      <pc:sldChg chg="delSp modSp mod ord">
        <pc:chgData name="공덕호" userId="71ce1358-e66d-48ff-a044-821898ec7d32" providerId="ADAL" clId="{BEA5EB75-BE88-4409-A61D-CD73A7184916}" dt="2022-11-17T08:08:50.816" v="1913" actId="1076"/>
        <pc:sldMkLst>
          <pc:docMk/>
          <pc:sldMk cId="1308077729" sldId="2290"/>
        </pc:sldMkLst>
        <pc:spChg chg="mod">
          <ac:chgData name="공덕호" userId="71ce1358-e66d-48ff-a044-821898ec7d32" providerId="ADAL" clId="{BEA5EB75-BE88-4409-A61D-CD73A7184916}" dt="2022-11-17T08:08:26.937" v="1906" actId="1076"/>
          <ac:spMkLst>
            <pc:docMk/>
            <pc:sldMk cId="1308077729" sldId="2290"/>
            <ac:spMk id="3" creationId="{58EB8B4B-0CCC-87EE-DAF9-D6D04E188357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7" creationId="{25B5368D-9C48-385E-9DC9-461A397B174E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8" creationId="{238E11F7-9602-B82A-479F-F2832F664CB4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9" creationId="{75FD0AFA-A435-989C-44B2-644F310358AB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10" creationId="{F1A055D9-4793-CEBC-35EE-C5E767FEFB3E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29" creationId="{3E9F3A23-C0FD-78CB-03A9-D537FBD39025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36" creationId="{799B2132-6D11-5326-77F0-1B2846EAB5F4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42" creationId="{ECE4FAAC-3E25-307B-F84D-30786F898265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47" creationId="{646E185C-5EA1-3A1F-FCDC-2FAFCAB33C20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48" creationId="{62CA6BD4-E22A-1F1F-BB20-73403C89D053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51" creationId="{29571668-6512-742C-FB44-9454C75D965E}"/>
          </ac:spMkLst>
        </pc:spChg>
        <pc:spChg chg="del">
          <ac:chgData name="공덕호" userId="71ce1358-e66d-48ff-a044-821898ec7d32" providerId="ADAL" clId="{BEA5EB75-BE88-4409-A61D-CD73A7184916}" dt="2022-11-16T05:59:13.017" v="1061" actId="478"/>
          <ac:spMkLst>
            <pc:docMk/>
            <pc:sldMk cId="1308077729" sldId="2290"/>
            <ac:spMk id="53" creationId="{895893CC-6701-E983-C7DC-A530A5316B4F}"/>
          </ac:spMkLst>
        </pc:spChg>
        <pc:spChg chg="del">
          <ac:chgData name="공덕호" userId="71ce1358-e66d-48ff-a044-821898ec7d32" providerId="ADAL" clId="{BEA5EB75-BE88-4409-A61D-CD73A7184916}" dt="2022-11-16T05:59:14.235" v="1062" actId="478"/>
          <ac:spMkLst>
            <pc:docMk/>
            <pc:sldMk cId="1308077729" sldId="2290"/>
            <ac:spMk id="57" creationId="{19D186C7-03E4-41A5-561D-DBB69B2384FE}"/>
          </ac:spMkLst>
        </pc:spChg>
        <pc:spChg chg="del">
          <ac:chgData name="공덕호" userId="71ce1358-e66d-48ff-a044-821898ec7d32" providerId="ADAL" clId="{BEA5EB75-BE88-4409-A61D-CD73A7184916}" dt="2022-11-16T05:59:14.235" v="1062" actId="478"/>
          <ac:spMkLst>
            <pc:docMk/>
            <pc:sldMk cId="1308077729" sldId="2290"/>
            <ac:spMk id="58" creationId="{B7A4C53D-404D-46C4-9D34-4B97CFA99C52}"/>
          </ac:spMkLst>
        </pc:spChg>
        <pc:spChg chg="del">
          <ac:chgData name="공덕호" userId="71ce1358-e66d-48ff-a044-821898ec7d32" providerId="ADAL" clId="{BEA5EB75-BE88-4409-A61D-CD73A7184916}" dt="2022-11-16T05:59:14.235" v="1062" actId="478"/>
          <ac:spMkLst>
            <pc:docMk/>
            <pc:sldMk cId="1308077729" sldId="2290"/>
            <ac:spMk id="59" creationId="{80424FAC-AEF9-683F-0E29-E5FE47B6A864}"/>
          </ac:spMkLst>
        </pc:spChg>
        <pc:spChg chg="del">
          <ac:chgData name="공덕호" userId="71ce1358-e66d-48ff-a044-821898ec7d32" providerId="ADAL" clId="{BEA5EB75-BE88-4409-A61D-CD73A7184916}" dt="2022-11-16T05:59:14.235" v="1062" actId="478"/>
          <ac:spMkLst>
            <pc:docMk/>
            <pc:sldMk cId="1308077729" sldId="2290"/>
            <ac:spMk id="60" creationId="{481074EA-9319-B4FF-08F6-0431A3E5FCFB}"/>
          </ac:spMkLst>
        </pc:spChg>
        <pc:spChg chg="del">
          <ac:chgData name="공덕호" userId="71ce1358-e66d-48ff-a044-821898ec7d32" providerId="ADAL" clId="{BEA5EB75-BE88-4409-A61D-CD73A7184916}" dt="2022-11-16T05:59:13.017" v="1061" actId="478"/>
          <ac:spMkLst>
            <pc:docMk/>
            <pc:sldMk cId="1308077729" sldId="2290"/>
            <ac:spMk id="7173" creationId="{2CD8A026-D7D6-751D-5E92-A9DCD6CCC06A}"/>
          </ac:spMkLst>
        </pc:spChg>
        <pc:spChg chg="del">
          <ac:chgData name="공덕호" userId="71ce1358-e66d-48ff-a044-821898ec7d32" providerId="ADAL" clId="{BEA5EB75-BE88-4409-A61D-CD73A7184916}" dt="2022-11-16T05:59:13.017" v="1061" actId="478"/>
          <ac:spMkLst>
            <pc:docMk/>
            <pc:sldMk cId="1308077729" sldId="2290"/>
            <ac:spMk id="7174" creationId="{9CBAB79F-EA70-E59F-704D-79A87CFC3FAA}"/>
          </ac:spMkLst>
        </pc:spChg>
        <pc:spChg chg="del">
          <ac:chgData name="공덕호" userId="71ce1358-e66d-48ff-a044-821898ec7d32" providerId="ADAL" clId="{BEA5EB75-BE88-4409-A61D-CD73A7184916}" dt="2022-11-16T05:59:13.017" v="1061" actId="478"/>
          <ac:spMkLst>
            <pc:docMk/>
            <pc:sldMk cId="1308077729" sldId="2290"/>
            <ac:spMk id="7179" creationId="{C12E9FD5-EE9B-3FC9-3A2A-8846111E9DD0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7180" creationId="{8E059A1E-728D-4C24-BA51-20773BD19D44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7182" creationId="{7D972852-E8A7-43BA-AD21-A287C8F6494A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7184" creationId="{F698A68A-7859-6EC8-EB1D-CBD42988AADE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7251" creationId="{7FB53787-B54A-F10A-5E06-8DC9CA97367E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7253" creationId="{E08ADD4A-89FD-D5FE-9526-7530E9DFF3A0}"/>
          </ac:spMkLst>
        </pc:spChg>
        <pc:spChg chg="mod">
          <ac:chgData name="공덕호" userId="71ce1358-e66d-48ff-a044-821898ec7d32" providerId="ADAL" clId="{BEA5EB75-BE88-4409-A61D-CD73A7184916}" dt="2022-11-17T08:08:43.985" v="1911" actId="1076"/>
          <ac:spMkLst>
            <pc:docMk/>
            <pc:sldMk cId="1308077729" sldId="2290"/>
            <ac:spMk id="7284" creationId="{40868504-6ED0-89EE-F56F-57F479D39726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7313" creationId="{04A46030-2015-0E9A-E978-5EFF00AD4200}"/>
          </ac:spMkLst>
        </pc:spChg>
        <pc:spChg chg="mod">
          <ac:chgData name="공덕호" userId="71ce1358-e66d-48ff-a044-821898ec7d32" providerId="ADAL" clId="{BEA5EB75-BE88-4409-A61D-CD73A7184916}" dt="2022-11-17T08:08:10.371" v="1901" actId="1076"/>
          <ac:spMkLst>
            <pc:docMk/>
            <pc:sldMk cId="1308077729" sldId="2290"/>
            <ac:spMk id="7315" creationId="{B5619FAE-A23E-7580-710A-D49B7B763328}"/>
          </ac:spMkLst>
        </pc:spChg>
        <pc:grpChg chg="mod">
          <ac:chgData name="공덕호" userId="71ce1358-e66d-48ff-a044-821898ec7d32" providerId="ADAL" clId="{BEA5EB75-BE88-4409-A61D-CD73A7184916}" dt="2022-11-17T08:08:10.371" v="1901" actId="1076"/>
          <ac:grpSpMkLst>
            <pc:docMk/>
            <pc:sldMk cId="1308077729" sldId="2290"/>
            <ac:grpSpMk id="6" creationId="{5D04B800-9B25-5561-B62B-15B15950A94B}"/>
          </ac:grpSpMkLst>
        </pc:grpChg>
        <pc:grpChg chg="mod">
          <ac:chgData name="공덕호" userId="71ce1358-e66d-48ff-a044-821898ec7d32" providerId="ADAL" clId="{BEA5EB75-BE88-4409-A61D-CD73A7184916}" dt="2022-11-17T08:08:10.371" v="1901" actId="1076"/>
          <ac:grpSpMkLst>
            <pc:docMk/>
            <pc:sldMk cId="1308077729" sldId="2290"/>
            <ac:grpSpMk id="28" creationId="{7BC2FDE2-41BA-810C-4EE4-D7F747BA2797}"/>
          </ac:grpSpMkLst>
        </pc:grpChg>
        <pc:grpChg chg="mod">
          <ac:chgData name="공덕호" userId="71ce1358-e66d-48ff-a044-821898ec7d32" providerId="ADAL" clId="{BEA5EB75-BE88-4409-A61D-CD73A7184916}" dt="2022-11-17T08:08:10.371" v="1901" actId="1076"/>
          <ac:grpSpMkLst>
            <pc:docMk/>
            <pc:sldMk cId="1308077729" sldId="2290"/>
            <ac:grpSpMk id="30" creationId="{821AFD3F-B504-DDFD-C239-DBFE4761AFA0}"/>
          </ac:grpSpMkLst>
        </pc:grpChg>
        <pc:grpChg chg="mod">
          <ac:chgData name="공덕호" userId="71ce1358-e66d-48ff-a044-821898ec7d32" providerId="ADAL" clId="{BEA5EB75-BE88-4409-A61D-CD73A7184916}" dt="2022-11-17T08:08:50.816" v="1913" actId="1076"/>
          <ac:grpSpMkLst>
            <pc:docMk/>
            <pc:sldMk cId="1308077729" sldId="2290"/>
            <ac:grpSpMk id="31" creationId="{89222C4A-E777-0F33-95F5-90C09B2E1DD0}"/>
          </ac:grpSpMkLst>
        </pc:grpChg>
        <pc:grpChg chg="mod">
          <ac:chgData name="공덕호" userId="71ce1358-e66d-48ff-a044-821898ec7d32" providerId="ADAL" clId="{BEA5EB75-BE88-4409-A61D-CD73A7184916}" dt="2022-11-17T08:08:10.371" v="1901" actId="1076"/>
          <ac:grpSpMkLst>
            <pc:docMk/>
            <pc:sldMk cId="1308077729" sldId="2290"/>
            <ac:grpSpMk id="39" creationId="{064060A3-AAD3-DA77-96D7-0B70210CA83B}"/>
          </ac:grpSpMkLst>
        </pc:grpChg>
        <pc:grpChg chg="del">
          <ac:chgData name="공덕호" userId="71ce1358-e66d-48ff-a044-821898ec7d32" providerId="ADAL" clId="{BEA5EB75-BE88-4409-A61D-CD73A7184916}" dt="2022-11-16T05:59:14.235" v="1062" actId="478"/>
          <ac:grpSpMkLst>
            <pc:docMk/>
            <pc:sldMk cId="1308077729" sldId="2290"/>
            <ac:grpSpMk id="54" creationId="{FE4136E7-B147-83F8-B839-7D25C5586913}"/>
          </ac:grpSpMkLst>
        </pc:grpChg>
        <pc:grpChg chg="mod">
          <ac:chgData name="공덕호" userId="71ce1358-e66d-48ff-a044-821898ec7d32" providerId="ADAL" clId="{BEA5EB75-BE88-4409-A61D-CD73A7184916}" dt="2022-11-17T08:08:39.385" v="1910" actId="14100"/>
          <ac:grpSpMkLst>
            <pc:docMk/>
            <pc:sldMk cId="1308077729" sldId="2290"/>
            <ac:grpSpMk id="61" creationId="{F783578C-0153-AEC6-F8EC-5F666E55EB69}"/>
          </ac:grpSpMkLst>
        </pc:grpChg>
        <pc:cxnChg chg="del">
          <ac:chgData name="공덕호" userId="71ce1358-e66d-48ff-a044-821898ec7d32" providerId="ADAL" clId="{BEA5EB75-BE88-4409-A61D-CD73A7184916}" dt="2022-11-16T05:59:13.017" v="1061" actId="478"/>
          <ac:cxnSpMkLst>
            <pc:docMk/>
            <pc:sldMk cId="1308077729" sldId="2290"/>
            <ac:cxnSpMk id="7169" creationId="{6C93FA47-1BA7-2E42-6DBD-EE4935DCD0FC}"/>
          </ac:cxnSpMkLst>
        </pc:cxnChg>
      </pc:sldChg>
      <pc:sldChg chg="addSp delSp modSp mod">
        <pc:chgData name="공덕호" userId="71ce1358-e66d-48ff-a044-821898ec7d32" providerId="ADAL" clId="{BEA5EB75-BE88-4409-A61D-CD73A7184916}" dt="2022-11-16T05:54:34.475" v="1057" actId="14100"/>
        <pc:sldMkLst>
          <pc:docMk/>
          <pc:sldMk cId="3780458115" sldId="2291"/>
        </pc:sldMkLst>
        <pc:spChg chg="add mod">
          <ac:chgData name="공덕호" userId="71ce1358-e66d-48ff-a044-821898ec7d32" providerId="ADAL" clId="{BEA5EB75-BE88-4409-A61D-CD73A7184916}" dt="2022-11-16T05:53:27.304" v="1034" actId="1076"/>
          <ac:spMkLst>
            <pc:docMk/>
            <pc:sldMk cId="3780458115" sldId="2291"/>
            <ac:spMk id="3" creationId="{7E316B7D-0EEB-1EF9-2BDB-B58FAE115855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" creationId="{51C7E326-E1D0-40B0-A36F-76596A31A317}"/>
          </ac:spMkLst>
        </pc:spChg>
        <pc:spChg chg="del mod topLvl">
          <ac:chgData name="공덕호" userId="71ce1358-e66d-48ff-a044-821898ec7d32" providerId="ADAL" clId="{BEA5EB75-BE88-4409-A61D-CD73A7184916}" dt="2022-11-16T05:52:25.198" v="990" actId="478"/>
          <ac:spMkLst>
            <pc:docMk/>
            <pc:sldMk cId="3780458115" sldId="2291"/>
            <ac:spMk id="9" creationId="{C105367A-36F8-3E8E-2808-A7E343D7C9D4}"/>
          </ac:spMkLst>
        </pc:spChg>
        <pc:spChg chg="mod topLvl">
          <ac:chgData name="공덕호" userId="71ce1358-e66d-48ff-a044-821898ec7d32" providerId="ADAL" clId="{BEA5EB75-BE88-4409-A61D-CD73A7184916}" dt="2022-11-16T05:52:38.778" v="994" actId="164"/>
          <ac:spMkLst>
            <pc:docMk/>
            <pc:sldMk cId="3780458115" sldId="2291"/>
            <ac:spMk id="10" creationId="{0917616C-6752-B443-1678-28785CD174E8}"/>
          </ac:spMkLst>
        </pc:spChg>
        <pc:spChg chg="add mod">
          <ac:chgData name="공덕호" userId="71ce1358-e66d-48ff-a044-821898ec7d32" providerId="ADAL" clId="{BEA5EB75-BE88-4409-A61D-CD73A7184916}" dt="2022-11-16T05:54:34.475" v="1057" actId="14100"/>
          <ac:spMkLst>
            <pc:docMk/>
            <pc:sldMk cId="3780458115" sldId="2291"/>
            <ac:spMk id="15" creationId="{97259C8A-35F5-5A6B-5638-8206D4C6C425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16" creationId="{1E99D0D1-B81A-4742-A2BB-A53BCF2AA639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19" creationId="{A3903F38-052C-4B67-8632-E79807DF25C8}"/>
          </ac:spMkLst>
        </pc:spChg>
        <pc:spChg chg="mod">
          <ac:chgData name="공덕호" userId="71ce1358-e66d-48ff-a044-821898ec7d32" providerId="ADAL" clId="{BEA5EB75-BE88-4409-A61D-CD73A7184916}" dt="2022-11-16T05:52:38.778" v="994" actId="164"/>
          <ac:spMkLst>
            <pc:docMk/>
            <pc:sldMk cId="3780458115" sldId="2291"/>
            <ac:spMk id="20" creationId="{ED49B62B-16B5-4D70-B8D4-D9CE2AA81A85}"/>
          </ac:spMkLst>
        </pc:spChg>
        <pc:spChg chg="mod">
          <ac:chgData name="공덕호" userId="71ce1358-e66d-48ff-a044-821898ec7d32" providerId="ADAL" clId="{BEA5EB75-BE88-4409-A61D-CD73A7184916}" dt="2022-11-16T05:40:31.230" v="472" actId="1076"/>
          <ac:spMkLst>
            <pc:docMk/>
            <pc:sldMk cId="3780458115" sldId="2291"/>
            <ac:spMk id="21" creationId="{7299166A-0F61-42FB-913D-778FBF97CC7D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25" creationId="{71BF63F0-9600-4F3E-BBE6-3765C8A7BA1E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2" creationId="{ABB8DE30-EEB3-421B-9DDF-B449FEA500AA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3" creationId="{6E2D66BE-FBCF-4BEE-8A1C-2BCA71ECFE72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4" creationId="{9C418E09-DF15-450F-9EE0-9873BFF8A61B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5" creationId="{F94C7F3D-6B1F-4DAA-9F09-B358A3BBBF3A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6" creationId="{C09311E8-2611-4B88-B772-1AA891D4AC86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7" creationId="{663CB29B-E57E-495F-9552-B931B948D592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8" creationId="{9FB08FF4-264D-407C-97FC-20F489615FA1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49" creationId="{51186556-2379-4A61-98C6-F2EA3D7CEB46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50" creationId="{67F0035E-00B5-4EDF-B6BA-50B9146619F0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51" creationId="{64677ED3-65DD-4FE3-A513-8CF83916241B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52" creationId="{A0A72825-E195-48CF-9277-8A6501A22004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59" creationId="{CA37CC8B-8C48-4F32-9013-122D1ECEB686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67" creationId="{E19FEB65-2DF6-423D-AC6E-C07D04F067FD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68" creationId="{798ECAC4-CF2B-4813-8A57-3948FCF8ABF2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69" creationId="{C381AAA5-5025-43AF-ABF3-6BA440DF2463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70" creationId="{41BC3351-8668-455B-97EC-D1C0AA9FB7A0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78" creationId="{FC596592-3125-491B-B1D3-65619A4C49B9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79" creationId="{6A5755DA-E8AA-4E0D-A3B7-8AF06C6293F9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80" creationId="{3E62864B-EC67-47D5-A917-154ECBD7A779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89" creationId="{BD232DFD-FA4C-47B1-BF24-BF7952681E2A}"/>
          </ac:spMkLst>
        </pc:spChg>
        <pc:spChg chg="del">
          <ac:chgData name="공덕호" userId="71ce1358-e66d-48ff-a044-821898ec7d32" providerId="ADAL" clId="{BEA5EB75-BE88-4409-A61D-CD73A7184916}" dt="2022-11-16T05:24:55.980" v="0" actId="478"/>
          <ac:spMkLst>
            <pc:docMk/>
            <pc:sldMk cId="3780458115" sldId="2291"/>
            <ac:spMk id="7174" creationId="{88AC2FAF-099E-411F-9967-CB8197A991FA}"/>
          </ac:spMkLst>
        </pc:spChg>
        <pc:grpChg chg="add del mod">
          <ac:chgData name="공덕호" userId="71ce1358-e66d-48ff-a044-821898ec7d32" providerId="ADAL" clId="{BEA5EB75-BE88-4409-A61D-CD73A7184916}" dt="2022-11-16T05:52:23.089" v="989" actId="165"/>
          <ac:grpSpMkLst>
            <pc:docMk/>
            <pc:sldMk cId="3780458115" sldId="2291"/>
            <ac:grpSpMk id="8" creationId="{A69D32F4-931E-573B-0197-30037883C4DC}"/>
          </ac:grpSpMkLst>
        </pc:grpChg>
        <pc:grpChg chg="add mod">
          <ac:chgData name="공덕호" userId="71ce1358-e66d-48ff-a044-821898ec7d32" providerId="ADAL" clId="{BEA5EB75-BE88-4409-A61D-CD73A7184916}" dt="2022-11-16T05:52:41.605" v="995" actId="1076"/>
          <ac:grpSpMkLst>
            <pc:docMk/>
            <pc:sldMk cId="3780458115" sldId="2291"/>
            <ac:grpSpMk id="11" creationId="{4951C982-E238-40E0-8F23-E215C6578068}"/>
          </ac:grpSpMkLst>
        </pc:grpChg>
        <pc:grpChg chg="del">
          <ac:chgData name="공덕호" userId="71ce1358-e66d-48ff-a044-821898ec7d32" providerId="ADAL" clId="{BEA5EB75-BE88-4409-A61D-CD73A7184916}" dt="2022-11-16T05:24:55.980" v="0" actId="478"/>
          <ac:grpSpMkLst>
            <pc:docMk/>
            <pc:sldMk cId="3780458115" sldId="2291"/>
            <ac:grpSpMk id="58" creationId="{F0205526-F1F6-446D-B86F-2BEB2E495EB2}"/>
          </ac:grpSpMkLst>
        </pc:grpChg>
        <pc:grpChg chg="del">
          <ac:chgData name="공덕호" userId="71ce1358-e66d-48ff-a044-821898ec7d32" providerId="ADAL" clId="{BEA5EB75-BE88-4409-A61D-CD73A7184916}" dt="2022-11-16T05:24:55.980" v="0" actId="478"/>
          <ac:grpSpMkLst>
            <pc:docMk/>
            <pc:sldMk cId="3780458115" sldId="2291"/>
            <ac:grpSpMk id="60" creationId="{5045FE27-FCC1-4794-872B-F05D5C5A8763}"/>
          </ac:grpSpMkLst>
        </pc:grpChg>
        <pc:grpChg chg="del mod">
          <ac:chgData name="공덕호" userId="71ce1358-e66d-48ff-a044-821898ec7d32" providerId="ADAL" clId="{BEA5EB75-BE88-4409-A61D-CD73A7184916}" dt="2022-11-16T05:40:31.418" v="473" actId="478"/>
          <ac:grpSpMkLst>
            <pc:docMk/>
            <pc:sldMk cId="3780458115" sldId="2291"/>
            <ac:grpSpMk id="7170" creationId="{56F2F6E3-4EE7-4D82-9F4C-1B3174DEDB21}"/>
          </ac:grpSpMkLst>
        </pc:grpChg>
        <pc:graphicFrameChg chg="add mod modGraphic">
          <ac:chgData name="공덕호" userId="71ce1358-e66d-48ff-a044-821898ec7d32" providerId="ADAL" clId="{BEA5EB75-BE88-4409-A61D-CD73A7184916}" dt="2022-11-16T05:52:58.826" v="1014" actId="21"/>
          <ac:graphicFrameMkLst>
            <pc:docMk/>
            <pc:sldMk cId="3780458115" sldId="2291"/>
            <ac:graphicFrameMk id="2" creationId="{B27EE0BE-5348-7804-AE3B-D3799A5B7005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6T05:52:41.605" v="995" actId="1076"/>
          <ac:graphicFrameMkLst>
            <pc:docMk/>
            <pc:sldMk cId="3780458115" sldId="2291"/>
            <ac:graphicFrameMk id="6" creationId="{AC5FFAB7-9184-CDED-9F8D-92F5660D92A6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6T05:52:41.605" v="995" actId="1076"/>
          <ac:graphicFrameMkLst>
            <pc:docMk/>
            <pc:sldMk cId="3780458115" sldId="2291"/>
            <ac:graphicFrameMk id="7" creationId="{C38111CF-8F15-EB4B-7F1E-B26E89575588}"/>
          </ac:graphicFrameMkLst>
        </pc:graphicFrameChg>
        <pc:graphicFrameChg chg="add del mod">
          <ac:chgData name="공덕호" userId="71ce1358-e66d-48ff-a044-821898ec7d32" providerId="ADAL" clId="{BEA5EB75-BE88-4409-A61D-CD73A7184916}" dt="2022-11-16T05:53:13.960" v="1019" actId="478"/>
          <ac:graphicFrameMkLst>
            <pc:docMk/>
            <pc:sldMk cId="3780458115" sldId="2291"/>
            <ac:graphicFrameMk id="13" creationId="{81145359-53F4-AB71-FA22-63466D7445D4}"/>
          </ac:graphicFrameMkLst>
        </pc:graphicFrameChg>
        <pc:graphicFrameChg chg="add mod">
          <ac:chgData name="공덕호" userId="71ce1358-e66d-48ff-a044-821898ec7d32" providerId="ADAL" clId="{BEA5EB75-BE88-4409-A61D-CD73A7184916}" dt="2022-11-16T05:53:12.273" v="1018" actId="1076"/>
          <ac:graphicFrameMkLst>
            <pc:docMk/>
            <pc:sldMk cId="3780458115" sldId="2291"/>
            <ac:graphicFrameMk id="14" creationId="{F4A3ED75-3F2D-07D3-489F-6890C24E67C0}"/>
          </ac:graphicFrameMkLst>
        </pc:graphicFrameChg>
        <pc:graphicFrameChg chg="del">
          <ac:chgData name="공덕호" userId="71ce1358-e66d-48ff-a044-821898ec7d32" providerId="ADAL" clId="{BEA5EB75-BE88-4409-A61D-CD73A7184916}" dt="2022-11-16T05:51:17.493" v="885" actId="478"/>
          <ac:graphicFrameMkLst>
            <pc:docMk/>
            <pc:sldMk cId="3780458115" sldId="2291"/>
            <ac:graphicFrameMk id="18" creationId="{AC829928-4078-4523-99E7-CD7F75B5C5B6}"/>
          </ac:graphicFrameMkLst>
        </pc:graphicFrameChg>
        <pc:graphicFrameChg chg="del modGraphic">
          <ac:chgData name="공덕호" userId="71ce1358-e66d-48ff-a044-821898ec7d32" providerId="ADAL" clId="{BEA5EB75-BE88-4409-A61D-CD73A7184916}" dt="2022-11-16T05:40:21.699" v="467" actId="478"/>
          <ac:graphicFrameMkLst>
            <pc:docMk/>
            <pc:sldMk cId="3780458115" sldId="2291"/>
            <ac:graphicFrameMk id="33" creationId="{2D5A7FCA-477B-415A-AC5E-53353C91941B}"/>
          </ac:graphicFrameMkLst>
        </pc:graphicFrameChg>
        <pc:picChg chg="add mod">
          <ac:chgData name="공덕호" userId="71ce1358-e66d-48ff-a044-821898ec7d32" providerId="ADAL" clId="{BEA5EB75-BE88-4409-A61D-CD73A7184916}" dt="2022-11-16T05:52:42.964" v="996" actId="1076"/>
          <ac:picMkLst>
            <pc:docMk/>
            <pc:sldMk cId="3780458115" sldId="2291"/>
            <ac:picMk id="5" creationId="{69692990-8067-8D5F-09B9-0429810A77FD}"/>
          </ac:picMkLst>
        </pc:picChg>
        <pc:picChg chg="mod">
          <ac:chgData name="공덕호" userId="71ce1358-e66d-48ff-a044-821898ec7d32" providerId="ADAL" clId="{BEA5EB75-BE88-4409-A61D-CD73A7184916}" dt="2022-11-16T05:40:31.230" v="472" actId="1076"/>
          <ac:picMkLst>
            <pc:docMk/>
            <pc:sldMk cId="3780458115" sldId="2291"/>
            <ac:picMk id="26" creationId="{57760B7B-D811-6207-B687-829EFD4D63EE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53" creationId="{AAF173A6-C34C-45DC-9FDA-C837AEB522FD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54" creationId="{A28C1500-0E23-4FFB-B08C-2D45111ADD50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55" creationId="{AED9AEB2-8A57-49CE-AD62-BC5FECBBDAF6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56" creationId="{3C6CB0C7-43B0-44BD-B45A-3481AF133CF5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57" creationId="{C71246E6-A415-4B2E-AAAF-BAAE1259D709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62" creationId="{6978D4C4-5A15-48B2-9131-305D8EFC7BAD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63" creationId="{85BB4719-4EB0-4410-A2C5-A5FEFD7ACC77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64" creationId="{5E0CEEEC-D03B-4B72-9B5D-3BF8F6C557C8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65" creationId="{E47E7C83-E581-4ACA-8BDE-D09AFA45E9F4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66" creationId="{1D911FDB-55C8-4585-977F-E77F820C2CFF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71" creationId="{DBF6FAE1-DFFB-444B-8A5C-29311F13D3E6}"/>
          </ac:picMkLst>
        </pc:picChg>
        <pc:picChg chg="del">
          <ac:chgData name="공덕호" userId="71ce1358-e66d-48ff-a044-821898ec7d32" providerId="ADAL" clId="{BEA5EB75-BE88-4409-A61D-CD73A7184916}" dt="2022-11-16T05:24:55.980" v="0" actId="478"/>
          <ac:picMkLst>
            <pc:docMk/>
            <pc:sldMk cId="3780458115" sldId="2291"/>
            <ac:picMk id="1026" creationId="{E903C2B0-0BA6-4A7B-B79F-A563340F3C4F}"/>
          </ac:picMkLst>
        </pc:picChg>
        <pc:cxnChg chg="del">
          <ac:chgData name="공덕호" userId="71ce1358-e66d-48ff-a044-821898ec7d32" providerId="ADAL" clId="{BEA5EB75-BE88-4409-A61D-CD73A7184916}" dt="2022-11-16T05:40:24.948" v="468" actId="478"/>
          <ac:cxnSpMkLst>
            <pc:docMk/>
            <pc:sldMk cId="3780458115" sldId="2291"/>
            <ac:cxnSpMk id="12" creationId="{F5A48A42-4E2A-4E4E-85D5-CB2CBD043F2F}"/>
          </ac:cxnSpMkLst>
        </pc:cxnChg>
      </pc:sldChg>
      <pc:sldChg chg="addSp delSp modSp add mod ord">
        <pc:chgData name="공덕호" userId="71ce1358-e66d-48ff-a044-821898ec7d32" providerId="ADAL" clId="{BEA5EB75-BE88-4409-A61D-CD73A7184916}" dt="2022-11-18T05:23:10.545" v="3905" actId="554"/>
        <pc:sldMkLst>
          <pc:docMk/>
          <pc:sldMk cId="4283070072" sldId="2292"/>
        </pc:sldMkLst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4" creationId="{9D533FB3-300A-B966-CE0D-E0B795090E03}"/>
          </ac:spMkLst>
        </pc:spChg>
        <pc:spChg chg="add del mod">
          <ac:chgData name="공덕호" userId="71ce1358-e66d-48ff-a044-821898ec7d32" providerId="ADAL" clId="{BEA5EB75-BE88-4409-A61D-CD73A7184916}" dt="2022-11-16T05:27:01.245" v="82" actId="478"/>
          <ac:spMkLst>
            <pc:docMk/>
            <pc:sldMk cId="4283070072" sldId="2292"/>
            <ac:spMk id="4" creationId="{A742B0D2-14EE-3B20-F301-6C2B13B7F040}"/>
          </ac:spMkLst>
        </pc:spChg>
        <pc:spChg chg="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15" creationId="{CC8C97C3-4A95-F594-6DAD-51B0C8DA3673}"/>
          </ac:spMkLst>
        </pc:spChg>
        <pc:spChg chg="mod">
          <ac:chgData name="공덕호" userId="71ce1358-e66d-48ff-a044-821898ec7d32" providerId="ADAL" clId="{BEA5EB75-BE88-4409-A61D-CD73A7184916}" dt="2022-11-16T05:32:40.796" v="200" actId="14100"/>
          <ac:spMkLst>
            <pc:docMk/>
            <pc:sldMk cId="4283070072" sldId="2292"/>
            <ac:spMk id="19" creationId="{4CC69F6E-6871-5855-3DFB-798330FEB53B}"/>
          </ac:spMkLst>
        </pc:spChg>
        <pc:spChg chg="mod">
          <ac:chgData name="공덕호" userId="71ce1358-e66d-48ff-a044-821898ec7d32" providerId="ADAL" clId="{BEA5EB75-BE88-4409-A61D-CD73A7184916}" dt="2022-11-16T05:32:43.658" v="201" actId="1076"/>
          <ac:spMkLst>
            <pc:docMk/>
            <pc:sldMk cId="4283070072" sldId="2292"/>
            <ac:spMk id="20" creationId="{A8225789-5B58-B5C4-1636-04252171243E}"/>
          </ac:spMkLst>
        </pc:spChg>
        <pc:spChg chg="mod">
          <ac:chgData name="공덕호" userId="71ce1358-e66d-48ff-a044-821898ec7d32" providerId="ADAL" clId="{BEA5EB75-BE88-4409-A61D-CD73A7184916}" dt="2022-11-16T05:32:46.501" v="202"/>
          <ac:spMkLst>
            <pc:docMk/>
            <pc:sldMk cId="4283070072" sldId="2292"/>
            <ac:spMk id="24" creationId="{D013A4C0-4DC1-0804-3711-1839D22A1036}"/>
          </ac:spMkLst>
        </pc:spChg>
        <pc:spChg chg="mod">
          <ac:chgData name="공덕호" userId="71ce1358-e66d-48ff-a044-821898ec7d32" providerId="ADAL" clId="{BEA5EB75-BE88-4409-A61D-CD73A7184916}" dt="2022-11-16T05:32:50.234" v="205" actId="20577"/>
          <ac:spMkLst>
            <pc:docMk/>
            <pc:sldMk cId="4283070072" sldId="2292"/>
            <ac:spMk id="25" creationId="{AFA89071-CB69-FA8E-5606-5B302031A3C4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29" creationId="{26D50230-5D10-D1B5-DE39-790EC9EDC64E}"/>
          </ac:spMkLst>
        </pc:spChg>
        <pc:spChg chg="add del mod">
          <ac:chgData name="공덕호" userId="71ce1358-e66d-48ff-a044-821898ec7d32" providerId="ADAL" clId="{BEA5EB75-BE88-4409-A61D-CD73A7184916}" dt="2022-11-16T05:37:27.883" v="391" actId="478"/>
          <ac:spMkLst>
            <pc:docMk/>
            <pc:sldMk cId="4283070072" sldId="2292"/>
            <ac:spMk id="30" creationId="{8F03C3C3-5DA0-C20E-43C3-E512BCFBAC42}"/>
          </ac:spMkLst>
        </pc:spChg>
        <pc:spChg chg="add mod">
          <ac:chgData name="공덕호" userId="71ce1358-e66d-48ff-a044-821898ec7d32" providerId="ADAL" clId="{BEA5EB75-BE88-4409-A61D-CD73A7184916}" dt="2022-11-16T05:39:14.900" v="454" actId="164"/>
          <ac:spMkLst>
            <pc:docMk/>
            <pc:sldMk cId="4283070072" sldId="2292"/>
            <ac:spMk id="35" creationId="{BD178CB6-F9EF-0A18-F0D7-15C81427E7E0}"/>
          </ac:spMkLst>
        </pc:spChg>
        <pc:spChg chg="add mod">
          <ac:chgData name="공덕호" userId="71ce1358-e66d-48ff-a044-821898ec7d32" providerId="ADAL" clId="{BEA5EB75-BE88-4409-A61D-CD73A7184916}" dt="2022-11-16T05:39:45.876" v="460" actId="1076"/>
          <ac:spMkLst>
            <pc:docMk/>
            <pc:sldMk cId="4283070072" sldId="2292"/>
            <ac:spMk id="36" creationId="{2333F96E-845E-3B51-3D06-A10351F6285B}"/>
          </ac:spMkLst>
        </pc:spChg>
        <pc:spChg chg="add mod">
          <ac:chgData name="공덕호" userId="71ce1358-e66d-48ff-a044-821898ec7d32" providerId="ADAL" clId="{BEA5EB75-BE88-4409-A61D-CD73A7184916}" dt="2022-11-16T05:39:49.281" v="461" actId="1076"/>
          <ac:spMkLst>
            <pc:docMk/>
            <pc:sldMk cId="4283070072" sldId="2292"/>
            <ac:spMk id="37" creationId="{A85A0FB8-A954-F261-4406-12A3FD0AD737}"/>
          </ac:spMkLst>
        </pc:spChg>
        <pc:spChg chg="mod">
          <ac:chgData name="공덕호" userId="71ce1358-e66d-48ff-a044-821898ec7d32" providerId="ADAL" clId="{BEA5EB75-BE88-4409-A61D-CD73A7184916}" dt="2022-11-16T05:39:19.507" v="455" actId="571"/>
          <ac:spMkLst>
            <pc:docMk/>
            <pc:sldMk cId="4283070072" sldId="2292"/>
            <ac:spMk id="40" creationId="{5354A440-CC0A-037F-EE1E-1AB29611B442}"/>
          </ac:spMkLst>
        </pc:spChg>
        <pc:spChg chg="mod">
          <ac:chgData name="공덕호" userId="71ce1358-e66d-48ff-a044-821898ec7d32" providerId="ADAL" clId="{BEA5EB75-BE88-4409-A61D-CD73A7184916}" dt="2022-11-16T05:39:40.096" v="459" actId="1076"/>
          <ac:spMkLst>
            <pc:docMk/>
            <pc:sldMk cId="4283070072" sldId="2292"/>
            <ac:spMk id="41" creationId="{93F0DE1C-6E19-B5E6-1867-771249B13EC7}"/>
          </ac:spMkLst>
        </pc:spChg>
        <pc:spChg chg="mod">
          <ac:chgData name="공덕호" userId="71ce1358-e66d-48ff-a044-821898ec7d32" providerId="ADAL" clId="{BEA5EB75-BE88-4409-A61D-CD73A7184916}" dt="2022-11-16T05:39:36.222" v="458" actId="1076"/>
          <ac:spMkLst>
            <pc:docMk/>
            <pc:sldMk cId="4283070072" sldId="2292"/>
            <ac:spMk id="42" creationId="{4D205696-4931-3E76-2E12-66DCFC9060CE}"/>
          </ac:spMkLst>
        </pc:spChg>
        <pc:spChg chg="add">
          <ac:chgData name="공덕호" userId="71ce1358-e66d-48ff-a044-821898ec7d32" providerId="ADAL" clId="{BEA5EB75-BE88-4409-A61D-CD73A7184916}" dt="2022-11-16T05:39:57.435" v="462" actId="11529"/>
          <ac:spMkLst>
            <pc:docMk/>
            <pc:sldMk cId="4283070072" sldId="2292"/>
            <ac:spMk id="43" creationId="{B0DA2E39-F310-CE2F-E139-0DBA5E46D976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44" creationId="{267F922E-1BA5-9E3E-DF9B-E3D2420A3328}"/>
          </ac:spMkLst>
        </pc:spChg>
        <pc:spChg chg="add mod">
          <ac:chgData name="공덕호" userId="71ce1358-e66d-48ff-a044-821898ec7d32" providerId="ADAL" clId="{BEA5EB75-BE88-4409-A61D-CD73A7184916}" dt="2022-11-16T05:40:04.197" v="464" actId="571"/>
          <ac:spMkLst>
            <pc:docMk/>
            <pc:sldMk cId="4283070072" sldId="2292"/>
            <ac:spMk id="45" creationId="{16529323-8CB5-857B-5FBC-6C4D685C23EE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46" creationId="{90B14D6B-6AC9-169E-8F59-29AC4AA5D03E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49" creationId="{B177E016-5ACE-0A44-9A82-446BEF0AE7F8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50" creationId="{F75C047E-7A39-8569-2BAB-27FBD5AAB7F8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58" creationId="{A8E0CBDB-CDCE-DB07-C4D7-C8B5329B90F2}"/>
          </ac:spMkLst>
        </pc:spChg>
        <pc:spChg chg="add del mod">
          <ac:chgData name="공덕호" userId="71ce1358-e66d-48ff-a044-821898ec7d32" providerId="ADAL" clId="{BEA5EB75-BE88-4409-A61D-CD73A7184916}" dt="2022-11-17T08:09:34.028" v="1923" actId="478"/>
          <ac:spMkLst>
            <pc:docMk/>
            <pc:sldMk cId="4283070072" sldId="2292"/>
            <ac:spMk id="60" creationId="{50A5086E-335B-F68E-4E8F-96863F75D330}"/>
          </ac:spMkLst>
        </pc:spChg>
        <pc:spChg chg="mod">
          <ac:chgData name="공덕호" userId="71ce1358-e66d-48ff-a044-821898ec7d32" providerId="ADAL" clId="{BEA5EB75-BE88-4409-A61D-CD73A7184916}" dt="2022-11-18T05:22:39.782" v="3897" actId="1036"/>
          <ac:spMkLst>
            <pc:docMk/>
            <pc:sldMk cId="4283070072" sldId="2292"/>
            <ac:spMk id="60" creationId="{678F9E0F-E5DE-FB1A-831F-23A098F8DC46}"/>
          </ac:spMkLst>
        </pc:spChg>
        <pc:spChg chg="mod">
          <ac:chgData name="공덕호" userId="71ce1358-e66d-48ff-a044-821898ec7d32" providerId="ADAL" clId="{BEA5EB75-BE88-4409-A61D-CD73A7184916}" dt="2022-11-16T07:36:37.530" v="1139"/>
          <ac:spMkLst>
            <pc:docMk/>
            <pc:sldMk cId="4283070072" sldId="2292"/>
            <ac:spMk id="62" creationId="{42A350EA-D1D7-07B1-813D-AAADB478835F}"/>
          </ac:spMkLst>
        </pc:spChg>
        <pc:spChg chg="mod">
          <ac:chgData name="공덕호" userId="71ce1358-e66d-48ff-a044-821898ec7d32" providerId="ADAL" clId="{BEA5EB75-BE88-4409-A61D-CD73A7184916}" dt="2022-11-16T07:36:37.530" v="1139"/>
          <ac:spMkLst>
            <pc:docMk/>
            <pc:sldMk cId="4283070072" sldId="2292"/>
            <ac:spMk id="63" creationId="{1B32EFAD-34C1-9C33-F867-4A810936A6BA}"/>
          </ac:spMkLst>
        </pc:spChg>
        <pc:spChg chg="mod">
          <ac:chgData name="공덕호" userId="71ce1358-e66d-48ff-a044-821898ec7d32" providerId="ADAL" clId="{BEA5EB75-BE88-4409-A61D-CD73A7184916}" dt="2022-11-16T07:36:37.530" v="1139"/>
          <ac:spMkLst>
            <pc:docMk/>
            <pc:sldMk cId="4283070072" sldId="2292"/>
            <ac:spMk id="7168" creationId="{00EEEBF1-8F89-5576-757D-FB8B8C112663}"/>
          </ac:spMkLst>
        </pc:spChg>
        <pc:spChg chg="add mod">
          <ac:chgData name="공덕호" userId="71ce1358-e66d-48ff-a044-821898ec7d32" providerId="ADAL" clId="{BEA5EB75-BE88-4409-A61D-CD73A7184916}" dt="2022-11-16T07:36:39.624" v="1140" actId="1076"/>
          <ac:spMkLst>
            <pc:docMk/>
            <pc:sldMk cId="4283070072" sldId="2292"/>
            <ac:spMk id="7169" creationId="{C1C183B8-EFFD-92DE-54D9-816032E61F40}"/>
          </ac:spMkLst>
        </pc:spChg>
        <pc:spChg chg="add mod">
          <ac:chgData name="공덕호" userId="71ce1358-e66d-48ff-a044-821898ec7d32" providerId="ADAL" clId="{BEA5EB75-BE88-4409-A61D-CD73A7184916}" dt="2022-11-16T07:36:39.624" v="1140" actId="1076"/>
          <ac:spMkLst>
            <pc:docMk/>
            <pc:sldMk cId="4283070072" sldId="2292"/>
            <ac:spMk id="7170" creationId="{8E276955-D37C-864F-2DB2-7930FD33F017}"/>
          </ac:spMkLst>
        </pc:spChg>
        <pc:spChg chg="mod">
          <ac:chgData name="공덕호" userId="71ce1358-e66d-48ff-a044-821898ec7d32" providerId="ADAL" clId="{BEA5EB75-BE88-4409-A61D-CD73A7184916}" dt="2022-11-17T13:31:08.260" v="3876" actId="20577"/>
          <ac:spMkLst>
            <pc:docMk/>
            <pc:sldMk cId="4283070072" sldId="2292"/>
            <ac:spMk id="7171" creationId="{00000000-0000-0000-0000-000000000000}"/>
          </ac:spMkLst>
        </pc:spChg>
        <pc:spChg chg="mod">
          <ac:chgData name="공덕호" userId="71ce1358-e66d-48ff-a044-821898ec7d32" providerId="ADAL" clId="{BEA5EB75-BE88-4409-A61D-CD73A7184916}" dt="2022-11-18T05:22:51.668" v="3901" actId="1036"/>
          <ac:spMkLst>
            <pc:docMk/>
            <pc:sldMk cId="4283070072" sldId="2292"/>
            <ac:spMk id="7174" creationId="{A42BCE39-2CEF-469F-22F0-418016343F9D}"/>
          </ac:spMkLst>
        </pc:spChg>
        <pc:spChg chg="add mod">
          <ac:chgData name="공덕호" userId="71ce1358-e66d-48ff-a044-821898ec7d32" providerId="ADAL" clId="{BEA5EB75-BE88-4409-A61D-CD73A7184916}" dt="2022-11-16T07:36:39.624" v="1140" actId="1076"/>
          <ac:spMkLst>
            <pc:docMk/>
            <pc:sldMk cId="4283070072" sldId="2292"/>
            <ac:spMk id="7175" creationId="{769E379C-6170-B140-1E54-EBA149A6CCF8}"/>
          </ac:spMkLst>
        </pc:spChg>
        <pc:spChg chg="mod">
          <ac:chgData name="공덕호" userId="71ce1358-e66d-48ff-a044-821898ec7d32" providerId="ADAL" clId="{BEA5EB75-BE88-4409-A61D-CD73A7184916}" dt="2022-11-18T05:22:35.596" v="3890" actId="1035"/>
          <ac:spMkLst>
            <pc:docMk/>
            <pc:sldMk cId="4283070072" sldId="2292"/>
            <ac:spMk id="7176" creationId="{1B897F3B-B229-14B6-74AA-1195BBB55B86}"/>
          </ac:spMkLst>
        </pc:spChg>
        <pc:spChg chg="add mod">
          <ac:chgData name="공덕호" userId="71ce1358-e66d-48ff-a044-821898ec7d32" providerId="ADAL" clId="{BEA5EB75-BE88-4409-A61D-CD73A7184916}" dt="2022-11-16T07:36:39.624" v="1140" actId="1076"/>
          <ac:spMkLst>
            <pc:docMk/>
            <pc:sldMk cId="4283070072" sldId="2292"/>
            <ac:spMk id="7177" creationId="{F0BB880D-A4C2-B8B4-CA26-C84E6DB70070}"/>
          </ac:spMkLst>
        </pc:spChg>
        <pc:spChg chg="mod">
          <ac:chgData name="공덕호" userId="71ce1358-e66d-48ff-a044-821898ec7d32" providerId="ADAL" clId="{BEA5EB75-BE88-4409-A61D-CD73A7184916}" dt="2022-11-18T05:22:53.667" v="3902" actId="1036"/>
          <ac:spMkLst>
            <pc:docMk/>
            <pc:sldMk cId="4283070072" sldId="2292"/>
            <ac:spMk id="7204" creationId="{8CB1F722-BDAA-F8C5-809F-2941C07A1DAC}"/>
          </ac:spMkLst>
        </pc:spChg>
        <pc:grpChg chg="del">
          <ac:chgData name="공덕호" userId="71ce1358-e66d-48ff-a044-821898ec7d32" providerId="ADAL" clId="{BEA5EB75-BE88-4409-A61D-CD73A7184916}" dt="2022-11-16T05:25:48.261" v="31" actId="478"/>
          <ac:grpSpMkLst>
            <pc:docMk/>
            <pc:sldMk cId="4283070072" sldId="2292"/>
            <ac:grpSpMk id="2" creationId="{BA07FBB0-0EF6-D9D1-11D9-0D4BBC95F3C4}"/>
          </ac:grpSpMkLst>
        </pc:grpChg>
        <pc:grpChg chg="del">
          <ac:chgData name="공덕호" userId="71ce1358-e66d-48ff-a044-821898ec7d32" providerId="ADAL" clId="{BEA5EB75-BE88-4409-A61D-CD73A7184916}" dt="2022-11-16T05:25:48.261" v="31" actId="478"/>
          <ac:grpSpMkLst>
            <pc:docMk/>
            <pc:sldMk cId="4283070072" sldId="2292"/>
            <ac:grpSpMk id="17" creationId="{EDF4A3F2-4160-CE1E-7FDA-20CA89D96750}"/>
          </ac:grpSpMkLst>
        </pc:grpChg>
        <pc:grpChg chg="add mod">
          <ac:chgData name="공덕호" userId="71ce1358-e66d-48ff-a044-821898ec7d32" providerId="ADAL" clId="{BEA5EB75-BE88-4409-A61D-CD73A7184916}" dt="2022-11-17T08:34:28.136" v="2420" actId="1076"/>
          <ac:grpSpMkLst>
            <pc:docMk/>
            <pc:sldMk cId="4283070072" sldId="2292"/>
            <ac:grpSpMk id="18" creationId="{69A90E8B-F363-3814-8B74-6BFF4A62B395}"/>
          </ac:grpSpMkLst>
        </pc:grpChg>
        <pc:grpChg chg="add mod">
          <ac:chgData name="공덕호" userId="71ce1358-e66d-48ff-a044-821898ec7d32" providerId="ADAL" clId="{BEA5EB75-BE88-4409-A61D-CD73A7184916}" dt="2022-11-17T08:34:30.799" v="2421" actId="1076"/>
          <ac:grpSpMkLst>
            <pc:docMk/>
            <pc:sldMk cId="4283070072" sldId="2292"/>
            <ac:grpSpMk id="23" creationId="{04DD9885-4191-C39C-5609-FB21D7FB93B2}"/>
          </ac:grpSpMkLst>
        </pc:grpChg>
        <pc:grpChg chg="add del mod">
          <ac:chgData name="공덕호" userId="71ce1358-e66d-48ff-a044-821898ec7d32" providerId="ADAL" clId="{BEA5EB75-BE88-4409-A61D-CD73A7184916}" dt="2022-11-17T08:09:34.028" v="1923" actId="478"/>
          <ac:grpSpMkLst>
            <pc:docMk/>
            <pc:sldMk cId="4283070072" sldId="2292"/>
            <ac:grpSpMk id="38" creationId="{CE2169CF-F8A0-AD00-C384-07B244B4764E}"/>
          </ac:grpSpMkLst>
        </pc:grpChg>
        <pc:grpChg chg="add del mod">
          <ac:chgData name="공덕호" userId="71ce1358-e66d-48ff-a044-821898ec7d32" providerId="ADAL" clId="{BEA5EB75-BE88-4409-A61D-CD73A7184916}" dt="2022-11-16T07:36:36.608" v="1138" actId="478"/>
          <ac:grpSpMkLst>
            <pc:docMk/>
            <pc:sldMk cId="4283070072" sldId="2292"/>
            <ac:grpSpMk id="39" creationId="{7B56F62A-8014-A05C-1FBC-87F2BD880A10}"/>
          </ac:grpSpMkLst>
        </pc:grpChg>
        <pc:grpChg chg="add mod">
          <ac:chgData name="공덕호" userId="71ce1358-e66d-48ff-a044-821898ec7d32" providerId="ADAL" clId="{BEA5EB75-BE88-4409-A61D-CD73A7184916}" dt="2022-11-16T07:36:39.624" v="1140" actId="1076"/>
          <ac:grpSpMkLst>
            <pc:docMk/>
            <pc:sldMk cId="4283070072" sldId="2292"/>
            <ac:grpSpMk id="61" creationId="{A2BD6804-31E8-DE77-812E-B09C6A0C4BA0}"/>
          </ac:grpSpMkLst>
        </pc:grpChg>
        <pc:grpChg chg="mod">
          <ac:chgData name="공덕호" userId="71ce1358-e66d-48ff-a044-821898ec7d32" providerId="ADAL" clId="{BEA5EB75-BE88-4409-A61D-CD73A7184916}" dt="2022-11-18T05:22:45.471" v="3898" actId="554"/>
          <ac:grpSpMkLst>
            <pc:docMk/>
            <pc:sldMk cId="4283070072" sldId="2292"/>
            <ac:grpSpMk id="7222" creationId="{11745068-F33D-0673-0030-6D235FF22EDA}"/>
          </ac:grpSpMkLst>
        </pc:grpChg>
        <pc:grpChg chg="mod">
          <ac:chgData name="공덕호" userId="71ce1358-e66d-48ff-a044-821898ec7d32" providerId="ADAL" clId="{BEA5EB75-BE88-4409-A61D-CD73A7184916}" dt="2022-11-18T05:22:45.471" v="3898" actId="554"/>
          <ac:grpSpMkLst>
            <pc:docMk/>
            <pc:sldMk cId="4283070072" sldId="2292"/>
            <ac:grpSpMk id="7223" creationId="{81C525AD-B384-44E5-7CB8-7A9665BF0CDB}"/>
          </ac:grpSpMkLst>
        </pc:grpChg>
        <pc:grpChg chg="mod">
          <ac:chgData name="공덕호" userId="71ce1358-e66d-48ff-a044-821898ec7d32" providerId="ADAL" clId="{BEA5EB75-BE88-4409-A61D-CD73A7184916}" dt="2022-11-18T05:22:29.215" v="3883" actId="554"/>
          <ac:grpSpMkLst>
            <pc:docMk/>
            <pc:sldMk cId="4283070072" sldId="2292"/>
            <ac:grpSpMk id="7224" creationId="{61FA2BF0-1B94-F53D-D530-89E539AD0300}"/>
          </ac:grpSpMkLst>
        </pc:grpChg>
        <pc:grpChg chg="mod">
          <ac:chgData name="공덕호" userId="71ce1358-e66d-48ff-a044-821898ec7d32" providerId="ADAL" clId="{BEA5EB75-BE88-4409-A61D-CD73A7184916}" dt="2022-11-18T05:22:29.215" v="3883" actId="554"/>
          <ac:grpSpMkLst>
            <pc:docMk/>
            <pc:sldMk cId="4283070072" sldId="2292"/>
            <ac:grpSpMk id="7225" creationId="{5E4A943D-32F6-5FA1-547C-F91271D07D0D}"/>
          </ac:grpSpMkLst>
        </pc:grpChg>
        <pc:graphicFrameChg chg="del">
          <ac:chgData name="공덕호" userId="71ce1358-e66d-48ff-a044-821898ec7d32" providerId="ADAL" clId="{BEA5EB75-BE88-4409-A61D-CD73A7184916}" dt="2022-11-16T05:25:48.261" v="31" actId="478"/>
          <ac:graphicFrameMkLst>
            <pc:docMk/>
            <pc:sldMk cId="4283070072" sldId="2292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BEA5EB75-BE88-4409-A61D-CD73A7184916}" dt="2022-11-16T05:25:48.261" v="31" actId="478"/>
          <ac:graphicFrameMkLst>
            <pc:docMk/>
            <pc:sldMk cId="4283070072" sldId="2292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BEA5EB75-BE88-4409-A61D-CD73A7184916}" dt="2022-11-16T05:25:48.261" v="31" actId="478"/>
          <ac:graphicFrameMkLst>
            <pc:docMk/>
            <pc:sldMk cId="4283070072" sldId="2292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BEA5EB75-BE88-4409-A61D-CD73A7184916}" dt="2022-11-16T05:25:48.261" v="31" actId="478"/>
          <ac:graphicFrameMkLst>
            <pc:docMk/>
            <pc:sldMk cId="4283070072" sldId="2292"/>
            <ac:graphicFrameMk id="9" creationId="{10CFE701-2FBB-3201-260B-A3584BBB86A5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7T08:34:28.136" v="2420" actId="1076"/>
          <ac:graphicFrameMkLst>
            <pc:docMk/>
            <pc:sldMk cId="4283070072" sldId="2292"/>
            <ac:graphicFrameMk id="12" creationId="{D4363D0D-AF53-9BAF-6081-50F3562CF6F4}"/>
          </ac:graphicFrameMkLst>
        </pc:graphicFrameChg>
        <pc:graphicFrameChg chg="del mod modGraphic">
          <ac:chgData name="공덕호" userId="71ce1358-e66d-48ff-a044-821898ec7d32" providerId="ADAL" clId="{BEA5EB75-BE88-4409-A61D-CD73A7184916}" dt="2022-11-17T08:09:34.028" v="1923" actId="478"/>
          <ac:graphicFrameMkLst>
            <pc:docMk/>
            <pc:sldMk cId="4283070072" sldId="2292"/>
            <ac:graphicFrameMk id="13" creationId="{A01FA861-E876-B7D7-5B9E-0F81ADE98975}"/>
          </ac:graphicFrameMkLst>
        </pc:graphicFrameChg>
        <pc:graphicFrameChg chg="del">
          <ac:chgData name="공덕호" userId="71ce1358-e66d-48ff-a044-821898ec7d32" providerId="ADAL" clId="{BEA5EB75-BE88-4409-A61D-CD73A7184916}" dt="2022-11-16T05:25:48.261" v="31" actId="478"/>
          <ac:graphicFrameMkLst>
            <pc:docMk/>
            <pc:sldMk cId="4283070072" sldId="2292"/>
            <ac:graphicFrameMk id="14" creationId="{2AD5C869-3BCF-FC30-1257-2DF6294D673C}"/>
          </ac:graphicFrameMkLst>
        </pc:graphicFrameChg>
        <pc:graphicFrameChg chg="add del mod modGraphic">
          <ac:chgData name="공덕호" userId="71ce1358-e66d-48ff-a044-821898ec7d32" providerId="ADAL" clId="{BEA5EB75-BE88-4409-A61D-CD73A7184916}" dt="2022-11-16T05:31:43.343" v="116" actId="478"/>
          <ac:graphicFrameMkLst>
            <pc:docMk/>
            <pc:sldMk cId="4283070072" sldId="2292"/>
            <ac:graphicFrameMk id="16" creationId="{9BD4DDE6-0E99-8225-62EB-0AF915205C18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7T08:34:28.136" v="2420" actId="1076"/>
          <ac:graphicFrameMkLst>
            <pc:docMk/>
            <pc:sldMk cId="4283070072" sldId="2292"/>
            <ac:graphicFrameMk id="21" creationId="{9F689592-7C11-BA44-5F02-B5FF30A8A400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7T08:34:30.799" v="2421" actId="1076"/>
          <ac:graphicFrameMkLst>
            <pc:docMk/>
            <pc:sldMk cId="4283070072" sldId="2292"/>
            <ac:graphicFrameMk id="22" creationId="{226D77AD-104B-62D3-CB8F-1C5B75E0141D}"/>
          </ac:graphicFrameMkLst>
        </pc:graphicFrameChg>
        <pc:graphicFrameChg chg="add mod modGraphic">
          <ac:chgData name="공덕호" userId="71ce1358-e66d-48ff-a044-821898ec7d32" providerId="ADAL" clId="{BEA5EB75-BE88-4409-A61D-CD73A7184916}" dt="2022-11-17T08:34:30.799" v="2421" actId="1076"/>
          <ac:graphicFrameMkLst>
            <pc:docMk/>
            <pc:sldMk cId="4283070072" sldId="2292"/>
            <ac:graphicFrameMk id="27" creationId="{0006E593-F80C-AED1-D0D4-F6E43BADCCDE}"/>
          </ac:graphicFrameMkLst>
        </pc:graphicFrameChg>
        <pc:graphicFrameChg chg="add del mod modGraphic">
          <ac:chgData name="공덕호" userId="71ce1358-e66d-48ff-a044-821898ec7d32" providerId="ADAL" clId="{BEA5EB75-BE88-4409-A61D-CD73A7184916}" dt="2022-11-17T08:09:34.028" v="1923" actId="478"/>
          <ac:graphicFrameMkLst>
            <pc:docMk/>
            <pc:sldMk cId="4283070072" sldId="2292"/>
            <ac:graphicFrameMk id="28" creationId="{54A6E20C-FB82-4405-625F-A7BCF3F86AC1}"/>
          </ac:graphicFrameMkLst>
        </pc:graphicFrameChg>
        <pc:picChg chg="add del mod">
          <ac:chgData name="공덕호" userId="71ce1358-e66d-48ff-a044-821898ec7d32" providerId="ADAL" clId="{BEA5EB75-BE88-4409-A61D-CD73A7184916}" dt="2022-11-17T08:04:57.848" v="1813" actId="22"/>
          <ac:picMkLst>
            <pc:docMk/>
            <pc:sldMk cId="4283070072" sldId="2292"/>
            <ac:picMk id="3" creationId="{0351F9B0-8921-5413-5ABD-A31AE91D73BE}"/>
          </ac:picMkLst>
        </pc:picChg>
        <pc:picChg chg="del">
          <ac:chgData name="공덕호" userId="71ce1358-e66d-48ff-a044-821898ec7d32" providerId="ADAL" clId="{BEA5EB75-BE88-4409-A61D-CD73A7184916}" dt="2022-11-16T05:25:48.261" v="31" actId="478"/>
          <ac:picMkLst>
            <pc:docMk/>
            <pc:sldMk cId="4283070072" sldId="2292"/>
            <ac:picMk id="26" creationId="{57760B7B-D811-6207-B687-829EFD4D63EE}"/>
          </ac:picMkLst>
        </pc:picChg>
        <pc:picChg chg="add del mod">
          <ac:chgData name="공덕호" userId="71ce1358-e66d-48ff-a044-821898ec7d32" providerId="ADAL" clId="{BEA5EB75-BE88-4409-A61D-CD73A7184916}" dt="2022-11-16T07:35:06.911" v="1069" actId="478"/>
          <ac:picMkLst>
            <pc:docMk/>
            <pc:sldMk cId="4283070072" sldId="2292"/>
            <ac:picMk id="48" creationId="{DDE77C2E-C9C7-02AD-FDEB-25B08BC77CE0}"/>
          </ac:picMkLst>
        </pc:picChg>
        <pc:picChg chg="mod">
          <ac:chgData name="공덕호" userId="71ce1358-e66d-48ff-a044-821898ec7d32" providerId="ADAL" clId="{BEA5EB75-BE88-4409-A61D-CD73A7184916}" dt="2022-11-18T05:23:10.545" v="3905" actId="554"/>
          <ac:picMkLst>
            <pc:docMk/>
            <pc:sldMk cId="4283070072" sldId="2292"/>
            <ac:picMk id="7211" creationId="{F5B22130-E689-5C98-658D-AA62280BA3AB}"/>
          </ac:picMkLst>
        </pc:picChg>
        <pc:picChg chg="mod">
          <ac:chgData name="공덕호" userId="71ce1358-e66d-48ff-a044-821898ec7d32" providerId="ADAL" clId="{BEA5EB75-BE88-4409-A61D-CD73A7184916}" dt="2022-11-18T05:23:10.545" v="3905" actId="554"/>
          <ac:picMkLst>
            <pc:docMk/>
            <pc:sldMk cId="4283070072" sldId="2292"/>
            <ac:picMk id="7218" creationId="{5514DCFC-054D-3398-A873-ADA00FF8622F}"/>
          </ac:picMkLst>
        </pc:picChg>
        <pc:cxnChg chg="add mod">
          <ac:chgData name="공덕호" userId="71ce1358-e66d-48ff-a044-821898ec7d32" providerId="ADAL" clId="{BEA5EB75-BE88-4409-A61D-CD73A7184916}" dt="2022-11-16T05:37:53.581" v="403" actId="14100"/>
          <ac:cxnSpMkLst>
            <pc:docMk/>
            <pc:sldMk cId="4283070072" sldId="2292"/>
            <ac:cxnSpMk id="32" creationId="{60B109AC-63A1-93C4-96A0-5B35D9AD20CF}"/>
          </ac:cxnSpMkLst>
        </pc:cxnChg>
        <pc:cxnChg chg="add del mod">
          <ac:chgData name="공덕호" userId="71ce1358-e66d-48ff-a044-821898ec7d32" providerId="ADAL" clId="{BEA5EB75-BE88-4409-A61D-CD73A7184916}" dt="2022-11-17T08:09:34.028" v="1923" actId="478"/>
          <ac:cxnSpMkLst>
            <pc:docMk/>
            <pc:sldMk cId="4283070072" sldId="2292"/>
            <ac:cxnSpMk id="52" creationId="{181F5A08-6538-C948-786A-A2AA5091C8F5}"/>
          </ac:cxnSpMkLst>
        </pc:cxnChg>
        <pc:cxnChg chg="add del mod">
          <ac:chgData name="공덕호" userId="71ce1358-e66d-48ff-a044-821898ec7d32" providerId="ADAL" clId="{BEA5EB75-BE88-4409-A61D-CD73A7184916}" dt="2022-11-17T08:09:34.028" v="1923" actId="478"/>
          <ac:cxnSpMkLst>
            <pc:docMk/>
            <pc:sldMk cId="4283070072" sldId="2292"/>
            <ac:cxnSpMk id="56" creationId="{57E3221B-9670-92F3-77EA-1C13EFF6C5BB}"/>
          </ac:cxnSpMkLst>
        </pc:cxnChg>
        <pc:cxnChg chg="add del mod">
          <ac:chgData name="공덕호" userId="71ce1358-e66d-48ff-a044-821898ec7d32" providerId="ADAL" clId="{BEA5EB75-BE88-4409-A61D-CD73A7184916}" dt="2022-11-17T08:09:34.028" v="1923" actId="478"/>
          <ac:cxnSpMkLst>
            <pc:docMk/>
            <pc:sldMk cId="4283070072" sldId="2292"/>
            <ac:cxnSpMk id="57" creationId="{32025C51-77E1-4AF4-783F-F03A041363D7}"/>
          </ac:cxnSpMkLst>
        </pc:cxnChg>
        <pc:cxnChg chg="add del mod">
          <ac:chgData name="공덕호" userId="71ce1358-e66d-48ff-a044-821898ec7d32" providerId="ADAL" clId="{BEA5EB75-BE88-4409-A61D-CD73A7184916}" dt="2022-11-17T08:09:34.028" v="1923" actId="478"/>
          <ac:cxnSpMkLst>
            <pc:docMk/>
            <pc:sldMk cId="4283070072" sldId="2292"/>
            <ac:cxnSpMk id="59" creationId="{33B22D2F-D789-1713-9AE0-CBF220EFBD75}"/>
          </ac:cxnSpMkLst>
        </pc:cxnChg>
        <pc:cxnChg chg="add mod">
          <ac:chgData name="공덕호" userId="71ce1358-e66d-48ff-a044-821898ec7d32" providerId="ADAL" clId="{BEA5EB75-BE88-4409-A61D-CD73A7184916}" dt="2022-11-16T07:36:39.624" v="1140" actId="1076"/>
          <ac:cxnSpMkLst>
            <pc:docMk/>
            <pc:sldMk cId="4283070072" sldId="2292"/>
            <ac:cxnSpMk id="7172" creationId="{971159E3-C61E-6DFD-5FBF-F0A35BE34DDE}"/>
          </ac:cxnSpMkLst>
        </pc:cxnChg>
        <pc:cxnChg chg="add mod">
          <ac:chgData name="공덕호" userId="71ce1358-e66d-48ff-a044-821898ec7d32" providerId="ADAL" clId="{BEA5EB75-BE88-4409-A61D-CD73A7184916}" dt="2022-11-16T07:36:39.624" v="1140" actId="1076"/>
          <ac:cxnSpMkLst>
            <pc:docMk/>
            <pc:sldMk cId="4283070072" sldId="2292"/>
            <ac:cxnSpMk id="7173" creationId="{7EF5AD36-89AC-2ABB-4810-026C9059268D}"/>
          </ac:cxnSpMkLst>
        </pc:cxnChg>
        <pc:cxnChg chg="add mod">
          <ac:chgData name="공덕호" userId="71ce1358-e66d-48ff-a044-821898ec7d32" providerId="ADAL" clId="{BEA5EB75-BE88-4409-A61D-CD73A7184916}" dt="2022-11-16T07:36:39.624" v="1140" actId="1076"/>
          <ac:cxnSpMkLst>
            <pc:docMk/>
            <pc:sldMk cId="4283070072" sldId="2292"/>
            <ac:cxnSpMk id="7174" creationId="{9FB9095D-FD05-75D8-4A17-F8E1363C6C96}"/>
          </ac:cxnSpMkLst>
        </pc:cxnChg>
        <pc:cxnChg chg="add mod">
          <ac:chgData name="공덕호" userId="71ce1358-e66d-48ff-a044-821898ec7d32" providerId="ADAL" clId="{BEA5EB75-BE88-4409-A61D-CD73A7184916}" dt="2022-11-16T07:36:39.624" v="1140" actId="1076"/>
          <ac:cxnSpMkLst>
            <pc:docMk/>
            <pc:sldMk cId="4283070072" sldId="2292"/>
            <ac:cxnSpMk id="7176" creationId="{ABF122B7-45B4-0249-92FD-33F27ABDD467}"/>
          </ac:cxnSpMkLst>
        </pc:cxnChg>
      </pc:sldChg>
      <pc:sldChg chg="modSp add del mod">
        <pc:chgData name="공덕호" userId="71ce1358-e66d-48ff-a044-821898ec7d32" providerId="ADAL" clId="{BEA5EB75-BE88-4409-A61D-CD73A7184916}" dt="2022-11-16T05:58:20.898" v="1058" actId="47"/>
        <pc:sldMkLst>
          <pc:docMk/>
          <pc:sldMk cId="420907029" sldId="2293"/>
        </pc:sldMkLst>
        <pc:spChg chg="mod">
          <ac:chgData name="공덕호" userId="71ce1358-e66d-48ff-a044-821898ec7d32" providerId="ADAL" clId="{BEA5EB75-BE88-4409-A61D-CD73A7184916}" dt="2022-11-16T05:25:24.651" v="30" actId="20577"/>
          <ac:spMkLst>
            <pc:docMk/>
            <pc:sldMk cId="420907029" sldId="2293"/>
            <ac:spMk id="7171" creationId="{00000000-0000-0000-0000-000000000000}"/>
          </ac:spMkLst>
        </pc:spChg>
      </pc:sldChg>
      <pc:sldChg chg="addSp delSp modSp add mod">
        <pc:chgData name="공덕호" userId="71ce1358-e66d-48ff-a044-821898ec7d32" providerId="ADAL" clId="{BEA5EB75-BE88-4409-A61D-CD73A7184916}" dt="2022-11-17T08:07:45.182" v="1899" actId="692"/>
        <pc:sldMkLst>
          <pc:docMk/>
          <pc:sldMk cId="3499706840" sldId="2294"/>
        </pc:sldMkLst>
        <pc:spChg chg="add mod">
          <ac:chgData name="공덕호" userId="71ce1358-e66d-48ff-a044-821898ec7d32" providerId="ADAL" clId="{BEA5EB75-BE88-4409-A61D-CD73A7184916}" dt="2022-11-17T08:07:36.209" v="1893" actId="1076"/>
          <ac:spMkLst>
            <pc:docMk/>
            <pc:sldMk cId="3499706840" sldId="2294"/>
            <ac:spMk id="2" creationId="{764E368E-14FD-F786-0381-9E58495B0AC0}"/>
          </ac:spMkLst>
        </pc:spChg>
        <pc:spChg chg="del">
          <ac:chgData name="공덕호" userId="71ce1358-e66d-48ff-a044-821898ec7d32" providerId="ADAL" clId="{BEA5EB75-BE88-4409-A61D-CD73A7184916}" dt="2022-11-16T05:54:17.741" v="1055" actId="478"/>
          <ac:spMkLst>
            <pc:docMk/>
            <pc:sldMk cId="3499706840" sldId="2294"/>
            <ac:spMk id="15" creationId="{CC8C97C3-4A95-F594-6DAD-51B0C8DA3673}"/>
          </ac:spMkLst>
        </pc:spChg>
        <pc:spChg chg="mod">
          <ac:chgData name="공덕호" userId="71ce1358-e66d-48ff-a044-821898ec7d32" providerId="ADAL" clId="{BEA5EB75-BE88-4409-A61D-CD73A7184916}" dt="2022-11-16T05:54:12.898" v="1053" actId="20577"/>
          <ac:spMkLst>
            <pc:docMk/>
            <pc:sldMk cId="3499706840" sldId="2294"/>
            <ac:spMk id="7171" creationId="{00000000-0000-0000-0000-000000000000}"/>
          </ac:spMkLst>
        </pc:spChg>
        <pc:grpChg chg="del">
          <ac:chgData name="공덕호" userId="71ce1358-e66d-48ff-a044-821898ec7d32" providerId="ADAL" clId="{BEA5EB75-BE88-4409-A61D-CD73A7184916}" dt="2022-11-16T05:54:16.866" v="1054" actId="478"/>
          <ac:grpSpMkLst>
            <pc:docMk/>
            <pc:sldMk cId="3499706840" sldId="2294"/>
            <ac:grpSpMk id="2" creationId="{BA07FBB0-0EF6-D9D1-11D9-0D4BBC95F3C4}"/>
          </ac:grpSpMkLst>
        </pc:grpChg>
        <pc:grpChg chg="del">
          <ac:chgData name="공덕호" userId="71ce1358-e66d-48ff-a044-821898ec7d32" providerId="ADAL" clId="{BEA5EB75-BE88-4409-A61D-CD73A7184916}" dt="2022-11-16T05:54:16.866" v="1054" actId="478"/>
          <ac:grpSpMkLst>
            <pc:docMk/>
            <pc:sldMk cId="3499706840" sldId="2294"/>
            <ac:grpSpMk id="17" creationId="{EDF4A3F2-4160-CE1E-7FDA-20CA89D96750}"/>
          </ac:grpSpMkLst>
        </pc:grpChg>
        <pc:graphicFrameChg chg="del">
          <ac:chgData name="공덕호" userId="71ce1358-e66d-48ff-a044-821898ec7d32" providerId="ADAL" clId="{BEA5EB75-BE88-4409-A61D-CD73A7184916}" dt="2022-11-16T05:54:16.866" v="1054" actId="478"/>
          <ac:graphicFrameMkLst>
            <pc:docMk/>
            <pc:sldMk cId="3499706840" sldId="2294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BEA5EB75-BE88-4409-A61D-CD73A7184916}" dt="2022-11-16T05:54:16.866" v="1054" actId="478"/>
          <ac:graphicFrameMkLst>
            <pc:docMk/>
            <pc:sldMk cId="3499706840" sldId="2294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BEA5EB75-BE88-4409-A61D-CD73A7184916}" dt="2022-11-16T05:54:16.866" v="1054" actId="478"/>
          <ac:graphicFrameMkLst>
            <pc:docMk/>
            <pc:sldMk cId="3499706840" sldId="2294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BEA5EB75-BE88-4409-A61D-CD73A7184916}" dt="2022-11-16T05:54:16.866" v="1054" actId="478"/>
          <ac:graphicFrameMkLst>
            <pc:docMk/>
            <pc:sldMk cId="3499706840" sldId="2294"/>
            <ac:graphicFrameMk id="9" creationId="{10CFE701-2FBB-3201-260B-A3584BBB86A5}"/>
          </ac:graphicFrameMkLst>
        </pc:graphicFrameChg>
        <pc:graphicFrameChg chg="del">
          <ac:chgData name="공덕호" userId="71ce1358-e66d-48ff-a044-821898ec7d32" providerId="ADAL" clId="{BEA5EB75-BE88-4409-A61D-CD73A7184916}" dt="2022-11-16T05:54:17.741" v="1055" actId="478"/>
          <ac:graphicFrameMkLst>
            <pc:docMk/>
            <pc:sldMk cId="3499706840" sldId="2294"/>
            <ac:graphicFrameMk id="13" creationId="{A01FA861-E876-B7D7-5B9E-0F81ADE98975}"/>
          </ac:graphicFrameMkLst>
        </pc:graphicFrameChg>
        <pc:graphicFrameChg chg="del">
          <ac:chgData name="공덕호" userId="71ce1358-e66d-48ff-a044-821898ec7d32" providerId="ADAL" clId="{BEA5EB75-BE88-4409-A61D-CD73A7184916}" dt="2022-11-16T05:54:16.866" v="1054" actId="478"/>
          <ac:graphicFrameMkLst>
            <pc:docMk/>
            <pc:sldMk cId="3499706840" sldId="2294"/>
            <ac:graphicFrameMk id="14" creationId="{2AD5C869-3BCF-FC30-1257-2DF6294D673C}"/>
          </ac:graphicFrameMkLst>
        </pc:graphicFrameChg>
        <pc:picChg chg="del">
          <ac:chgData name="공덕호" userId="71ce1358-e66d-48ff-a044-821898ec7d32" providerId="ADAL" clId="{BEA5EB75-BE88-4409-A61D-CD73A7184916}" dt="2022-11-16T05:54:19.349" v="1056" actId="478"/>
          <ac:picMkLst>
            <pc:docMk/>
            <pc:sldMk cId="3499706840" sldId="2294"/>
            <ac:picMk id="26" creationId="{57760B7B-D811-6207-B687-829EFD4D63EE}"/>
          </ac:picMkLst>
        </pc:picChg>
        <pc:cxnChg chg="add mod">
          <ac:chgData name="공덕호" userId="71ce1358-e66d-48ff-a044-821898ec7d32" providerId="ADAL" clId="{BEA5EB75-BE88-4409-A61D-CD73A7184916}" dt="2022-11-17T08:07:45.182" v="1899" actId="692"/>
          <ac:cxnSpMkLst>
            <pc:docMk/>
            <pc:sldMk cId="3499706840" sldId="2294"/>
            <ac:cxnSpMk id="4" creationId="{91483C7E-D649-BBB7-EB51-AB02D745FF40}"/>
          </ac:cxnSpMkLst>
        </pc:cxnChg>
      </pc:sldChg>
      <pc:sldChg chg="addSp delSp modSp mod">
        <pc:chgData name="공덕호" userId="71ce1358-e66d-48ff-a044-821898ec7d32" providerId="ADAL" clId="{BEA5EB75-BE88-4409-A61D-CD73A7184916}" dt="2022-11-16T15:28:45.362" v="1791" actId="20577"/>
        <pc:sldMkLst>
          <pc:docMk/>
          <pc:sldMk cId="1878560685" sldId="2295"/>
        </pc:sldMkLst>
        <pc:spChg chg="mod">
          <ac:chgData name="공덕호" userId="71ce1358-e66d-48ff-a044-821898ec7d32" providerId="ADAL" clId="{BEA5EB75-BE88-4409-A61D-CD73A7184916}" dt="2022-11-16T15:21:05.861" v="1503" actId="20577"/>
          <ac:spMkLst>
            <pc:docMk/>
            <pc:sldMk cId="1878560685" sldId="2295"/>
            <ac:spMk id="2" creationId="{2490B39B-1FA3-1492-81BE-26C99C385744}"/>
          </ac:spMkLst>
        </pc:spChg>
        <pc:spChg chg="add mod">
          <ac:chgData name="공덕호" userId="71ce1358-e66d-48ff-a044-821898ec7d32" providerId="ADAL" clId="{BEA5EB75-BE88-4409-A61D-CD73A7184916}" dt="2022-11-16T15:25:05.990" v="1703" actId="12789"/>
          <ac:spMkLst>
            <pc:docMk/>
            <pc:sldMk cId="1878560685" sldId="2295"/>
            <ac:spMk id="5" creationId="{05074479-C85B-9141-CA67-120517CAC65B}"/>
          </ac:spMkLst>
        </pc:spChg>
        <pc:spChg chg="add del mod">
          <ac:chgData name="공덕호" userId="71ce1358-e66d-48ff-a044-821898ec7d32" providerId="ADAL" clId="{BEA5EB75-BE88-4409-A61D-CD73A7184916}" dt="2022-11-16T15:26:53.826" v="1706" actId="478"/>
          <ac:spMkLst>
            <pc:docMk/>
            <pc:sldMk cId="1878560685" sldId="2295"/>
            <ac:spMk id="6" creationId="{48C07883-4EC0-EF9D-758B-4044CABDE3C6}"/>
          </ac:spMkLst>
        </pc:spChg>
        <pc:spChg chg="add mod">
          <ac:chgData name="공덕호" userId="71ce1358-e66d-48ff-a044-821898ec7d32" providerId="ADAL" clId="{BEA5EB75-BE88-4409-A61D-CD73A7184916}" dt="2022-11-16T15:27:36.691" v="1727" actId="1076"/>
          <ac:spMkLst>
            <pc:docMk/>
            <pc:sldMk cId="1878560685" sldId="2295"/>
            <ac:spMk id="9" creationId="{28ACF158-4C1C-0993-224F-4BD192D58342}"/>
          </ac:spMkLst>
        </pc:spChg>
        <pc:spChg chg="add mod">
          <ac:chgData name="공덕호" userId="71ce1358-e66d-48ff-a044-821898ec7d32" providerId="ADAL" clId="{BEA5EB75-BE88-4409-A61D-CD73A7184916}" dt="2022-11-16T15:28:45.362" v="1791" actId="20577"/>
          <ac:spMkLst>
            <pc:docMk/>
            <pc:sldMk cId="1878560685" sldId="2295"/>
            <ac:spMk id="10" creationId="{FC45EBE9-BAB3-06F3-B758-49CA221FEC04}"/>
          </ac:spMkLst>
        </pc:spChg>
        <pc:picChg chg="add del mod">
          <ac:chgData name="공덕호" userId="71ce1358-e66d-48ff-a044-821898ec7d32" providerId="ADAL" clId="{BEA5EB75-BE88-4409-A61D-CD73A7184916}" dt="2022-11-16T15:22:39.411" v="1507" actId="478"/>
          <ac:picMkLst>
            <pc:docMk/>
            <pc:sldMk cId="1878560685" sldId="2295"/>
            <ac:picMk id="3" creationId="{C5C07629-C5F8-8D6B-68D8-A23E3BE8961D}"/>
          </ac:picMkLst>
        </pc:picChg>
        <pc:picChg chg="add mod">
          <ac:chgData name="공덕호" userId="71ce1358-e66d-48ff-a044-821898ec7d32" providerId="ADAL" clId="{BEA5EB75-BE88-4409-A61D-CD73A7184916}" dt="2022-11-16T15:25:05.990" v="1703" actId="12789"/>
          <ac:picMkLst>
            <pc:docMk/>
            <pc:sldMk cId="1878560685" sldId="2295"/>
            <ac:picMk id="4" creationId="{3AE064AC-8EF9-8769-A2D8-0A317E84DBEE}"/>
          </ac:picMkLst>
        </pc:picChg>
        <pc:cxnChg chg="add mod">
          <ac:chgData name="공덕호" userId="71ce1358-e66d-48ff-a044-821898ec7d32" providerId="ADAL" clId="{BEA5EB75-BE88-4409-A61D-CD73A7184916}" dt="2022-11-16T15:27:11.157" v="1713" actId="1076"/>
          <ac:cxnSpMkLst>
            <pc:docMk/>
            <pc:sldMk cId="1878560685" sldId="2295"/>
            <ac:cxnSpMk id="8" creationId="{1229F442-B2E1-1FF2-5FB8-33FEFA93DC88}"/>
          </ac:cxnSpMkLst>
        </pc:cxnChg>
      </pc:sldChg>
      <pc:sldChg chg="addSp delSp modSp add mod">
        <pc:chgData name="공덕호" userId="71ce1358-e66d-48ff-a044-821898ec7d32" providerId="ADAL" clId="{BEA5EB75-BE88-4409-A61D-CD73A7184916}" dt="2022-11-17T08:32:13.811" v="2419" actId="20577"/>
        <pc:sldMkLst>
          <pc:docMk/>
          <pc:sldMk cId="3602198952" sldId="2296"/>
        </pc:sldMkLst>
        <pc:spChg chg="mod">
          <ac:chgData name="공덕호" userId="71ce1358-e66d-48ff-a044-821898ec7d32" providerId="ADAL" clId="{BEA5EB75-BE88-4409-A61D-CD73A7184916}" dt="2022-11-17T08:32:13.811" v="2419" actId="20577"/>
          <ac:spMkLst>
            <pc:docMk/>
            <pc:sldMk cId="3602198952" sldId="2296"/>
            <ac:spMk id="2" creationId="{2490B39B-1FA3-1492-81BE-26C99C385744}"/>
          </ac:spMkLst>
        </pc:spChg>
        <pc:spChg chg="del">
          <ac:chgData name="공덕호" userId="71ce1358-e66d-48ff-a044-821898ec7d32" providerId="ADAL" clId="{BEA5EB75-BE88-4409-A61D-CD73A7184916}" dt="2022-11-17T08:27:44.442" v="1976" actId="478"/>
          <ac:spMkLst>
            <pc:docMk/>
            <pc:sldMk cId="3602198952" sldId="2296"/>
            <ac:spMk id="5" creationId="{05074479-C85B-9141-CA67-120517CAC65B}"/>
          </ac:spMkLst>
        </pc:spChg>
        <pc:spChg chg="del">
          <ac:chgData name="공덕호" userId="71ce1358-e66d-48ff-a044-821898ec7d32" providerId="ADAL" clId="{BEA5EB75-BE88-4409-A61D-CD73A7184916}" dt="2022-11-17T08:26:25.532" v="1966" actId="478"/>
          <ac:spMkLst>
            <pc:docMk/>
            <pc:sldMk cId="3602198952" sldId="2296"/>
            <ac:spMk id="9" creationId="{28ACF158-4C1C-0993-224F-4BD192D58342}"/>
          </ac:spMkLst>
        </pc:spChg>
        <pc:spChg chg="del">
          <ac:chgData name="공덕호" userId="71ce1358-e66d-48ff-a044-821898ec7d32" providerId="ADAL" clId="{BEA5EB75-BE88-4409-A61D-CD73A7184916}" dt="2022-11-17T08:26:25.532" v="1966" actId="478"/>
          <ac:spMkLst>
            <pc:docMk/>
            <pc:sldMk cId="3602198952" sldId="2296"/>
            <ac:spMk id="10" creationId="{FC45EBE9-BAB3-06F3-B758-49CA221FEC04}"/>
          </ac:spMkLst>
        </pc:spChg>
        <pc:spChg chg="del">
          <ac:chgData name="공덕호" userId="71ce1358-e66d-48ff-a044-821898ec7d32" providerId="ADAL" clId="{BEA5EB75-BE88-4409-A61D-CD73A7184916}" dt="2022-11-17T08:26:25.532" v="1966" actId="478"/>
          <ac:spMkLst>
            <pc:docMk/>
            <pc:sldMk cId="3602198952" sldId="2296"/>
            <ac:spMk id="13" creationId="{0A2517A2-5CBD-8368-7D54-281E7E990C0F}"/>
          </ac:spMkLst>
        </pc:spChg>
        <pc:spChg chg="del">
          <ac:chgData name="공덕호" userId="71ce1358-e66d-48ff-a044-821898ec7d32" providerId="ADAL" clId="{BEA5EB75-BE88-4409-A61D-CD73A7184916}" dt="2022-11-17T08:26:25.532" v="1966" actId="478"/>
          <ac:spMkLst>
            <pc:docMk/>
            <pc:sldMk cId="3602198952" sldId="2296"/>
            <ac:spMk id="18" creationId="{B6E03B1D-50C9-D9B4-7E2F-3F97A25A6219}"/>
          </ac:spMkLst>
        </pc:spChg>
        <pc:picChg chg="del">
          <ac:chgData name="공덕호" userId="71ce1358-e66d-48ff-a044-821898ec7d32" providerId="ADAL" clId="{BEA5EB75-BE88-4409-A61D-CD73A7184916}" dt="2022-11-17T08:27:32.296" v="1971" actId="478"/>
          <ac:picMkLst>
            <pc:docMk/>
            <pc:sldMk cId="3602198952" sldId="2296"/>
            <ac:picMk id="4" creationId="{3AE064AC-8EF9-8769-A2D8-0A317E84DBEE}"/>
          </ac:picMkLst>
        </pc:picChg>
        <pc:picChg chg="add mod">
          <ac:chgData name="공덕호" userId="71ce1358-e66d-48ff-a044-821898ec7d32" providerId="ADAL" clId="{BEA5EB75-BE88-4409-A61D-CD73A7184916}" dt="2022-11-17T08:28:27.951" v="2038" actId="1076"/>
          <ac:picMkLst>
            <pc:docMk/>
            <pc:sldMk cId="3602198952" sldId="2296"/>
            <ac:picMk id="6" creationId="{B5462DD4-4D2C-A1FE-667F-F4D365150541}"/>
          </ac:picMkLst>
        </pc:picChg>
        <pc:picChg chg="del">
          <ac:chgData name="공덕호" userId="71ce1358-e66d-48ff-a044-821898ec7d32" providerId="ADAL" clId="{BEA5EB75-BE88-4409-A61D-CD73A7184916}" dt="2022-11-17T08:26:25.532" v="1966" actId="478"/>
          <ac:picMkLst>
            <pc:docMk/>
            <pc:sldMk cId="3602198952" sldId="2296"/>
            <ac:picMk id="7" creationId="{283AAD3B-530F-C6A5-3940-E6AB241193E2}"/>
          </ac:picMkLst>
        </pc:picChg>
        <pc:picChg chg="add del mod">
          <ac:chgData name="공덕호" userId="71ce1358-e66d-48ff-a044-821898ec7d32" providerId="ADAL" clId="{BEA5EB75-BE88-4409-A61D-CD73A7184916}" dt="2022-11-17T08:27:43.058" v="1975" actId="478"/>
          <ac:picMkLst>
            <pc:docMk/>
            <pc:sldMk cId="3602198952" sldId="2296"/>
            <ac:picMk id="11" creationId="{0DA3F59A-4582-0407-C0FF-4E5BA1375F6C}"/>
          </ac:picMkLst>
        </pc:picChg>
        <pc:picChg chg="add mod">
          <ac:chgData name="공덕호" userId="71ce1358-e66d-48ff-a044-821898ec7d32" providerId="ADAL" clId="{BEA5EB75-BE88-4409-A61D-CD73A7184916}" dt="2022-11-17T08:30:33.079" v="2193" actId="1076"/>
          <ac:picMkLst>
            <pc:docMk/>
            <pc:sldMk cId="3602198952" sldId="2296"/>
            <ac:picMk id="15" creationId="{2DFC75CF-329F-AE68-A833-0B636D8F2343}"/>
          </ac:picMkLst>
        </pc:picChg>
        <pc:picChg chg="del">
          <ac:chgData name="공덕호" userId="71ce1358-e66d-48ff-a044-821898ec7d32" providerId="ADAL" clId="{BEA5EB75-BE88-4409-A61D-CD73A7184916}" dt="2022-11-17T08:26:25.532" v="1966" actId="478"/>
          <ac:picMkLst>
            <pc:docMk/>
            <pc:sldMk cId="3602198952" sldId="2296"/>
            <ac:picMk id="19" creationId="{A2F7A7B3-B37D-87E4-5C57-C6BBB2249CD6}"/>
          </ac:picMkLst>
        </pc:picChg>
        <pc:picChg chg="add del mod">
          <ac:chgData name="공덕호" userId="71ce1358-e66d-48ff-a044-821898ec7d32" providerId="ADAL" clId="{BEA5EB75-BE88-4409-A61D-CD73A7184916}" dt="2022-11-17T08:30:26.968" v="2189" actId="478"/>
          <ac:picMkLst>
            <pc:docMk/>
            <pc:sldMk cId="3602198952" sldId="2296"/>
            <ac:picMk id="20" creationId="{83B98FE8-2DD4-882B-49BD-1CB6CA5DFE1E}"/>
          </ac:picMkLst>
        </pc:picChg>
        <pc:picChg chg="add del mod">
          <ac:chgData name="공덕호" userId="71ce1358-e66d-48ff-a044-821898ec7d32" providerId="ADAL" clId="{BEA5EB75-BE88-4409-A61D-CD73A7184916}" dt="2022-11-17T08:30:27.188" v="2190" actId="478"/>
          <ac:picMkLst>
            <pc:docMk/>
            <pc:sldMk cId="3602198952" sldId="2296"/>
            <ac:picMk id="22" creationId="{FDF1FDA7-C24C-E94E-52D0-7BA907983B50}"/>
          </ac:picMkLst>
        </pc:picChg>
        <pc:cxnChg chg="del">
          <ac:chgData name="공덕호" userId="71ce1358-e66d-48ff-a044-821898ec7d32" providerId="ADAL" clId="{BEA5EB75-BE88-4409-A61D-CD73A7184916}" dt="2022-11-17T08:26:25.532" v="1966" actId="478"/>
          <ac:cxnSpMkLst>
            <pc:docMk/>
            <pc:sldMk cId="3602198952" sldId="2296"/>
            <ac:cxnSpMk id="8" creationId="{1229F442-B2E1-1FF2-5FB8-33FEFA93DC88}"/>
          </ac:cxnSpMkLst>
        </pc:cxnChg>
        <pc:cxnChg chg="del">
          <ac:chgData name="공덕호" userId="71ce1358-e66d-48ff-a044-821898ec7d32" providerId="ADAL" clId="{BEA5EB75-BE88-4409-A61D-CD73A7184916}" dt="2022-11-17T08:26:25.532" v="1966" actId="478"/>
          <ac:cxnSpMkLst>
            <pc:docMk/>
            <pc:sldMk cId="3602198952" sldId="2296"/>
            <ac:cxnSpMk id="12" creationId="{599F87E4-C535-5253-0400-89F8D732FCFC}"/>
          </ac:cxnSpMkLst>
        </pc:cxnChg>
        <pc:cxnChg chg="del">
          <ac:chgData name="공덕호" userId="71ce1358-e66d-48ff-a044-821898ec7d32" providerId="ADAL" clId="{BEA5EB75-BE88-4409-A61D-CD73A7184916}" dt="2022-11-17T08:26:25.532" v="1966" actId="478"/>
          <ac:cxnSpMkLst>
            <pc:docMk/>
            <pc:sldMk cId="3602198952" sldId="2296"/>
            <ac:cxnSpMk id="16" creationId="{CF86711D-EB0E-DDC6-FB67-8F021EF91FC6}"/>
          </ac:cxnSpMkLst>
        </pc:cxnChg>
      </pc:sldChg>
      <pc:sldChg chg="addSp delSp modSp add mod">
        <pc:chgData name="공덕호" userId="71ce1358-e66d-48ff-a044-821898ec7d32" providerId="ADAL" clId="{BEA5EB75-BE88-4409-A61D-CD73A7184916}" dt="2022-11-17T12:50:44.103" v="3855" actId="1076"/>
        <pc:sldMkLst>
          <pc:docMk/>
          <pc:sldMk cId="2528155978" sldId="2297"/>
        </pc:sldMkLst>
        <pc:spChg chg="mod">
          <ac:chgData name="공덕호" userId="71ce1358-e66d-48ff-a044-821898ec7d32" providerId="ADAL" clId="{BEA5EB75-BE88-4409-A61D-CD73A7184916}" dt="2022-11-17T08:58:10.280" v="2605" actId="20577"/>
          <ac:spMkLst>
            <pc:docMk/>
            <pc:sldMk cId="2528155978" sldId="2297"/>
            <ac:spMk id="2" creationId="{2490B39B-1FA3-1492-81BE-26C99C385744}"/>
          </ac:spMkLst>
        </pc:spChg>
        <pc:spChg chg="add del">
          <ac:chgData name="공덕호" userId="71ce1358-e66d-48ff-a044-821898ec7d32" providerId="ADAL" clId="{BEA5EB75-BE88-4409-A61D-CD73A7184916}" dt="2022-11-17T08:57:29.339" v="2564" actId="478"/>
          <ac:spMkLst>
            <pc:docMk/>
            <pc:sldMk cId="2528155978" sldId="2297"/>
            <ac:spMk id="3" creationId="{D0D4DA42-87D9-668B-7A3E-783C807EC273}"/>
          </ac:spMkLst>
        </pc:spChg>
        <pc:spChg chg="add mod">
          <ac:chgData name="공덕호" userId="71ce1358-e66d-48ff-a044-821898ec7d32" providerId="ADAL" clId="{BEA5EB75-BE88-4409-A61D-CD73A7184916}" dt="2022-11-17T12:47:24.281" v="3850" actId="1076"/>
          <ac:spMkLst>
            <pc:docMk/>
            <pc:sldMk cId="2528155978" sldId="2297"/>
            <ac:spMk id="5" creationId="{BE73790B-2E61-C447-F8DE-8B9DC0DF8BC4}"/>
          </ac:spMkLst>
        </pc:spChg>
        <pc:spChg chg="add mod">
          <ac:chgData name="공덕호" userId="71ce1358-e66d-48ff-a044-821898ec7d32" providerId="ADAL" clId="{BEA5EB75-BE88-4409-A61D-CD73A7184916}" dt="2022-11-17T12:50:44.103" v="3855" actId="1076"/>
          <ac:spMkLst>
            <pc:docMk/>
            <pc:sldMk cId="2528155978" sldId="2297"/>
            <ac:spMk id="7" creationId="{0719DA2F-445F-A885-CEB9-F056CB7E7DBA}"/>
          </ac:spMkLst>
        </pc:spChg>
        <pc:spChg chg="add del mod">
          <ac:chgData name="공덕호" userId="71ce1358-e66d-48ff-a044-821898ec7d32" providerId="ADAL" clId="{BEA5EB75-BE88-4409-A61D-CD73A7184916}" dt="2022-11-17T08:57:40.955" v="2569" actId="478"/>
          <ac:spMkLst>
            <pc:docMk/>
            <pc:sldMk cId="2528155978" sldId="2297"/>
            <ac:spMk id="10" creationId="{3E100F31-BD54-D080-2DAF-5FC9F5A7E3B4}"/>
          </ac:spMkLst>
        </pc:spChg>
        <pc:spChg chg="add del mod">
          <ac:chgData name="공덕호" userId="71ce1358-e66d-48ff-a044-821898ec7d32" providerId="ADAL" clId="{BEA5EB75-BE88-4409-A61D-CD73A7184916}" dt="2022-11-17T08:57:40.955" v="2569" actId="478"/>
          <ac:spMkLst>
            <pc:docMk/>
            <pc:sldMk cId="2528155978" sldId="2297"/>
            <ac:spMk id="12" creationId="{22C77779-C9DF-99CE-A850-09E8543E65CE}"/>
          </ac:spMkLst>
        </pc:spChg>
        <pc:spChg chg="add mod">
          <ac:chgData name="공덕호" userId="71ce1358-e66d-48ff-a044-821898ec7d32" providerId="ADAL" clId="{BEA5EB75-BE88-4409-A61D-CD73A7184916}" dt="2022-11-17T12:47:24.281" v="3850" actId="1076"/>
          <ac:spMkLst>
            <pc:docMk/>
            <pc:sldMk cId="2528155978" sldId="2297"/>
            <ac:spMk id="14" creationId="{5E189706-0886-A081-0319-CFEF9087F140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16" creationId="{F0382CE1-BC31-BDD6-1204-811445CC2F28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17" creationId="{2A5D7B61-E66C-5328-BF37-2AF1C962D169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18" creationId="{EFC91257-6AEE-DCBD-39D1-44A19729CF42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19" creationId="{3F87CA38-C05B-F9E9-5BA8-0298542C1190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0" creationId="{CB07BCBA-D405-EB85-814D-BBBC39F1F031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1" creationId="{573680F6-9259-0E65-1C3F-804699BECE7D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2" creationId="{B55D38BC-9255-CD62-934E-3033D09DC155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3" creationId="{35650027-690E-A5E7-1E2B-47CF35A778A0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4" creationId="{47F866F4-6DAA-3DA4-2CC3-4685CD97636B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5" creationId="{B49C71B4-7F38-4C20-C914-7AA4A2C5DFE7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6" creationId="{6039DD57-EC57-11AE-F0D3-51B34F675A55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7" creationId="{20170E77-242B-ED41-516F-A8CA74AAA1A0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8" creationId="{3B71F1B6-984A-246F-D781-507C9D2B674C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29" creationId="{A5500923-419B-F0E1-0386-91B012E7B724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0" creationId="{37533C1F-9B3D-F305-EE9F-066216FBAF94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1" creationId="{94568B64-6393-2F15-22C6-B39EBDD1C2D8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2" creationId="{A0588BF9-613B-50B7-2603-EF7ABDFD6432}"/>
          </ac:spMkLst>
        </pc:spChg>
        <pc:spChg chg="add del">
          <ac:chgData name="공덕호" userId="71ce1358-e66d-48ff-a044-821898ec7d32" providerId="ADAL" clId="{BEA5EB75-BE88-4409-A61D-CD73A7184916}" dt="2022-11-17T12:30:08.622" v="3323" actId="11529"/>
          <ac:spMkLst>
            <pc:docMk/>
            <pc:sldMk cId="2528155978" sldId="2297"/>
            <ac:spMk id="33" creationId="{B991D84B-7CC5-2745-B699-3865502C8B10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4" creationId="{DD6E6004-BBB1-E65F-E0BD-D1B6F483D02A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5" creationId="{F3612F0A-EF67-27A0-6780-3864A8FB85B9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8" creationId="{719289F7-4D47-DC1E-34BB-61CB7F62CB3C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39" creationId="{67B450A0-E380-FC79-E4C1-67A770467FAA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0" creationId="{99C3119F-5527-846E-FDBF-89483F4445B4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1" creationId="{CA49EE8D-0747-8630-F187-E2090D25CA82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2" creationId="{BF90D4FE-E8A7-12F7-0750-84BC7AC72EFE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3" creationId="{5C8DAE11-CB97-5EC5-C6F5-59A6587352AA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4" creationId="{B4C38390-5F47-E4F5-2B56-488795DDD64E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5" creationId="{FCBBDD74-A15A-1EEF-913C-8F071D24CA06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6" creationId="{6A2675EC-F9BB-8E79-A047-BAD9DF02CC69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7" creationId="{B38039CD-D6DF-5BB1-E868-C63E583639DD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8" creationId="{F778032A-ACCB-EA21-B7DF-1FD3D01D09EB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49" creationId="{0AB6FE4F-6C1E-9D2B-4A1F-55EC4D7F1797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50" creationId="{D439409F-20F9-84CD-ED02-24ACA2787230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51" creationId="{A29BD535-0B81-7454-C1F4-1B5519AD2CF1}"/>
          </ac:spMkLst>
        </pc:spChg>
        <pc:spChg chg="add del mod">
          <ac:chgData name="공덕호" userId="71ce1358-e66d-48ff-a044-821898ec7d32" providerId="ADAL" clId="{BEA5EB75-BE88-4409-A61D-CD73A7184916}" dt="2022-11-17T12:33:15.181" v="3449" actId="478"/>
          <ac:spMkLst>
            <pc:docMk/>
            <pc:sldMk cId="2528155978" sldId="2297"/>
            <ac:spMk id="52" creationId="{73072E76-1D5D-82E7-4CCD-E2E3750E8071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53" creationId="{381E7227-F653-24D7-CFAD-8B6B51993821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54" creationId="{DF40ECEC-676C-B98A-5D35-5E093C0C325B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57" creationId="{3F7D7656-2762-B2A5-53B9-2B6165DFC754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60" creationId="{DE9BED1A-3DB0-A889-1757-2B9FBC92A2B7}"/>
          </ac:spMkLst>
        </pc:spChg>
        <pc:spChg chg="add del mod">
          <ac:chgData name="공덕호" userId="71ce1358-e66d-48ff-a044-821898ec7d32" providerId="ADAL" clId="{BEA5EB75-BE88-4409-A61D-CD73A7184916}" dt="2022-11-17T12:36:02.140" v="3538" actId="478"/>
          <ac:spMkLst>
            <pc:docMk/>
            <pc:sldMk cId="2528155978" sldId="2297"/>
            <ac:spMk id="7168" creationId="{DD5FFF5A-10C4-D61F-A678-7A550EB62357}"/>
          </ac:spMkLst>
        </pc:spChg>
        <pc:spChg chg="add del mod">
          <ac:chgData name="공덕호" userId="71ce1358-e66d-48ff-a044-821898ec7d32" providerId="ADAL" clId="{BEA5EB75-BE88-4409-A61D-CD73A7184916}" dt="2022-11-17T12:47:17.736" v="3849" actId="478"/>
          <ac:spMkLst>
            <pc:docMk/>
            <pc:sldMk cId="2528155978" sldId="2297"/>
            <ac:spMk id="7173" creationId="{FF442564-1E28-8CD5-5B97-A4C3343BF972}"/>
          </ac:spMkLst>
        </pc:spChg>
        <pc:picChg chg="del">
          <ac:chgData name="공덕호" userId="71ce1358-e66d-48ff-a044-821898ec7d32" providerId="ADAL" clId="{BEA5EB75-BE88-4409-A61D-CD73A7184916}" dt="2022-11-17T08:34:58.373" v="2445" actId="478"/>
          <ac:picMkLst>
            <pc:docMk/>
            <pc:sldMk cId="2528155978" sldId="2297"/>
            <ac:picMk id="6" creationId="{B5462DD4-4D2C-A1FE-667F-F4D365150541}"/>
          </ac:picMkLst>
        </pc:picChg>
        <pc:picChg chg="add del mod">
          <ac:chgData name="공덕호" userId="71ce1358-e66d-48ff-a044-821898ec7d32" providerId="ADAL" clId="{BEA5EB75-BE88-4409-A61D-CD73A7184916}" dt="2022-11-17T08:57:40.955" v="2569" actId="478"/>
          <ac:picMkLst>
            <pc:docMk/>
            <pc:sldMk cId="2528155978" sldId="2297"/>
            <ac:picMk id="8" creationId="{9A9BDB55-3E00-A306-830F-22D5808F1741}"/>
          </ac:picMkLst>
        </pc:picChg>
        <pc:picChg chg="add mod">
          <ac:chgData name="공덕호" userId="71ce1358-e66d-48ff-a044-821898ec7d32" providerId="ADAL" clId="{BEA5EB75-BE88-4409-A61D-CD73A7184916}" dt="2022-11-17T12:47:24.281" v="3850" actId="1076"/>
          <ac:picMkLst>
            <pc:docMk/>
            <pc:sldMk cId="2528155978" sldId="2297"/>
            <ac:picMk id="13" creationId="{4B0C501E-62B2-6A36-CF5A-0BB39435869C}"/>
          </ac:picMkLst>
        </pc:picChg>
        <pc:picChg chg="del">
          <ac:chgData name="공덕호" userId="71ce1358-e66d-48ff-a044-821898ec7d32" providerId="ADAL" clId="{BEA5EB75-BE88-4409-A61D-CD73A7184916}" dt="2022-11-17T08:34:58.572" v="2446" actId="478"/>
          <ac:picMkLst>
            <pc:docMk/>
            <pc:sldMk cId="2528155978" sldId="2297"/>
            <ac:picMk id="15" creationId="{2DFC75CF-329F-AE68-A833-0B636D8F2343}"/>
          </ac:picMkLst>
        </pc:picChg>
        <pc:picChg chg="add del mod">
          <ac:chgData name="공덕호" userId="71ce1358-e66d-48ff-a044-821898ec7d32" providerId="ADAL" clId="{BEA5EB75-BE88-4409-A61D-CD73A7184916}" dt="2022-11-17T08:56:59.401" v="2561" actId="478"/>
          <ac:picMkLst>
            <pc:docMk/>
            <pc:sldMk cId="2528155978" sldId="2297"/>
            <ac:picMk id="1026" creationId="{6B485A45-1838-242E-1D0E-36D1B2186C35}"/>
          </ac:picMkLst>
        </pc:picChg>
        <pc:picChg chg="add mod">
          <ac:chgData name="공덕호" userId="71ce1358-e66d-48ff-a044-821898ec7d32" providerId="ADAL" clId="{BEA5EB75-BE88-4409-A61D-CD73A7184916}" dt="2022-11-17T12:47:32.681" v="3854" actId="1076"/>
          <ac:picMkLst>
            <pc:docMk/>
            <pc:sldMk cId="2528155978" sldId="2297"/>
            <ac:picMk id="7174" creationId="{1770661F-0C25-7058-1EB4-8B2215452428}"/>
          </ac:picMkLst>
        </pc:picChg>
        <pc:cxnChg chg="add mod">
          <ac:chgData name="공덕호" userId="71ce1358-e66d-48ff-a044-821898ec7d32" providerId="ADAL" clId="{BEA5EB75-BE88-4409-A61D-CD73A7184916}" dt="2022-11-17T12:47:24.281" v="3850" actId="1076"/>
          <ac:cxnSpMkLst>
            <pc:docMk/>
            <pc:sldMk cId="2528155978" sldId="2297"/>
            <ac:cxnSpMk id="4" creationId="{334EE85C-8A6D-76A8-0879-9E3E4198519B}"/>
          </ac:cxnSpMkLst>
        </pc:cxnChg>
        <pc:cxnChg chg="add del mod">
          <ac:chgData name="공덕호" userId="71ce1358-e66d-48ff-a044-821898ec7d32" providerId="ADAL" clId="{BEA5EB75-BE88-4409-A61D-CD73A7184916}" dt="2022-11-17T08:57:40.955" v="2569" actId="478"/>
          <ac:cxnSpMkLst>
            <pc:docMk/>
            <pc:sldMk cId="2528155978" sldId="2297"/>
            <ac:cxnSpMk id="9" creationId="{E690A619-A135-0CDB-27A7-9C660958DE4E}"/>
          </ac:cxnSpMkLst>
        </pc:cxnChg>
        <pc:cxnChg chg="add del mod">
          <ac:chgData name="공덕호" userId="71ce1358-e66d-48ff-a044-821898ec7d32" providerId="ADAL" clId="{BEA5EB75-BE88-4409-A61D-CD73A7184916}" dt="2022-11-17T08:57:40.955" v="2569" actId="478"/>
          <ac:cxnSpMkLst>
            <pc:docMk/>
            <pc:sldMk cId="2528155978" sldId="2297"/>
            <ac:cxnSpMk id="11" creationId="{EABF05F8-0B40-3960-55BF-0ED21D384127}"/>
          </ac:cxnSpMkLst>
        </pc:cxnChg>
        <pc:cxnChg chg="add del mod">
          <ac:chgData name="공덕호" userId="71ce1358-e66d-48ff-a044-821898ec7d32" providerId="ADAL" clId="{BEA5EB75-BE88-4409-A61D-CD73A7184916}" dt="2022-11-17T12:47:17.736" v="3849" actId="478"/>
          <ac:cxnSpMkLst>
            <pc:docMk/>
            <pc:sldMk cId="2528155978" sldId="2297"/>
            <ac:cxnSpMk id="37" creationId="{4B7AD19F-80A2-28DC-E379-00B854D78251}"/>
          </ac:cxnSpMkLst>
        </pc:cxnChg>
        <pc:cxnChg chg="add del mod">
          <ac:chgData name="공덕호" userId="71ce1358-e66d-48ff-a044-821898ec7d32" providerId="ADAL" clId="{BEA5EB75-BE88-4409-A61D-CD73A7184916}" dt="2022-11-17T12:47:17.736" v="3849" actId="478"/>
          <ac:cxnSpMkLst>
            <pc:docMk/>
            <pc:sldMk cId="2528155978" sldId="2297"/>
            <ac:cxnSpMk id="56" creationId="{2D652B27-1F3A-1F87-0418-3D715278BB3E}"/>
          </ac:cxnSpMkLst>
        </pc:cxnChg>
        <pc:cxnChg chg="add del mod">
          <ac:chgData name="공덕호" userId="71ce1358-e66d-48ff-a044-821898ec7d32" providerId="ADAL" clId="{BEA5EB75-BE88-4409-A61D-CD73A7184916}" dt="2022-11-17T12:47:17.736" v="3849" actId="478"/>
          <ac:cxnSpMkLst>
            <pc:docMk/>
            <pc:sldMk cId="2528155978" sldId="2297"/>
            <ac:cxnSpMk id="59" creationId="{1A607304-0032-CA0B-2670-74594FFCDD92}"/>
          </ac:cxnSpMkLst>
        </pc:cxnChg>
        <pc:cxnChg chg="add del mod">
          <ac:chgData name="공덕호" userId="71ce1358-e66d-48ff-a044-821898ec7d32" providerId="ADAL" clId="{BEA5EB75-BE88-4409-A61D-CD73A7184916}" dt="2022-11-17T12:47:17.736" v="3849" actId="478"/>
          <ac:cxnSpMkLst>
            <pc:docMk/>
            <pc:sldMk cId="2528155978" sldId="2297"/>
            <ac:cxnSpMk id="62" creationId="{9C067174-EEE8-BFAB-F690-AF2B16F0448D}"/>
          </ac:cxnSpMkLst>
        </pc:cxnChg>
        <pc:cxnChg chg="add del mod">
          <ac:chgData name="공덕호" userId="71ce1358-e66d-48ff-a044-821898ec7d32" providerId="ADAL" clId="{BEA5EB75-BE88-4409-A61D-CD73A7184916}" dt="2022-11-17T12:47:17.736" v="3849" actId="478"/>
          <ac:cxnSpMkLst>
            <pc:docMk/>
            <pc:sldMk cId="2528155978" sldId="2297"/>
            <ac:cxnSpMk id="7172" creationId="{6AED8721-1E00-DD74-79F3-F30F2284A2F1}"/>
          </ac:cxnSpMkLst>
        </pc:cxnChg>
      </pc:sldChg>
      <pc:sldChg chg="addSp delSp modSp add mod">
        <pc:chgData name="공덕호" userId="71ce1358-e66d-48ff-a044-821898ec7d32" providerId="ADAL" clId="{BEA5EB75-BE88-4409-A61D-CD73A7184916}" dt="2022-11-17T12:51:09.353" v="3860" actId="1076"/>
        <pc:sldMkLst>
          <pc:docMk/>
          <pc:sldMk cId="636247733" sldId="2298"/>
        </pc:sldMkLst>
        <pc:spChg chg="mod">
          <ac:chgData name="공덕호" userId="71ce1358-e66d-48ff-a044-821898ec7d32" providerId="ADAL" clId="{BEA5EB75-BE88-4409-A61D-CD73A7184916}" dt="2022-11-17T11:58:12.647" v="3184"/>
          <ac:spMkLst>
            <pc:docMk/>
            <pc:sldMk cId="636247733" sldId="2298"/>
            <ac:spMk id="2" creationId="{2490B39B-1FA3-1492-81BE-26C99C385744}"/>
          </ac:spMkLst>
        </pc:spChg>
        <pc:spChg chg="mod">
          <ac:chgData name="공덕호" userId="71ce1358-e66d-48ff-a044-821898ec7d32" providerId="ADAL" clId="{BEA5EB75-BE88-4409-A61D-CD73A7184916}" dt="2022-11-17T12:51:05.505" v="3859" actId="1076"/>
          <ac:spMkLst>
            <pc:docMk/>
            <pc:sldMk cId="636247733" sldId="2298"/>
            <ac:spMk id="5" creationId="{BE73790B-2E61-C447-F8DE-8B9DC0DF8BC4}"/>
          </ac:spMkLst>
        </pc:spChg>
        <pc:spChg chg="mod">
          <ac:chgData name="공덕호" userId="71ce1358-e66d-48ff-a044-821898ec7d32" providerId="ADAL" clId="{BEA5EB75-BE88-4409-A61D-CD73A7184916}" dt="2022-11-17T12:51:09.353" v="3860" actId="1076"/>
          <ac:spMkLst>
            <pc:docMk/>
            <pc:sldMk cId="636247733" sldId="2298"/>
            <ac:spMk id="7" creationId="{0719DA2F-445F-A885-CEB9-F056CB7E7DBA}"/>
          </ac:spMkLst>
        </pc:spChg>
        <pc:spChg chg="mod">
          <ac:chgData name="공덕호" userId="71ce1358-e66d-48ff-a044-821898ec7d32" providerId="ADAL" clId="{BEA5EB75-BE88-4409-A61D-CD73A7184916}" dt="2022-11-17T12:51:09.353" v="3860" actId="1076"/>
          <ac:spMkLst>
            <pc:docMk/>
            <pc:sldMk cId="636247733" sldId="2298"/>
            <ac:spMk id="14" creationId="{5E189706-0886-A081-0319-CFEF9087F140}"/>
          </ac:spMkLst>
        </pc:spChg>
        <pc:picChg chg="add del mod">
          <ac:chgData name="공덕호" userId="71ce1358-e66d-48ff-a044-821898ec7d32" providerId="ADAL" clId="{BEA5EB75-BE88-4409-A61D-CD73A7184916}" dt="2022-11-17T12:50:56.085" v="3856" actId="478"/>
          <ac:picMkLst>
            <pc:docMk/>
            <pc:sldMk cId="636247733" sldId="2298"/>
            <ac:picMk id="6" creationId="{3C23C1D2-26BB-65E6-3110-1DAD44CC74F5}"/>
          </ac:picMkLst>
        </pc:picChg>
        <pc:picChg chg="mod">
          <ac:chgData name="공덕호" userId="71ce1358-e66d-48ff-a044-821898ec7d32" providerId="ADAL" clId="{BEA5EB75-BE88-4409-A61D-CD73A7184916}" dt="2022-11-17T12:51:09.353" v="3860" actId="1076"/>
          <ac:picMkLst>
            <pc:docMk/>
            <pc:sldMk cId="636247733" sldId="2298"/>
            <ac:picMk id="13" creationId="{4B0C501E-62B2-6A36-CF5A-0BB39435869C}"/>
          </ac:picMkLst>
        </pc:picChg>
        <pc:cxnChg chg="mod">
          <ac:chgData name="공덕호" userId="71ce1358-e66d-48ff-a044-821898ec7d32" providerId="ADAL" clId="{BEA5EB75-BE88-4409-A61D-CD73A7184916}" dt="2022-11-17T12:51:05.505" v="3859" actId="1076"/>
          <ac:cxnSpMkLst>
            <pc:docMk/>
            <pc:sldMk cId="636247733" sldId="2298"/>
            <ac:cxnSpMk id="4" creationId="{334EE85C-8A6D-76A8-0879-9E3E4198519B}"/>
          </ac:cxnSpMkLst>
        </pc:cxnChg>
      </pc:sldChg>
      <pc:sldChg chg="addSp delSp modSp new del mod ord">
        <pc:chgData name="공덕호" userId="71ce1358-e66d-48ff-a044-821898ec7d32" providerId="ADAL" clId="{BEA5EB75-BE88-4409-A61D-CD73A7184916}" dt="2022-11-17T12:46:57.353" v="3846" actId="47"/>
        <pc:sldMkLst>
          <pc:docMk/>
          <pc:sldMk cId="755796630" sldId="2299"/>
        </pc:sldMkLst>
        <pc:spChg chg="mod">
          <ac:chgData name="공덕호" userId="71ce1358-e66d-48ff-a044-821898ec7d32" providerId="ADAL" clId="{BEA5EB75-BE88-4409-A61D-CD73A7184916}" dt="2022-11-17T12:44:23.123" v="3836"/>
          <ac:spMkLst>
            <pc:docMk/>
            <pc:sldMk cId="755796630" sldId="2299"/>
            <ac:spMk id="2" creationId="{1594FF05-DD7B-58A7-6641-84775388DAA6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" creationId="{CA78F609-E30E-4D45-BD3B-4AF7AC75F553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4" creationId="{D869F2A0-BDA9-D488-F5A4-017216B992BD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" creationId="{4D6E5273-2EC9-2765-E586-C2FEF44AC50E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" creationId="{EDC62EE6-327A-9CBF-F00D-BA035BF61686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7" creationId="{A742B756-320B-8B14-6AFF-B4379E085659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8" creationId="{018B2616-3D54-D39D-804E-44A21DE969ED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9" creationId="{D61D1C4B-EE0D-FEE7-A586-26860E949041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0" creationId="{274C9080-D71E-98D6-DEE1-397EF88429B9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1" creationId="{E75E2058-0D85-54A4-12E4-14B89BEBE447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2" creationId="{75F1982A-4609-7FC0-5386-3F327198A671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3" creationId="{5E93C3B8-9CC6-EA1C-C18B-14D4E9F4B60B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4" creationId="{A52DB6BD-E079-B095-38A0-F104A874D446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5" creationId="{7A09519D-D582-CA36-96BB-884C4F3DB5E0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6" creationId="{7F49E460-A68F-12F6-761E-D5EC0F4F9609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7" creationId="{70104E2A-86D3-0FA1-3124-AEA80591E0B7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8" creationId="{B326AE49-4730-391F-368C-8C0561B1A811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19" creationId="{496E87D3-D471-AE7A-83E4-E6C093ED004A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0" creationId="{8CB766AA-DC57-C75A-4219-5A06ED60E043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1" creationId="{8E1A9B71-F3B2-AFB0-F639-01538DF97C7C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3" creationId="{2B14351B-A71D-CDE3-83BC-C9270EA81545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4" creationId="{2A695757-F6B2-F32F-AAA8-24202F5159A3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5" creationId="{A75CAC2E-80D1-A137-F47E-D7B5008A1471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6" creationId="{1BB00862-0744-8518-8CE7-4996536B087D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7" creationId="{755706C5-C210-D836-AB31-399BFCB04BC4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8" creationId="{A8E1044F-E01D-4208-2D83-683BE9246EED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29" creationId="{294DF380-0CCE-5FD1-E8A5-816E48544321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0" creationId="{8A6986E1-38FD-8B39-99C6-474051E49776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1" creationId="{E4ECA4A7-2A6E-7ACF-E167-6AD6C35CD275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2" creationId="{7A590B97-9F65-7A87-7B42-79BA2775F7D6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3" creationId="{8B052DCC-693A-A02D-17E0-F94B4AA0A921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4" creationId="{2409C35D-37E2-D23A-25B2-1D7704AD0C84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5" creationId="{1B1CD545-4887-53F9-D139-9FAFF02AEA79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6" creationId="{8973CF63-1F3E-DA95-6528-A4C10D48F3C6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7" creationId="{1D1A74B2-5CE8-8DDF-2B9D-F5A53F7F9224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38" creationId="{9342E7B5-BEAF-12E7-9DF7-CE8218DE4F7E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40" creationId="{3B3E93D7-ACFF-402F-58F6-48F81CCAD428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42" creationId="{755DB162-9588-AA20-DEAD-11F149F8B528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45" creationId="{D5913844-CD1E-B290-F167-45DFF57C9A67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0" creationId="{F33C84BB-C3F7-8438-0C3C-EAE7E36B54AB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1" creationId="{2E846709-023F-9CF7-257C-BC70F2366595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2" creationId="{95FD34C5-1FD3-009D-0089-01A1E6E6BD40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3" creationId="{164E7740-C34C-5135-2A3C-D0C37996E63E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4" creationId="{F31C3F08-C80F-4485-95F8-C397E7579FFE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5" creationId="{A461AF82-354D-9EDA-B720-C67546FBA30C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6" creationId="{AA6B6AB7-AB5A-8856-5A20-1F99EE38CC6C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7" creationId="{15B6A69D-8D46-6DF1-0089-93E7295E146C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8" creationId="{457D23E9-0B38-F327-30A2-A9B0F5D71068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59" creationId="{1D11366C-7A1F-2084-F886-DCF4F76FC3C5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0" creationId="{C9C92332-44B9-3DA5-D4C3-140C4640BBEE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1" creationId="{342119EB-4277-EC37-3705-222633AEC56B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2" creationId="{8710E113-7D2B-63CC-A211-10EC306EBFDB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3" creationId="{02E43312-3A73-85DE-7EFE-212DC70139BB}"/>
          </ac:spMkLst>
        </pc:spChg>
        <pc:spChg chg="add del mod">
          <ac:chgData name="공덕호" userId="71ce1358-e66d-48ff-a044-821898ec7d32" providerId="ADAL" clId="{BEA5EB75-BE88-4409-A61D-CD73A7184916}" dt="2022-11-17T12:38:51.658" v="3630" actId="478"/>
          <ac:spMkLst>
            <pc:docMk/>
            <pc:sldMk cId="755796630" sldId="2299"/>
            <ac:spMk id="64" creationId="{EB6C8642-809B-E524-E72C-F381184373BF}"/>
          </ac:spMkLst>
        </pc:spChg>
        <pc:spChg chg="add del mod">
          <ac:chgData name="공덕호" userId="71ce1358-e66d-48ff-a044-821898ec7d32" providerId="ADAL" clId="{BEA5EB75-BE88-4409-A61D-CD73A7184916}" dt="2022-11-17T12:38:51.927" v="3631" actId="478"/>
          <ac:spMkLst>
            <pc:docMk/>
            <pc:sldMk cId="755796630" sldId="2299"/>
            <ac:spMk id="65" creationId="{9B50A77A-8D13-3CAA-36D2-DE820E043A2D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6" creationId="{5C8CC6A8-C813-9191-7CAF-A67EFEDF2C39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7" creationId="{7EA0D6FC-F8B8-702A-C630-1DF517E6CAF3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69" creationId="{C25AC1B6-1708-A1F4-05C0-A6E80F7582DA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70" creationId="{5A446E67-12E6-8966-058F-7F37CD6A96B4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71" creationId="{F1CBFE8D-2DF8-FFAF-F7BD-46A71220A9EB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72" creationId="{A29CD6CB-0297-B0ED-6D1E-78E8C5FF8FAF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73" creationId="{5C3CA1A1-0809-5171-3D74-E833FFB980E9}"/>
          </ac:spMkLst>
        </pc:spChg>
        <pc:spChg chg="add mod">
          <ac:chgData name="공덕호" userId="71ce1358-e66d-48ff-a044-821898ec7d32" providerId="ADAL" clId="{BEA5EB75-BE88-4409-A61D-CD73A7184916}" dt="2022-11-17T12:44:12.373" v="3822" actId="164"/>
          <ac:spMkLst>
            <pc:docMk/>
            <pc:sldMk cId="755796630" sldId="2299"/>
            <ac:spMk id="78" creationId="{51EB106E-BF8D-1A70-B743-1F193B9FE096}"/>
          </ac:spMkLst>
        </pc:spChg>
        <pc:grpChg chg="add mod">
          <ac:chgData name="공덕호" userId="71ce1358-e66d-48ff-a044-821898ec7d32" providerId="ADAL" clId="{BEA5EB75-BE88-4409-A61D-CD73A7184916}" dt="2022-11-17T12:44:12.373" v="3822" actId="164"/>
          <ac:grpSpMkLst>
            <pc:docMk/>
            <pc:sldMk cId="755796630" sldId="2299"/>
            <ac:grpSpMk id="79" creationId="{1C5240B9-8C22-7BF6-41EF-413195D927F6}"/>
          </ac:grpSpMkLst>
        </pc:grp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22" creationId="{23BDDD47-A240-3894-DAAC-45D47093830C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39" creationId="{55E42699-0D37-CEAB-CC7C-C5A0471A4C36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41" creationId="{414EF70E-5250-B322-CFFF-3B7933F71C5D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43" creationId="{35193DF6-5DCD-95F5-5021-B8F28C27E0DF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44" creationId="{04FA88B2-6084-F248-36D0-238499BD64FC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49" creationId="{73212E4D-9ADC-696C-7F09-1E4385B1EABA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68" creationId="{35691717-89CE-3834-12EF-A9BCF0868CF5}"/>
          </ac:cxnSpMkLst>
        </pc:cxnChg>
        <pc:cxnChg chg="add mod">
          <ac:chgData name="공덕호" userId="71ce1358-e66d-48ff-a044-821898ec7d32" providerId="ADAL" clId="{BEA5EB75-BE88-4409-A61D-CD73A7184916}" dt="2022-11-17T12:44:12.373" v="3822" actId="164"/>
          <ac:cxnSpMkLst>
            <pc:docMk/>
            <pc:sldMk cId="755796630" sldId="2299"/>
            <ac:cxnSpMk id="77" creationId="{4C494F5D-BED1-1371-9DF9-3EC29C844CAD}"/>
          </ac:cxnSpMkLst>
        </pc:cxnChg>
      </pc:sldChg>
    </pc:docChg>
  </pc:docChgLst>
  <pc:docChgLst>
    <pc:chgData name="공덕호" userId="71ce1358-e66d-48ff-a044-821898ec7d32" providerId="ADAL" clId="{A15909E6-2358-4349-B8DE-971EE8DBEDBB}"/>
    <pc:docChg chg="undo custSel modSld">
      <pc:chgData name="공덕호" userId="71ce1358-e66d-48ff-a044-821898ec7d32" providerId="ADAL" clId="{A15909E6-2358-4349-B8DE-971EE8DBEDBB}" dt="2022-09-16T06:19:29.440" v="574" actId="20577"/>
      <pc:docMkLst>
        <pc:docMk/>
      </pc:docMkLst>
      <pc:sldChg chg="addSp delSp modSp mod">
        <pc:chgData name="공덕호" userId="71ce1358-e66d-48ff-a044-821898ec7d32" providerId="ADAL" clId="{A15909E6-2358-4349-B8DE-971EE8DBEDBB}" dt="2022-09-16T06:19:29.440" v="574" actId="20577"/>
        <pc:sldMkLst>
          <pc:docMk/>
          <pc:sldMk cId="2037530281" sldId="2288"/>
        </pc:sldMkLst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2" creationId="{BBC30D64-74AF-17FB-DFE0-6561A64F3D99}"/>
          </ac:spMkLst>
        </pc:spChg>
        <pc:spChg chg="add del mod">
          <ac:chgData name="공덕호" userId="71ce1358-e66d-48ff-a044-821898ec7d32" providerId="ADAL" clId="{A15909E6-2358-4349-B8DE-971EE8DBEDBB}" dt="2022-09-16T05:09:40.486" v="96" actId="478"/>
          <ac:spMkLst>
            <pc:docMk/>
            <pc:sldMk cId="2037530281" sldId="2288"/>
            <ac:spMk id="3" creationId="{87455424-27EF-DA64-832E-1F419B31E35A}"/>
          </ac:spMkLst>
        </pc:spChg>
        <pc:spChg chg="add del mod">
          <ac:chgData name="공덕호" userId="71ce1358-e66d-48ff-a044-821898ec7d32" providerId="ADAL" clId="{A15909E6-2358-4349-B8DE-971EE8DBEDBB}" dt="2022-09-16T05:09:40.486" v="96" actId="478"/>
          <ac:spMkLst>
            <pc:docMk/>
            <pc:sldMk cId="2037530281" sldId="2288"/>
            <ac:spMk id="5" creationId="{5F33FE13-DE5C-5623-5A51-20B58358C1FA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" creationId="{BF6B57A9-1C32-AAC3-654B-79599DFA46E3}"/>
          </ac:spMkLst>
        </pc:spChg>
        <pc:spChg chg="mod">
          <ac:chgData name="공덕호" userId="71ce1358-e66d-48ff-a044-821898ec7d32" providerId="ADAL" clId="{A15909E6-2358-4349-B8DE-971EE8DBEDBB}" dt="2022-09-16T05:08:54.016" v="64"/>
          <ac:spMkLst>
            <pc:docMk/>
            <pc:sldMk cId="2037530281" sldId="2288"/>
            <ac:spMk id="25" creationId="{479F49F5-DA4A-0E93-83A0-E22581B14AFF}"/>
          </ac:spMkLst>
        </pc:spChg>
        <pc:spChg chg="mod">
          <ac:chgData name="공덕호" userId="71ce1358-e66d-48ff-a044-821898ec7d32" providerId="ADAL" clId="{A15909E6-2358-4349-B8DE-971EE8DBEDBB}" dt="2022-09-16T05:08:54.016" v="64"/>
          <ac:spMkLst>
            <pc:docMk/>
            <pc:sldMk cId="2037530281" sldId="2288"/>
            <ac:spMk id="30" creationId="{96C4E0FB-DD78-A4D8-E324-FD465307058F}"/>
          </ac:spMkLst>
        </pc:spChg>
        <pc:spChg chg="mod">
          <ac:chgData name="공덕호" userId="71ce1358-e66d-48ff-a044-821898ec7d32" providerId="ADAL" clId="{A15909E6-2358-4349-B8DE-971EE8DBEDBB}" dt="2022-09-16T05:09:14.463" v="67"/>
          <ac:spMkLst>
            <pc:docMk/>
            <pc:sldMk cId="2037530281" sldId="2288"/>
            <ac:spMk id="42" creationId="{E0CA2543-3B43-949C-D7A1-852670204DCF}"/>
          </ac:spMkLst>
        </pc:spChg>
        <pc:spChg chg="mod">
          <ac:chgData name="공덕호" userId="71ce1358-e66d-48ff-a044-821898ec7d32" providerId="ADAL" clId="{A15909E6-2358-4349-B8DE-971EE8DBEDBB}" dt="2022-09-16T05:09:14.463" v="67"/>
          <ac:spMkLst>
            <pc:docMk/>
            <pc:sldMk cId="2037530281" sldId="2288"/>
            <ac:spMk id="44" creationId="{68F65AFC-414F-0F1F-7786-F9BD75B00522}"/>
          </ac:spMkLst>
        </pc:spChg>
        <pc:spChg chg="mod">
          <ac:chgData name="공덕호" userId="71ce1358-e66d-48ff-a044-821898ec7d32" providerId="ADAL" clId="{A15909E6-2358-4349-B8DE-971EE8DBEDBB}" dt="2022-09-16T05:09:31.256" v="94" actId="14100"/>
          <ac:spMkLst>
            <pc:docMk/>
            <pc:sldMk cId="2037530281" sldId="2288"/>
            <ac:spMk id="46" creationId="{70926EA7-6D01-BAA6-52C4-572D4F8C2314}"/>
          </ac:spMkLst>
        </pc:spChg>
        <pc:spChg chg="add mod">
          <ac:chgData name="공덕호" userId="71ce1358-e66d-48ff-a044-821898ec7d32" providerId="ADAL" clId="{A15909E6-2358-4349-B8DE-971EE8DBEDBB}" dt="2022-09-16T05:20:55.045" v="312" actId="20577"/>
          <ac:spMkLst>
            <pc:docMk/>
            <pc:sldMk cId="2037530281" sldId="2288"/>
            <ac:spMk id="49" creationId="{BA7BD340-A76C-6DE2-4563-7D0AD9E826E4}"/>
          </ac:spMkLst>
        </pc:spChg>
        <pc:spChg chg="add mod">
          <ac:chgData name="공덕호" userId="71ce1358-e66d-48ff-a044-821898ec7d32" providerId="ADAL" clId="{A15909E6-2358-4349-B8DE-971EE8DBEDBB}" dt="2022-09-16T05:36:25.028" v="451" actId="6549"/>
          <ac:spMkLst>
            <pc:docMk/>
            <pc:sldMk cId="2037530281" sldId="2288"/>
            <ac:spMk id="54" creationId="{024ABDE4-19B4-CAF1-1537-DE004DDB8607}"/>
          </ac:spMkLst>
        </pc:spChg>
        <pc:spChg chg="add mod">
          <ac:chgData name="공덕호" userId="71ce1358-e66d-48ff-a044-821898ec7d32" providerId="ADAL" clId="{A15909E6-2358-4349-B8DE-971EE8DBEDBB}" dt="2022-09-16T05:12:45.882" v="166" actId="20577"/>
          <ac:spMkLst>
            <pc:docMk/>
            <pc:sldMk cId="2037530281" sldId="2288"/>
            <ac:spMk id="58" creationId="{EF6CF4EE-8EF5-6741-09AE-18F4CDFD1757}"/>
          </ac:spMkLst>
        </pc:spChg>
        <pc:spChg chg="add del mod">
          <ac:chgData name="공덕호" userId="71ce1358-e66d-48ff-a044-821898ec7d32" providerId="ADAL" clId="{A15909E6-2358-4349-B8DE-971EE8DBEDBB}" dt="2022-09-16T05:12:20.094" v="155" actId="478"/>
          <ac:spMkLst>
            <pc:docMk/>
            <pc:sldMk cId="2037530281" sldId="2288"/>
            <ac:spMk id="63" creationId="{0F050F91-536B-C5D3-378F-E51D68E873C0}"/>
          </ac:spMkLst>
        </pc:spChg>
        <pc:spChg chg="add mod">
          <ac:chgData name="공덕호" userId="71ce1358-e66d-48ff-a044-821898ec7d32" providerId="ADAL" clId="{A15909E6-2358-4349-B8DE-971EE8DBEDBB}" dt="2022-09-16T05:12:48.548" v="167" actId="20577"/>
          <ac:spMkLst>
            <pc:docMk/>
            <pc:sldMk cId="2037530281" sldId="2288"/>
            <ac:spMk id="7169" creationId="{96DD3E6A-45D8-1D41-5230-9C97B8210E9F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4" creationId="{5C29D243-FEE6-DFDF-EF4E-199EF008BFB6}"/>
          </ac:spMkLst>
        </pc:spChg>
        <pc:spChg chg="add mod topLvl">
          <ac:chgData name="공덕호" userId="71ce1358-e66d-48ff-a044-821898ec7d32" providerId="ADAL" clId="{A15909E6-2358-4349-B8DE-971EE8DBEDBB}" dt="2022-09-16T05:23:58.018" v="375" actId="12789"/>
          <ac:spMkLst>
            <pc:docMk/>
            <pc:sldMk cId="2037530281" sldId="2288"/>
            <ac:spMk id="7176" creationId="{4DCC8F35-2D62-286B-DF3A-9CF6BEC24554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7" creationId="{06D3255E-F7A7-80E5-6E9E-48F20657121B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9" creationId="{38E848A6-8DE4-3B93-133F-42965FD2C28E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81" creationId="{BE0C7691-1253-CC18-0AF7-4D0F535F8540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83" creationId="{029F5CC7-027C-A752-7562-5FACB0D5436C}"/>
          </ac:spMkLst>
        </pc:spChg>
        <pc:spChg chg="mod topLvl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199" creationId="{F2AE4935-E630-BFED-A37C-53949806E814}"/>
          </ac:spMkLst>
        </pc:spChg>
        <pc:spChg chg="mod topLvl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03" creationId="{A5AE9F12-89C0-E4D4-CB32-F3CAF554F7E1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4" creationId="{189E91E5-B05C-1D59-3772-E2A843C6B0FA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5" creationId="{7E79F713-9C49-6996-DDE8-06E8E77A7BE8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6" creationId="{6541ECC1-97CC-31E8-F88A-906C0ED2488B}"/>
          </ac:spMkLst>
        </pc:spChg>
        <pc:spChg chg="add del mod">
          <ac:chgData name="공덕호" userId="71ce1358-e66d-48ff-a044-821898ec7d32" providerId="ADAL" clId="{A15909E6-2358-4349-B8DE-971EE8DBEDBB}" dt="2022-09-16T05:19:52.775" v="269" actId="478"/>
          <ac:spMkLst>
            <pc:docMk/>
            <pc:sldMk cId="2037530281" sldId="2288"/>
            <ac:spMk id="7223" creationId="{F36D1E35-779A-4566-BDA8-3AD2314122CB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29" creationId="{7F0523E3-8E5A-B3AB-5467-C24A91519AA7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31" creationId="{2402D9F7-583F-81B7-F74C-3842103B3318}"/>
          </ac:spMkLst>
        </pc:spChg>
        <pc:spChg chg="add del">
          <ac:chgData name="공덕호" userId="71ce1358-e66d-48ff-a044-821898ec7d32" providerId="ADAL" clId="{A15909E6-2358-4349-B8DE-971EE8DBEDBB}" dt="2022-09-16T05:22:40.341" v="333" actId="22"/>
          <ac:spMkLst>
            <pc:docMk/>
            <pc:sldMk cId="2037530281" sldId="2288"/>
            <ac:spMk id="7241" creationId="{B75376FF-64D7-89A4-2466-CC131668A1A1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51" creationId="{7FB53787-B54A-F10A-5E06-8DC9CA97367E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53" creationId="{E08ADD4A-89FD-D5FE-9526-7530E9DFF3A0}"/>
          </ac:spMkLst>
        </pc:spChg>
        <pc:spChg chg="add mod topLvl">
          <ac:chgData name="공덕호" userId="71ce1358-e66d-48ff-a044-821898ec7d32" providerId="ADAL" clId="{A15909E6-2358-4349-B8DE-971EE8DBEDBB}" dt="2022-09-16T05:23:51.284" v="372" actId="164"/>
          <ac:spMkLst>
            <pc:docMk/>
            <pc:sldMk cId="2037530281" sldId="2288"/>
            <ac:spMk id="7261" creationId="{DD9ED431-CE05-2D02-5085-46B71BD93971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264" creationId="{2FA90F30-8C52-352F-7A1B-BE5D9C28077C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266" creationId="{F93E8AAF-2F69-41C7-53A6-CE949ECDA0F5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84" creationId="{40868504-6ED0-89EE-F56F-57F479D39726}"/>
          </ac:spMkLst>
        </pc:spChg>
        <pc:spChg chg="add del mod">
          <ac:chgData name="공덕호" userId="71ce1358-e66d-48ff-a044-821898ec7d32" providerId="ADAL" clId="{A15909E6-2358-4349-B8DE-971EE8DBEDBB}" dt="2022-09-16T05:35:55.384" v="419" actId="478"/>
          <ac:spMkLst>
            <pc:docMk/>
            <pc:sldMk cId="2037530281" sldId="2288"/>
            <ac:spMk id="7288" creationId="{3CEEFC1F-9B86-6DC4-EB36-1018568F9F9B}"/>
          </ac:spMkLst>
        </pc:spChg>
        <pc:spChg chg="add del mod">
          <ac:chgData name="공덕호" userId="71ce1358-e66d-48ff-a044-821898ec7d32" providerId="ADAL" clId="{A15909E6-2358-4349-B8DE-971EE8DBEDBB}" dt="2022-09-16T05:37:00.804" v="461" actId="478"/>
          <ac:spMkLst>
            <pc:docMk/>
            <pc:sldMk cId="2037530281" sldId="2288"/>
            <ac:spMk id="7295" creationId="{7F101316-FC2D-AB2D-91D3-251EC1EB8D62}"/>
          </ac:spMkLst>
        </pc:spChg>
        <pc:spChg chg="add mod">
          <ac:chgData name="공덕호" userId="71ce1358-e66d-48ff-a044-821898ec7d32" providerId="ADAL" clId="{A15909E6-2358-4349-B8DE-971EE8DBEDBB}" dt="2022-09-16T05:37:27.217" v="477" actId="14100"/>
          <ac:spMkLst>
            <pc:docMk/>
            <pc:sldMk cId="2037530281" sldId="2288"/>
            <ac:spMk id="7303" creationId="{9258D9A6-E857-F940-41D9-24DBC0AB7A70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307" creationId="{D8E0B5DF-D9B1-6F21-7512-A3666CBC80ED}"/>
          </ac:spMkLst>
        </pc:spChg>
        <pc:spChg chg="mod">
          <ac:chgData name="공덕호" userId="71ce1358-e66d-48ff-a044-821898ec7d32" providerId="ADAL" clId="{A15909E6-2358-4349-B8DE-971EE8DBEDBB}" dt="2022-09-16T05:43:41.570" v="541" actId="14100"/>
          <ac:spMkLst>
            <pc:docMk/>
            <pc:sldMk cId="2037530281" sldId="2288"/>
            <ac:spMk id="7312" creationId="{2BBD96B0-4B84-5034-4E2D-6C7F032BE01B}"/>
          </ac:spMkLst>
        </pc:spChg>
        <pc:spChg chg="mod">
          <ac:chgData name="공덕호" userId="71ce1358-e66d-48ff-a044-821898ec7d32" providerId="ADAL" clId="{A15909E6-2358-4349-B8DE-971EE8DBEDBB}" dt="2022-09-16T05:37:41.432" v="490" actId="14100"/>
          <ac:spMkLst>
            <pc:docMk/>
            <pc:sldMk cId="2037530281" sldId="2288"/>
            <ac:spMk id="7313" creationId="{04A46030-2015-0E9A-E978-5EFF00AD4200}"/>
          </ac:spMkLst>
        </pc:spChg>
        <pc:spChg chg="mod">
          <ac:chgData name="공덕호" userId="71ce1358-e66d-48ff-a044-821898ec7d32" providerId="ADAL" clId="{A15909E6-2358-4349-B8DE-971EE8DBEDBB}" dt="2022-09-16T05:37:47.737" v="494" actId="14100"/>
          <ac:spMkLst>
            <pc:docMk/>
            <pc:sldMk cId="2037530281" sldId="2288"/>
            <ac:spMk id="7314" creationId="{1D4AE783-86A7-E7EC-625C-64740DF21CFC}"/>
          </ac:spMkLst>
        </pc:spChg>
        <pc:spChg chg="mod">
          <ac:chgData name="공덕호" userId="71ce1358-e66d-48ff-a044-821898ec7d32" providerId="ADAL" clId="{A15909E6-2358-4349-B8DE-971EE8DBEDBB}" dt="2022-09-16T05:38:31.092" v="537" actId="20577"/>
          <ac:spMkLst>
            <pc:docMk/>
            <pc:sldMk cId="2037530281" sldId="2288"/>
            <ac:spMk id="7315" creationId="{B5619FAE-A23E-7580-710A-D49B7B763328}"/>
          </ac:spMkLst>
        </pc:spChg>
        <pc:spChg chg="mod">
          <ac:chgData name="공덕호" userId="71ce1358-e66d-48ff-a044-821898ec7d32" providerId="ADAL" clId="{A15909E6-2358-4349-B8DE-971EE8DBEDBB}" dt="2022-09-16T05:38:04.459" v="523" actId="20577"/>
          <ac:spMkLst>
            <pc:docMk/>
            <pc:sldMk cId="2037530281" sldId="2288"/>
            <ac:spMk id="7316" creationId="{1CFEA8CF-C2EC-97A7-E0A0-40838F6850AF}"/>
          </ac:spMkLst>
        </pc:spChg>
        <pc:spChg chg="mod">
          <ac:chgData name="공덕호" userId="71ce1358-e66d-48ff-a044-821898ec7d32" providerId="ADAL" clId="{A15909E6-2358-4349-B8DE-971EE8DBEDBB}" dt="2022-09-16T05:37:30.598" v="478"/>
          <ac:spMkLst>
            <pc:docMk/>
            <pc:sldMk cId="2037530281" sldId="2288"/>
            <ac:spMk id="7317" creationId="{2E2136F5-D559-6F94-60BA-EC9CC0F7AFE5}"/>
          </ac:spMkLst>
        </pc:spChg>
        <pc:spChg chg="add del mod">
          <ac:chgData name="공덕호" userId="71ce1358-e66d-48ff-a044-821898ec7d32" providerId="ADAL" clId="{A15909E6-2358-4349-B8DE-971EE8DBEDBB}" dt="2022-09-16T06:19:03.473" v="547" actId="478"/>
          <ac:spMkLst>
            <pc:docMk/>
            <pc:sldMk cId="2037530281" sldId="2288"/>
            <ac:spMk id="7318" creationId="{C82B9AE3-E622-ED88-ABBE-AD525FBBBCE8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2" creationId="{C03ED4AB-C128-A301-8FA3-DAF7D4040143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3" creationId="{44DD9F23-F804-BC5B-DDB5-0A044F3F9D31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4" creationId="{25FA4E18-9D9E-10F5-9BC0-AD90388D4FFC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5" creationId="{99C596D7-BE35-091E-A9A3-BC4145959B1D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6" creationId="{C2F91E85-64E3-449B-9642-1460E803F2FD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7" creationId="{C5C9406A-0038-A56B-783A-A6008F62D49A}"/>
          </ac:spMkLst>
        </pc:spChg>
        <pc:spChg chg="add mod">
          <ac:chgData name="공덕호" userId="71ce1358-e66d-48ff-a044-821898ec7d32" providerId="ADAL" clId="{A15909E6-2358-4349-B8DE-971EE8DBEDBB}" dt="2022-09-16T06:19:29.440" v="574" actId="20577"/>
          <ac:spMkLst>
            <pc:docMk/>
            <pc:sldMk cId="2037530281" sldId="2288"/>
            <ac:spMk id="7329" creationId="{C2974BD9-549D-953F-279F-2CC8E7C77760}"/>
          </ac:spMkLst>
        </pc:spChg>
        <pc:grpChg chg="add del mod">
          <ac:chgData name="공덕호" userId="71ce1358-e66d-48ff-a044-821898ec7d32" providerId="ADAL" clId="{A15909E6-2358-4349-B8DE-971EE8DBEDBB}" dt="2022-09-16T05:09:40.486" v="96" actId="478"/>
          <ac:grpSpMkLst>
            <pc:docMk/>
            <pc:sldMk cId="2037530281" sldId="2288"/>
            <ac:grpSpMk id="14" creationId="{0270E36F-2135-9975-FAE1-BFB4051F047D}"/>
          </ac:grpSpMkLst>
        </pc:grpChg>
        <pc:grpChg chg="add del mod">
          <ac:chgData name="공덕호" userId="71ce1358-e66d-48ff-a044-821898ec7d32" providerId="ADAL" clId="{A15909E6-2358-4349-B8DE-971EE8DBEDBB}" dt="2022-09-16T05:09:40.486" v="96" actId="478"/>
          <ac:grpSpMkLst>
            <pc:docMk/>
            <pc:sldMk cId="2037530281" sldId="2288"/>
            <ac:grpSpMk id="16" creationId="{3D5CAB1A-BEB3-C17E-A450-1F3D4A30CAFB}"/>
          </ac:grpSpMkLst>
        </pc:grpChg>
        <pc:grpChg chg="mod">
          <ac:chgData name="공덕호" userId="71ce1358-e66d-48ff-a044-821898ec7d32" providerId="ADAL" clId="{A15909E6-2358-4349-B8DE-971EE8DBEDBB}" dt="2022-09-16T05:08:54.016" v="64"/>
          <ac:grpSpMkLst>
            <pc:docMk/>
            <pc:sldMk cId="2037530281" sldId="2288"/>
            <ac:grpSpMk id="17" creationId="{6BDD5712-2B4F-6BD4-6A94-159C2274BEB6}"/>
          </ac:grpSpMkLst>
        </pc:grpChg>
        <pc:grpChg chg="mod">
          <ac:chgData name="공덕호" userId="71ce1358-e66d-48ff-a044-821898ec7d32" providerId="ADAL" clId="{A15909E6-2358-4349-B8DE-971EE8DBEDBB}" dt="2022-09-16T05:08:54.016" v="64"/>
          <ac:grpSpMkLst>
            <pc:docMk/>
            <pc:sldMk cId="2037530281" sldId="2288"/>
            <ac:grpSpMk id="21" creationId="{ABD2782A-78C3-C403-5978-C1935333AF6C}"/>
          </ac:grpSpMkLst>
        </pc:grpChg>
        <pc:grpChg chg="add del mod">
          <ac:chgData name="공덕호" userId="71ce1358-e66d-48ff-a044-821898ec7d32" providerId="ADAL" clId="{A15909E6-2358-4349-B8DE-971EE8DBEDBB}" dt="2022-09-16T05:09:39.692" v="95" actId="478"/>
          <ac:grpSpMkLst>
            <pc:docMk/>
            <pc:sldMk cId="2037530281" sldId="2288"/>
            <ac:grpSpMk id="31" creationId="{22462EA9-CF87-C907-5027-F446AFC036F5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2" creationId="{70D63F18-5A90-3084-C1AA-E309CC8FF074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3" creationId="{C134FA0B-10FC-67DF-6F5B-91CB91E073E7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7" creationId="{0C71EE59-A9AE-A99B-DB4B-15C243E9721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40" creationId="{98B5D03D-B6EA-CB07-86CE-63CDF87CAD84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47" creationId="{9FDCC5AF-7819-72AA-1DAF-5A337FD99A04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172" creationId="{A5BB4E7B-BD36-95F9-F18F-49BB27A41A59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175" creationId="{94550176-E8C2-0AE2-5B17-0CB9E3131519}"/>
          </ac:grpSpMkLst>
        </pc:grpChg>
        <pc:grpChg chg="add del mod">
          <ac:chgData name="공덕호" userId="71ce1358-e66d-48ff-a044-821898ec7d32" providerId="ADAL" clId="{A15909E6-2358-4349-B8DE-971EE8DBEDBB}" dt="2022-09-16T05:15:43.304" v="203" actId="165"/>
          <ac:grpSpMkLst>
            <pc:docMk/>
            <pc:sldMk cId="2037530281" sldId="2288"/>
            <ac:grpSpMk id="7191" creationId="{F4ED704D-DE6B-3C91-7F38-D8993B5E61C4}"/>
          </ac:grpSpMkLst>
        </pc:grpChg>
        <pc:grpChg chg="del mod topLvl">
          <ac:chgData name="공덕호" userId="71ce1358-e66d-48ff-a044-821898ec7d32" providerId="ADAL" clId="{A15909E6-2358-4349-B8DE-971EE8DBEDBB}" dt="2022-09-16T05:15:48.953" v="205" actId="478"/>
          <ac:grpSpMkLst>
            <pc:docMk/>
            <pc:sldMk cId="2037530281" sldId="2288"/>
            <ac:grpSpMk id="7192" creationId="{04883CF6-DDA5-5C21-5C79-126893402AD8}"/>
          </ac:grpSpMkLst>
        </pc:grpChg>
        <pc:grpChg chg="del mod topLvl">
          <ac:chgData name="공덕호" userId="71ce1358-e66d-48ff-a044-821898ec7d32" providerId="ADAL" clId="{A15909E6-2358-4349-B8DE-971EE8DBEDBB}" dt="2022-09-16T05:15:50.294" v="206" actId="478"/>
          <ac:grpSpMkLst>
            <pc:docMk/>
            <pc:sldMk cId="2037530281" sldId="2288"/>
            <ac:grpSpMk id="7197" creationId="{41A41041-E43E-6266-916F-FBB8F498A003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2" creationId="{AF0B6076-A52A-EB7B-F6ED-E5183ED845B6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4" creationId="{E78F05D5-271D-82D6-4788-19B72FB1002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9" creationId="{B9ECE6FC-706A-B592-0B2F-6CF5E9103544}"/>
          </ac:grpSpMkLst>
        </pc:grpChg>
        <pc:grpChg chg="add mod topLvl">
          <ac:chgData name="공덕호" userId="71ce1358-e66d-48ff-a044-821898ec7d32" providerId="ADAL" clId="{A15909E6-2358-4349-B8DE-971EE8DBEDBB}" dt="2022-09-16T05:23:51.284" v="372" actId="164"/>
          <ac:grpSpMkLst>
            <pc:docMk/>
            <pc:sldMk cId="2037530281" sldId="2288"/>
            <ac:grpSpMk id="7217" creationId="{1E5F90B4-1B67-3616-08DC-AC742373921E}"/>
          </ac:grpSpMkLst>
        </pc:grpChg>
        <pc:grpChg chg="add del mod topLvl">
          <ac:chgData name="공덕호" userId="71ce1358-e66d-48ff-a044-821898ec7d32" providerId="ADAL" clId="{A15909E6-2358-4349-B8DE-971EE8DBEDBB}" dt="2022-09-16T05:23:43.067" v="370" actId="165"/>
          <ac:grpSpMkLst>
            <pc:docMk/>
            <pc:sldMk cId="2037530281" sldId="2288"/>
            <ac:grpSpMk id="7224" creationId="{5748CE61-749C-1F7C-DBB5-12C6C3C769ED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25" creationId="{49F97330-7D31-61DE-46C1-A977CB9AC3EE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33" creationId="{FAF72527-C8B4-6C42-271E-DB8C8BBAC7C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42" creationId="{6C08E56A-EA3E-75BA-A2DB-E1D04483A388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55" creationId="{D7E3512D-45CA-9D4A-5942-6E5EB153F57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58" creationId="{565EAF2B-EAF1-9BB3-9C20-D4A0C15DEB9C}"/>
          </ac:grpSpMkLst>
        </pc:grpChg>
        <pc:grpChg chg="add del mod">
          <ac:chgData name="공덕호" userId="71ce1358-e66d-48ff-a044-821898ec7d32" providerId="ADAL" clId="{A15909E6-2358-4349-B8DE-971EE8DBEDBB}" dt="2022-09-16T05:23:39.954" v="369" actId="165"/>
          <ac:grpSpMkLst>
            <pc:docMk/>
            <pc:sldMk cId="2037530281" sldId="2288"/>
            <ac:grpSpMk id="7262" creationId="{185A15F5-AB7F-D972-783A-D0B6D2FCDC6A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1" creationId="{64CD0DBA-F4D5-B2B4-BA70-6EFA436AF043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4" creationId="{4A7BB1BA-90A4-EE9E-11DD-966156F6F84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5" creationId="{2CE88678-C2D8-7DE4-501C-50C575E3697E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8" creationId="{ED639A0F-FD0A-05DF-563B-14351B339A08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9" creationId="{F995CE93-E942-0FBE-9508-EDDE756C4C0D}"/>
          </ac:grpSpMkLst>
        </pc:grpChg>
        <pc:grpChg chg="add mod">
          <ac:chgData name="공덕호" userId="71ce1358-e66d-48ff-a044-821898ec7d32" providerId="ADAL" clId="{A15909E6-2358-4349-B8DE-971EE8DBEDBB}" dt="2022-09-16T05:23:58.018" v="375" actId="12789"/>
          <ac:grpSpMkLst>
            <pc:docMk/>
            <pc:sldMk cId="2037530281" sldId="2288"/>
            <ac:grpSpMk id="7282" creationId="{4DB3226A-8848-3269-4A00-0CA63E2B0BA5}"/>
          </ac:grpSpMkLst>
        </pc:grpChg>
        <pc:grpChg chg="add mod">
          <ac:chgData name="공덕호" userId="71ce1358-e66d-48ff-a044-821898ec7d32" providerId="ADAL" clId="{A15909E6-2358-4349-B8DE-971EE8DBEDBB}" dt="2022-09-16T05:35:21.825" v="413" actId="164"/>
          <ac:grpSpMkLst>
            <pc:docMk/>
            <pc:sldMk cId="2037530281" sldId="2288"/>
            <ac:grpSpMk id="7287" creationId="{EFAD5495-50E0-6B34-9DAC-0C8ACF34C08F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99" creationId="{519033B2-6A8B-CB00-AFD0-F7C2F8373E7F}"/>
          </ac:grpSpMkLst>
        </pc:grpChg>
        <pc:grpChg chg="add mod">
          <ac:chgData name="공덕호" userId="71ce1358-e66d-48ff-a044-821898ec7d32" providerId="ADAL" clId="{A15909E6-2358-4349-B8DE-971EE8DBEDBB}" dt="2022-09-16T05:37:33.256" v="479" actId="1076"/>
          <ac:grpSpMkLst>
            <pc:docMk/>
            <pc:sldMk cId="2037530281" sldId="2288"/>
            <ac:grpSpMk id="7310" creationId="{D7E302DE-4EC1-B799-722B-247F08891226}"/>
          </ac:grpSpMkLst>
        </pc:grpChg>
        <pc:grpChg chg="mod">
          <ac:chgData name="공덕호" userId="71ce1358-e66d-48ff-a044-821898ec7d32" providerId="ADAL" clId="{A15909E6-2358-4349-B8DE-971EE8DBEDBB}" dt="2022-09-16T05:37:30.598" v="478"/>
          <ac:grpSpMkLst>
            <pc:docMk/>
            <pc:sldMk cId="2037530281" sldId="2288"/>
            <ac:grpSpMk id="7311" creationId="{00061036-7787-7B19-B0C7-3400EA376E0E}"/>
          </ac:grpSpMkLst>
        </pc:grpChg>
        <pc:grpChg chg="add del mod">
          <ac:chgData name="공덕호" userId="71ce1358-e66d-48ff-a044-821898ec7d32" providerId="ADAL" clId="{A15909E6-2358-4349-B8DE-971EE8DBEDBB}" dt="2022-09-16T06:19:03.473" v="547" actId="478"/>
          <ac:grpSpMkLst>
            <pc:docMk/>
            <pc:sldMk cId="2037530281" sldId="2288"/>
            <ac:grpSpMk id="7320" creationId="{5F93242E-EC5D-5DF8-7B3D-4799B69462BE}"/>
          </ac:grpSpMkLst>
        </pc:grpChg>
        <pc:grpChg chg="mod">
          <ac:chgData name="공덕호" userId="71ce1358-e66d-48ff-a044-821898ec7d32" providerId="ADAL" clId="{A15909E6-2358-4349-B8DE-971EE8DBEDBB}" dt="2022-09-16T06:14:02.449" v="545"/>
          <ac:grpSpMkLst>
            <pc:docMk/>
            <pc:sldMk cId="2037530281" sldId="2288"/>
            <ac:grpSpMk id="7321" creationId="{17AEDE1B-B048-6B42-800C-98621EB87F8C}"/>
          </ac:grpSpMkLst>
        </pc:grpChg>
        <pc:cxnChg chg="add mod">
          <ac:chgData name="공덕호" userId="71ce1358-e66d-48ff-a044-821898ec7d32" providerId="ADAL" clId="{A15909E6-2358-4349-B8DE-971EE8DBEDBB}" dt="2022-09-16T04:36:08.285" v="60" actId="1076"/>
          <ac:cxnSpMkLst>
            <pc:docMk/>
            <pc:sldMk cId="2037530281" sldId="2288"/>
            <ac:cxnSpMk id="8" creationId="{DFC3BA65-D0CC-276A-6506-3F7018BD35BD}"/>
          </ac:cxnSpMkLst>
        </pc:cxnChg>
        <pc:cxnChg chg="add mod">
          <ac:chgData name="공덕호" userId="71ce1358-e66d-48ff-a044-821898ec7d32" providerId="ADAL" clId="{A15909E6-2358-4349-B8DE-971EE8DBEDBB}" dt="2022-09-16T04:05:23.735" v="44" actId="692"/>
          <ac:cxnSpMkLst>
            <pc:docMk/>
            <pc:sldMk cId="2037530281" sldId="2288"/>
            <ac:cxnSpMk id="12" creationId="{AB3A7DF4-3AC8-5167-84FC-D6A9E6BA68C2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19" creationId="{04D2B7A1-A07A-2D8C-975F-7A0B249BD3FA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22" creationId="{A6835B09-8AAE-EB65-401E-5B000D745637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26" creationId="{7D8BD939-6E1A-2DCD-0157-52F28FDCA7A1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38" creationId="{C9C5F87A-5DDB-13FD-7D10-024298FE20BE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39" creationId="{5BA762A7-1AF8-0B21-0CD1-9B692CC9BB1D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43" creationId="{8E116997-5126-4006-163A-33C6A2F784A4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45" creationId="{4682819A-F9A9-9545-52DA-E9A642182C9C}"/>
          </ac:cxnSpMkLst>
        </pc:cxnChg>
        <pc:cxnChg chg="add mod">
          <ac:chgData name="공덕호" userId="71ce1358-e66d-48ff-a044-821898ec7d32" providerId="ADAL" clId="{A15909E6-2358-4349-B8DE-971EE8DBEDBB}" dt="2022-09-16T05:17:55.064" v="256" actId="1076"/>
          <ac:cxnSpMkLst>
            <pc:docMk/>
            <pc:sldMk cId="2037530281" sldId="2288"/>
            <ac:cxnSpMk id="51" creationId="{2B4A9BF7-FB27-1A4A-EEC4-5796B0417E2F}"/>
          </ac:cxnSpMkLst>
        </pc:cxnChg>
        <pc:cxnChg chg="add mod">
          <ac:chgData name="공덕호" userId="71ce1358-e66d-48ff-a044-821898ec7d32" providerId="ADAL" clId="{A15909E6-2358-4349-B8DE-971EE8DBEDBB}" dt="2022-09-16T05:11:51.407" v="135" actId="1076"/>
          <ac:cxnSpMkLst>
            <pc:docMk/>
            <pc:sldMk cId="2037530281" sldId="2288"/>
            <ac:cxnSpMk id="56" creationId="{270497F8-1FDD-7037-19D1-FF77446491C9}"/>
          </ac:cxnSpMkLst>
        </pc:cxnChg>
        <pc:cxnChg chg="add mod topLvl">
          <ac:chgData name="공덕호" userId="71ce1358-e66d-48ff-a044-821898ec7d32" providerId="ADAL" clId="{A15909E6-2358-4349-B8DE-971EE8DBEDBB}" dt="2022-09-16T05:23:58.018" v="375" actId="12789"/>
          <ac:cxnSpMkLst>
            <pc:docMk/>
            <pc:sldMk cId="2037530281" sldId="2288"/>
            <ac:cxnSpMk id="7180" creationId="{B3624DF8-53A9-3EE4-E6D1-28AB13607D9B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4" creationId="{0034CB55-76BD-F8E6-37A8-EE78177FA9A6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6" creationId="{E92FE15A-3ADB-BB1E-5C8A-FE9596246A54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8" creationId="{074289FD-8A48-C4DF-FC1A-9CB81907AC5D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90" creationId="{0E905BB5-3589-3271-F7C1-46189E0779FB}"/>
          </ac:cxnSpMkLst>
        </pc:cxnChg>
        <pc:cxnChg chg="del mod">
          <ac:chgData name="공덕호" userId="71ce1358-e66d-48ff-a044-821898ec7d32" providerId="ADAL" clId="{A15909E6-2358-4349-B8DE-971EE8DBEDBB}" dt="2022-09-16T05:15:39.724" v="202" actId="478"/>
          <ac:cxnSpMkLst>
            <pc:docMk/>
            <pc:sldMk cId="2037530281" sldId="2288"/>
            <ac:cxnSpMk id="7194" creationId="{518931EF-0C07-362C-3536-5F4E10DFFE65}"/>
          </ac:cxnSpMkLst>
        </pc:cxnChg>
        <pc:cxnChg chg="del mod topLvl">
          <ac:chgData name="공덕호" userId="71ce1358-e66d-48ff-a044-821898ec7d32" providerId="ADAL" clId="{A15909E6-2358-4349-B8DE-971EE8DBEDBB}" dt="2022-09-16T05:15:50.294" v="206" actId="478"/>
          <ac:cxnSpMkLst>
            <pc:docMk/>
            <pc:sldMk cId="2037530281" sldId="2288"/>
            <ac:cxnSpMk id="7198" creationId="{CC1E2713-F458-8BD0-77AB-ED740F7E3DB0}"/>
          </ac:cxnSpMkLst>
        </pc:cxnChg>
        <pc:cxnChg chg="del mod topLvl">
          <ac:chgData name="공덕호" userId="71ce1358-e66d-48ff-a044-821898ec7d32" providerId="ADAL" clId="{A15909E6-2358-4349-B8DE-971EE8DBEDBB}" dt="2022-09-16T05:15:48.953" v="205" actId="478"/>
          <ac:cxnSpMkLst>
            <pc:docMk/>
            <pc:sldMk cId="2037530281" sldId="2288"/>
            <ac:cxnSpMk id="7201" creationId="{E8E7EA06-C1A7-F6F8-195B-3A6ADC515284}"/>
          </ac:cxnSpMkLst>
        </pc:cxnChg>
        <pc:cxnChg chg="add mod">
          <ac:chgData name="공덕호" userId="71ce1358-e66d-48ff-a044-821898ec7d32" providerId="ADAL" clId="{A15909E6-2358-4349-B8DE-971EE8DBEDBB}" dt="2022-09-16T05:35:21.825" v="413" actId="164"/>
          <ac:cxnSpMkLst>
            <pc:docMk/>
            <pc:sldMk cId="2037530281" sldId="2288"/>
            <ac:cxnSpMk id="7226" creationId="{9A2DCDF8-CF97-6F3A-427A-CAA5B52C8038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63" creationId="{4E72BA08-F23B-6EF3-A50C-CD9A7F475FB4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65" creationId="{D6AB06AA-AAC5-7D59-F691-723DD8BE0C8C}"/>
          </ac:cxnSpMkLst>
        </pc:cxnChg>
        <pc:cxnChg chg="del mod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5" creationId="{8D8D4885-4492-05DA-B644-BEDF0443052D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6" creationId="{E390333E-E657-DD5D-A9A6-CEE0CE175B52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9" creationId="{51E2B363-0674-AC70-19BD-ABF74F2C8919}"/>
          </ac:cxnSpMkLst>
        </pc:cxnChg>
        <pc:cxnChg chg="add del mod">
          <ac:chgData name="공덕호" userId="71ce1358-e66d-48ff-a044-821898ec7d32" providerId="ADAL" clId="{A15909E6-2358-4349-B8DE-971EE8DBEDBB}" dt="2022-09-16T05:35:55.881" v="420" actId="478"/>
          <ac:cxnSpMkLst>
            <pc:docMk/>
            <pc:sldMk cId="2037530281" sldId="2288"/>
            <ac:cxnSpMk id="7290" creationId="{93190DE2-57F0-2BB7-BBCF-BD4328D9EC62}"/>
          </ac:cxnSpMkLst>
        </pc:cxnChg>
        <pc:cxnChg chg="add del mod">
          <ac:chgData name="공덕호" userId="71ce1358-e66d-48ff-a044-821898ec7d32" providerId="ADAL" clId="{A15909E6-2358-4349-B8DE-971EE8DBEDBB}" dt="2022-09-16T05:37:00.804" v="461" actId="478"/>
          <ac:cxnSpMkLst>
            <pc:docMk/>
            <pc:sldMk cId="2037530281" sldId="2288"/>
            <ac:cxnSpMk id="7298" creationId="{49EFC3DA-E010-34C0-10DA-2B0DA2D04D3E}"/>
          </ac:cxnSpMkLst>
        </pc:cxnChg>
        <pc:cxnChg chg="add mod">
          <ac:chgData name="공덕호" userId="71ce1358-e66d-48ff-a044-821898ec7d32" providerId="ADAL" clId="{A15909E6-2358-4349-B8DE-971EE8DBEDBB}" dt="2022-09-16T05:37:27.217" v="477" actId="14100"/>
          <ac:cxnSpMkLst>
            <pc:docMk/>
            <pc:sldMk cId="2037530281" sldId="2288"/>
            <ac:cxnSpMk id="7304" creationId="{CE9E7438-0C91-9F6D-5E9F-E7B5C42AC4B1}"/>
          </ac:cxnSpMkLst>
        </pc:cxnChg>
        <pc:cxnChg chg="add del mod">
          <ac:chgData name="공덕호" userId="71ce1358-e66d-48ff-a044-821898ec7d32" providerId="ADAL" clId="{A15909E6-2358-4349-B8DE-971EE8DBEDBB}" dt="2022-09-16T06:19:04.382" v="548" actId="478"/>
          <ac:cxnSpMkLst>
            <pc:docMk/>
            <pc:sldMk cId="2037530281" sldId="2288"/>
            <ac:cxnSpMk id="7319" creationId="{22BCCFD3-F667-4AFB-08FD-1840FD408CC7}"/>
          </ac:cxnSpMkLst>
        </pc:cxnChg>
        <pc:cxnChg chg="add mod">
          <ac:chgData name="공덕호" userId="71ce1358-e66d-48ff-a044-821898ec7d32" providerId="ADAL" clId="{A15909E6-2358-4349-B8DE-971EE8DBEDBB}" dt="2022-09-16T06:19:21.818" v="555" actId="14100"/>
          <ac:cxnSpMkLst>
            <pc:docMk/>
            <pc:sldMk cId="2037530281" sldId="2288"/>
            <ac:cxnSpMk id="7330" creationId="{4626A9B2-4B92-919F-FBF3-7E26F6353C58}"/>
          </ac:cxnSpMkLst>
        </pc:cxnChg>
      </pc:sldChg>
    </pc:docChg>
  </pc:docChgLst>
  <pc:docChgLst>
    <pc:chgData name="공덕호" userId="71ce1358-e66d-48ff-a044-821898ec7d32" providerId="ADAL" clId="{B073B4BE-6B34-4204-8122-D7C9329FFC7E}"/>
    <pc:docChg chg="undo custSel addSld delSld modSld sldOrd">
      <pc:chgData name="공덕호" userId="71ce1358-e66d-48ff-a044-821898ec7d32" providerId="ADAL" clId="{B073B4BE-6B34-4204-8122-D7C9329FFC7E}" dt="2022-08-30T10:53:53.906" v="9544" actId="20577"/>
      <pc:docMkLst>
        <pc:docMk/>
      </pc:docMkLst>
      <pc:sldChg chg="addSp delSp modSp mod">
        <pc:chgData name="공덕호" userId="71ce1358-e66d-48ff-a044-821898ec7d32" providerId="ADAL" clId="{B073B4BE-6B34-4204-8122-D7C9329FFC7E}" dt="2022-08-25T02:34:15.177" v="1254" actId="20577"/>
        <pc:sldMkLst>
          <pc:docMk/>
          <pc:sldMk cId="4246862502" sldId="2287"/>
        </pc:sldMkLst>
        <pc:spChg chg="add mod">
          <ac:chgData name="공덕호" userId="71ce1358-e66d-48ff-a044-821898ec7d32" providerId="ADAL" clId="{B073B4BE-6B34-4204-8122-D7C9329FFC7E}" dt="2022-08-25T02:34:15.177" v="1254" actId="20577"/>
          <ac:spMkLst>
            <pc:docMk/>
            <pc:sldMk cId="4246862502" sldId="2287"/>
            <ac:spMk id="2" creationId="{F97484AE-39E4-14C2-5B31-5FB3686F86BA}"/>
          </ac:spMkLst>
        </pc:spChg>
        <pc:spChg chg="mod">
          <ac:chgData name="공덕호" userId="71ce1358-e66d-48ff-a044-821898ec7d32" providerId="ADAL" clId="{B073B4BE-6B34-4204-8122-D7C9329FFC7E}" dt="2022-08-24T12:09:14.947" v="185" actId="14100"/>
          <ac:spMkLst>
            <pc:docMk/>
            <pc:sldMk cId="4246862502" sldId="2287"/>
            <ac:spMk id="3" creationId="{43DFFF7C-AC2E-13DD-78BE-B319D492E72E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8" creationId="{E54B1D54-0967-B678-E43B-F8CB57059907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9" creationId="{E39C8816-01AC-173A-8EA7-863B8B506A8A}"/>
          </ac:spMkLst>
        </pc:spChg>
        <pc:spChg chg="del">
          <ac:chgData name="공덕호" userId="71ce1358-e66d-48ff-a044-821898ec7d32" providerId="ADAL" clId="{B073B4BE-6B34-4204-8122-D7C9329FFC7E}" dt="2022-08-24T12:09:03.620" v="173" actId="478"/>
          <ac:spMkLst>
            <pc:docMk/>
            <pc:sldMk cId="4246862502" sldId="2287"/>
            <ac:spMk id="13" creationId="{28DE389B-8EAD-93BA-A4BF-F1062FD440A6}"/>
          </ac:spMkLst>
        </pc:spChg>
        <pc:spChg chg="mod">
          <ac:chgData name="공덕호" userId="71ce1358-e66d-48ff-a044-821898ec7d32" providerId="ADAL" clId="{B073B4BE-6B34-4204-8122-D7C9329FFC7E}" dt="2022-08-24T12:08:30.829" v="66"/>
          <ac:spMkLst>
            <pc:docMk/>
            <pc:sldMk cId="4246862502" sldId="2287"/>
            <ac:spMk id="7171" creationId="{00000000-0000-0000-0000-000000000000}"/>
          </ac:spMkLst>
        </pc:spChg>
        <pc:grpChg chg="add mod">
          <ac:chgData name="공덕호" userId="71ce1358-e66d-48ff-a044-821898ec7d32" providerId="ADAL" clId="{B073B4BE-6B34-4204-8122-D7C9329FFC7E}" dt="2022-08-25T02:32:36.871" v="925" actId="14100"/>
          <ac:grpSpMkLst>
            <pc:docMk/>
            <pc:sldMk cId="4246862502" sldId="2287"/>
            <ac:grpSpMk id="10" creationId="{D05470BE-D769-DE9D-2549-DBC900929C22}"/>
          </ac:grpSpMkLst>
        </pc:grpChg>
        <pc:graphicFrameChg chg="del">
          <ac:chgData name="공덕호" userId="71ce1358-e66d-48ff-a044-821898ec7d32" providerId="ADAL" clId="{B073B4BE-6B34-4204-8122-D7C9329FFC7E}" dt="2022-08-24T12:09:00.820" v="171" actId="478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B073B4BE-6B34-4204-8122-D7C9329FFC7E}" dt="2022-08-24T12:09:02.427" v="172" actId="478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4" creationId="{34B7E5D8-DA5C-76AD-E1DD-C09049F566A4}"/>
          </ac:picMkLst>
        </pc:pic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7" creationId="{6369C1DC-1885-2864-F3F0-D2CA68769FFD}"/>
          </ac:picMkLst>
        </pc:picChg>
        <pc:picChg chg="add del mod">
          <ac:chgData name="공덕호" userId="71ce1358-e66d-48ff-a044-821898ec7d32" providerId="ADAL" clId="{B073B4BE-6B34-4204-8122-D7C9329FFC7E}" dt="2022-08-25T02:26:08.317" v="210" actId="478"/>
          <ac:picMkLst>
            <pc:docMk/>
            <pc:sldMk cId="4246862502" sldId="2287"/>
            <ac:picMk id="1026" creationId="{9C55018E-C5C2-1DA8-F8F2-F5A3AC5522A5}"/>
          </ac:picMkLst>
        </pc:picChg>
        <pc:picChg chg="add mod">
          <ac:chgData name="공덕호" userId="71ce1358-e66d-48ff-a044-821898ec7d32" providerId="ADAL" clId="{B073B4BE-6B34-4204-8122-D7C9329FFC7E}" dt="2022-08-25T02:32:36.871" v="925" actId="14100"/>
          <ac:picMkLst>
            <pc:docMk/>
            <pc:sldMk cId="4246862502" sldId="2287"/>
            <ac:picMk id="1028" creationId="{4CE7F8CD-B36D-9C27-48C3-C92EC6570D10}"/>
          </ac:picMkLst>
        </pc:pic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5" creationId="{50B06BA1-D614-7E0D-A66B-0AFCFE20B172}"/>
          </ac:cxnSpMkLst>
        </pc:cxn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7" creationId="{4CF0995C-294B-2B57-8986-E0F038DC2856}"/>
          </ac:cxnSpMkLst>
        </pc:cxnChg>
      </pc:sldChg>
      <pc:sldChg chg="addSp delSp modSp add mod ord">
        <pc:chgData name="공덕호" userId="71ce1358-e66d-48ff-a044-821898ec7d32" providerId="ADAL" clId="{B073B4BE-6B34-4204-8122-D7C9329FFC7E}" dt="2022-08-30T05:11:35.704" v="3495" actId="1076"/>
        <pc:sldMkLst>
          <pc:docMk/>
          <pc:sldMk cId="1443195006" sldId="2288"/>
        </pc:sldMkLst>
        <pc:spChg chg="mod">
          <ac:chgData name="공덕호" userId="71ce1358-e66d-48ff-a044-821898ec7d32" providerId="ADAL" clId="{B073B4BE-6B34-4204-8122-D7C9329FFC7E}" dt="2022-08-25T08:55:35.389" v="3471" actId="20577"/>
          <ac:spMkLst>
            <pc:docMk/>
            <pc:sldMk cId="1443195006" sldId="2288"/>
            <ac:spMk id="2" creationId="{F97484AE-39E4-14C2-5B31-5FB3686F86BA}"/>
          </ac:spMkLst>
        </pc:spChg>
        <pc:grpChg chg="del">
          <ac:chgData name="공덕호" userId="71ce1358-e66d-48ff-a044-821898ec7d32" providerId="ADAL" clId="{B073B4BE-6B34-4204-8122-D7C9329FFC7E}" dt="2022-08-25T02:34:27.608" v="1256" actId="478"/>
          <ac:grpSpMkLst>
            <pc:docMk/>
            <pc:sldMk cId="1443195006" sldId="2288"/>
            <ac:grpSpMk id="10" creationId="{D05470BE-D769-DE9D-2549-DBC900929C22}"/>
          </ac:grpSpMkLst>
        </pc:grpChg>
        <pc:picChg chg="add mod">
          <ac:chgData name="공덕호" userId="71ce1358-e66d-48ff-a044-821898ec7d32" providerId="ADAL" clId="{B073B4BE-6B34-4204-8122-D7C9329FFC7E}" dt="2022-08-25T08:53:14.258" v="3383" actId="1076"/>
          <ac:picMkLst>
            <pc:docMk/>
            <pc:sldMk cId="1443195006" sldId="2288"/>
            <ac:picMk id="6" creationId="{BD7A86C8-B204-BE0A-6356-980EBB5266B3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1" creationId="{FBFD93AC-B0C4-3ED3-5133-73F209A8FAF1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3" creationId="{0E91B30E-B5C0-7E8E-BB80-4F13BD516D9F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5" creationId="{0726DAC5-C3F1-2CD2-DA9A-53B069FF912D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7" creationId="{C8755659-DAE4-0A33-0625-EB4CBCAE7ED8}"/>
          </ac:picMkLst>
        </pc:picChg>
        <pc:cxnChg chg="add mod">
          <ac:chgData name="공덕호" userId="71ce1358-e66d-48ff-a044-821898ec7d32" providerId="ADAL" clId="{B073B4BE-6B34-4204-8122-D7C9329FFC7E}" dt="2022-08-25T08:54:16.179" v="3430" actId="14100"/>
          <ac:cxnSpMkLst>
            <pc:docMk/>
            <pc:sldMk cId="1443195006" sldId="2288"/>
            <ac:cxnSpMk id="12" creationId="{F1D30E9A-CC5F-BF8D-CD4D-D096A7D3649F}"/>
          </ac:cxnSpMkLst>
        </pc:cxnChg>
        <pc:cxnChg chg="add mod">
          <ac:chgData name="공덕호" userId="71ce1358-e66d-48ff-a044-821898ec7d32" providerId="ADAL" clId="{B073B4BE-6B34-4204-8122-D7C9329FFC7E}" dt="2022-08-25T08:54:30.516" v="3441" actId="14100"/>
          <ac:cxnSpMkLst>
            <pc:docMk/>
            <pc:sldMk cId="1443195006" sldId="2288"/>
            <ac:cxnSpMk id="13" creationId="{152E1059-9130-2C65-B1FD-BF8A1FAABCA0}"/>
          </ac:cxnSpMkLst>
        </pc:cxnChg>
        <pc:cxnChg chg="add mod">
          <ac:chgData name="공덕호" userId="71ce1358-e66d-48ff-a044-821898ec7d32" providerId="ADAL" clId="{B073B4BE-6B34-4204-8122-D7C9329FFC7E}" dt="2022-08-25T08:53:46.175" v="3391" actId="571"/>
          <ac:cxnSpMkLst>
            <pc:docMk/>
            <pc:sldMk cId="1443195006" sldId="2288"/>
            <ac:cxnSpMk id="15" creationId="{8D49572F-5E2F-A497-51DF-4B025FD580DF}"/>
          </ac:cxnSpMkLst>
        </pc:cxnChg>
      </pc:sldChg>
      <pc:sldChg chg="add">
        <pc:chgData name="공덕호" userId="71ce1358-e66d-48ff-a044-821898ec7d32" providerId="ADAL" clId="{B073B4BE-6B34-4204-8122-D7C9329FFC7E}" dt="2022-08-25T03:00:48.139" v="3095"/>
        <pc:sldMkLst>
          <pc:docMk/>
          <pc:sldMk cId="1041011282" sldId="2289"/>
        </pc:sldMkLst>
      </pc:sldChg>
      <pc:sldChg chg="addSp delSp modSp add mod">
        <pc:chgData name="공덕호" userId="71ce1358-e66d-48ff-a044-821898ec7d32" providerId="ADAL" clId="{B073B4BE-6B34-4204-8122-D7C9329FFC7E}" dt="2022-08-30T05:17:31.962" v="4086" actId="20577"/>
        <pc:sldMkLst>
          <pc:docMk/>
          <pc:sldMk cId="1577210782" sldId="2290"/>
        </pc:sldMkLst>
        <pc:spChg chg="mod">
          <ac:chgData name="공덕호" userId="71ce1358-e66d-48ff-a044-821898ec7d32" providerId="ADAL" clId="{B073B4BE-6B34-4204-8122-D7C9329FFC7E}" dt="2022-08-30T05:17:31.962" v="4086" actId="20577"/>
          <ac:spMkLst>
            <pc:docMk/>
            <pc:sldMk cId="1577210782" sldId="2290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16:11.876" v="3775" actId="1076"/>
          <ac:picMkLst>
            <pc:docMk/>
            <pc:sldMk cId="1577210782" sldId="2290"/>
            <ac:picMk id="5" creationId="{316061B6-69E5-7275-41F0-EE0690CFE441}"/>
          </ac:picMkLst>
        </pc:picChg>
        <pc:picChg chg="del">
          <ac:chgData name="공덕호" userId="71ce1358-e66d-48ff-a044-821898ec7d32" providerId="ADAL" clId="{B073B4BE-6B34-4204-8122-D7C9329FFC7E}" dt="2022-08-30T05:14:40.764" v="3605" actId="478"/>
          <ac:picMkLst>
            <pc:docMk/>
            <pc:sldMk cId="1577210782" sldId="2290"/>
            <ac:picMk id="6" creationId="{BD7A86C8-B204-BE0A-6356-980EBB5266B3}"/>
          </ac:picMkLst>
        </pc:picChg>
        <pc:picChg chg="del">
          <ac:chgData name="공덕호" userId="71ce1358-e66d-48ff-a044-821898ec7d32" providerId="ADAL" clId="{B073B4BE-6B34-4204-8122-D7C9329FFC7E}" dt="2022-08-30T05:14:31.742" v="3601" actId="478"/>
          <ac:picMkLst>
            <pc:docMk/>
            <pc:sldMk cId="1577210782" sldId="2290"/>
            <ac:picMk id="21" creationId="{FBFD93AC-B0C4-3ED3-5133-73F209A8FAF1}"/>
          </ac:picMkLst>
        </pc:picChg>
        <pc:picChg chg="del">
          <ac:chgData name="공덕호" userId="71ce1358-e66d-48ff-a044-821898ec7d32" providerId="ADAL" clId="{B073B4BE-6B34-4204-8122-D7C9329FFC7E}" dt="2022-08-30T05:14:32.236" v="3602" actId="478"/>
          <ac:picMkLst>
            <pc:docMk/>
            <pc:sldMk cId="1577210782" sldId="2290"/>
            <ac:picMk id="23" creationId="{0E91B30E-B5C0-7E8E-BB80-4F13BD516D9F}"/>
          </ac:picMkLst>
        </pc:picChg>
        <pc:picChg chg="del">
          <ac:chgData name="공덕호" userId="71ce1358-e66d-48ff-a044-821898ec7d32" providerId="ADAL" clId="{B073B4BE-6B34-4204-8122-D7C9329FFC7E}" dt="2022-08-30T05:14:32.559" v="3603" actId="478"/>
          <ac:picMkLst>
            <pc:docMk/>
            <pc:sldMk cId="1577210782" sldId="2290"/>
            <ac:picMk id="25" creationId="{0726DAC5-C3F1-2CD2-DA9A-53B069FF912D}"/>
          </ac:picMkLst>
        </pc:picChg>
        <pc:picChg chg="del">
          <ac:chgData name="공덕호" userId="71ce1358-e66d-48ff-a044-821898ec7d32" providerId="ADAL" clId="{B073B4BE-6B34-4204-8122-D7C9329FFC7E}" dt="2022-08-30T05:14:29.805" v="3600" actId="478"/>
          <ac:picMkLst>
            <pc:docMk/>
            <pc:sldMk cId="1577210782" sldId="2290"/>
            <ac:picMk id="27" creationId="{C8755659-DAE4-0A33-0625-EB4CBCAE7ED8}"/>
          </ac:picMkLst>
        </pc:picChg>
        <pc:cxnChg chg="del">
          <ac:chgData name="공덕호" userId="71ce1358-e66d-48ff-a044-821898ec7d32" providerId="ADAL" clId="{B073B4BE-6B34-4204-8122-D7C9329FFC7E}" dt="2022-08-30T05:14:49.244" v="3609" actId="478"/>
          <ac:cxnSpMkLst>
            <pc:docMk/>
            <pc:sldMk cId="1577210782" sldId="2290"/>
            <ac:cxnSpMk id="12" creationId="{F1D30E9A-CC5F-BF8D-CD4D-D096A7D3649F}"/>
          </ac:cxnSpMkLst>
        </pc:cxnChg>
        <pc:cxnChg chg="del">
          <ac:chgData name="공덕호" userId="71ce1358-e66d-48ff-a044-821898ec7d32" providerId="ADAL" clId="{B073B4BE-6B34-4204-8122-D7C9329FFC7E}" dt="2022-08-30T05:14:48.277" v="3608" actId="478"/>
          <ac:cxnSpMkLst>
            <pc:docMk/>
            <pc:sldMk cId="1577210782" sldId="2290"/>
            <ac:cxnSpMk id="13" creationId="{152E1059-9130-2C65-B1FD-BF8A1FAABCA0}"/>
          </ac:cxnSpMkLst>
        </pc:cxnChg>
        <pc:cxnChg chg="del">
          <ac:chgData name="공덕호" userId="71ce1358-e66d-48ff-a044-821898ec7d32" providerId="ADAL" clId="{B073B4BE-6B34-4204-8122-D7C9329FFC7E}" dt="2022-08-30T05:14:49.929" v="3610" actId="478"/>
          <ac:cxnSpMkLst>
            <pc:docMk/>
            <pc:sldMk cId="1577210782" sldId="2290"/>
            <ac:cxnSpMk id="15" creationId="{8D49572F-5E2F-A497-51DF-4B025FD580DF}"/>
          </ac:cxnSpMkLst>
        </pc:cxnChg>
      </pc:sldChg>
      <pc:sldChg chg="addSp delSp modSp add mod">
        <pc:chgData name="공덕호" userId="71ce1358-e66d-48ff-a044-821898ec7d32" providerId="ADAL" clId="{B073B4BE-6B34-4204-8122-D7C9329FFC7E}" dt="2022-08-30T05:30:11.710" v="5882" actId="20577"/>
        <pc:sldMkLst>
          <pc:docMk/>
          <pc:sldMk cId="4286547977" sldId="2291"/>
        </pc:sldMkLst>
        <pc:spChg chg="mod">
          <ac:chgData name="공덕호" userId="71ce1358-e66d-48ff-a044-821898ec7d32" providerId="ADAL" clId="{B073B4BE-6B34-4204-8122-D7C9329FFC7E}" dt="2022-08-30T05:30:11.710" v="5882" actId="20577"/>
          <ac:spMkLst>
            <pc:docMk/>
            <pc:sldMk cId="4286547977" sldId="2291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18:41.083" v="4211" actId="478"/>
          <ac:picMkLst>
            <pc:docMk/>
            <pc:sldMk cId="4286547977" sldId="2291"/>
            <ac:picMk id="5" creationId="{316061B6-69E5-7275-41F0-EE0690CFE441}"/>
          </ac:picMkLst>
        </pc:picChg>
        <pc:picChg chg="add mod">
          <ac:chgData name="공덕호" userId="71ce1358-e66d-48ff-a044-821898ec7d32" providerId="ADAL" clId="{B073B4BE-6B34-4204-8122-D7C9329FFC7E}" dt="2022-08-30T05:28:01.237" v="5203" actId="1076"/>
          <ac:picMkLst>
            <pc:docMk/>
            <pc:sldMk cId="4286547977" sldId="2291"/>
            <ac:picMk id="6" creationId="{C89CB52B-1E7E-850A-37C0-9912EADA6BDC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35:14.654" v="6707" actId="22"/>
        <pc:sldMkLst>
          <pc:docMk/>
          <pc:sldMk cId="3254884784" sldId="2292"/>
        </pc:sldMkLst>
        <pc:spChg chg="mod">
          <ac:chgData name="공덕호" userId="71ce1358-e66d-48ff-a044-821898ec7d32" providerId="ADAL" clId="{B073B4BE-6B34-4204-8122-D7C9329FFC7E}" dt="2022-08-30T05:35:04.259" v="6703" actId="14100"/>
          <ac:spMkLst>
            <pc:docMk/>
            <pc:sldMk cId="3254884784" sldId="2292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35:07.315" v="6705" actId="14100"/>
          <ac:picMkLst>
            <pc:docMk/>
            <pc:sldMk cId="3254884784" sldId="2292"/>
            <ac:picMk id="5" creationId="{E8B49D99-0007-CA45-3962-5B3123DABD41}"/>
          </ac:picMkLst>
        </pc:picChg>
        <pc:picChg chg="del">
          <ac:chgData name="공덕호" userId="71ce1358-e66d-48ff-a044-821898ec7d32" providerId="ADAL" clId="{B073B4BE-6B34-4204-8122-D7C9329FFC7E}" dt="2022-08-30T05:32:16.179" v="6085" actId="478"/>
          <ac:picMkLst>
            <pc:docMk/>
            <pc:sldMk cId="3254884784" sldId="2292"/>
            <ac:picMk id="6" creationId="{C89CB52B-1E7E-850A-37C0-9912EADA6BDC}"/>
          </ac:picMkLst>
        </pc:picChg>
        <pc:picChg chg="add del">
          <ac:chgData name="공덕호" userId="71ce1358-e66d-48ff-a044-821898ec7d32" providerId="ADAL" clId="{B073B4BE-6B34-4204-8122-D7C9329FFC7E}" dt="2022-08-30T05:35:14.654" v="6707" actId="22"/>
          <ac:picMkLst>
            <pc:docMk/>
            <pc:sldMk cId="3254884784" sldId="2292"/>
            <ac:picMk id="8" creationId="{568F7B22-4A63-075B-E907-0605B8626B27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52:26.160" v="8151" actId="20577"/>
        <pc:sldMkLst>
          <pc:docMk/>
          <pc:sldMk cId="437828769" sldId="2293"/>
        </pc:sldMkLst>
        <pc:spChg chg="mod">
          <ac:chgData name="공덕호" userId="71ce1358-e66d-48ff-a044-821898ec7d32" providerId="ADAL" clId="{B073B4BE-6B34-4204-8122-D7C9329FFC7E}" dt="2022-08-30T05:52:26.160" v="8151" actId="20577"/>
          <ac:spMkLst>
            <pc:docMk/>
            <pc:sldMk cId="437828769" sldId="2293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46:31.714" v="6730" actId="478"/>
          <ac:picMkLst>
            <pc:docMk/>
            <pc:sldMk cId="437828769" sldId="2293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2:11.134" v="8144" actId="14100"/>
          <ac:picMkLst>
            <pc:docMk/>
            <pc:sldMk cId="437828769" sldId="2293"/>
            <ac:picMk id="6" creationId="{81B4D2E2-9E12-E685-ABAE-2EB8298D5172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6:06:36.892" v="8742" actId="1036"/>
        <pc:sldMkLst>
          <pc:docMk/>
          <pc:sldMk cId="3950012867" sldId="2294"/>
        </pc:sldMkLst>
        <pc:spChg chg="mod">
          <ac:chgData name="공덕호" userId="71ce1358-e66d-48ff-a044-821898ec7d32" providerId="ADAL" clId="{B073B4BE-6B34-4204-8122-D7C9329FFC7E}" dt="2022-08-30T06:06:01.008" v="8723" actId="20577"/>
          <ac:spMkLst>
            <pc:docMk/>
            <pc:sldMk cId="3950012867" sldId="2294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53:50.329" v="8197" actId="478"/>
          <ac:picMkLst>
            <pc:docMk/>
            <pc:sldMk cId="3950012867" sldId="2294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4:36.152" v="8255" actId="1037"/>
          <ac:picMkLst>
            <pc:docMk/>
            <pc:sldMk cId="3950012867" sldId="2294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05:54:58.579" v="8321" actId="1076"/>
          <ac:picMkLst>
            <pc:docMk/>
            <pc:sldMk cId="3950012867" sldId="2294"/>
            <ac:picMk id="8" creationId="{A20B2F71-8034-DB06-3B29-27066F399731}"/>
          </ac:picMkLst>
        </pc:picChg>
        <pc:picChg chg="add mod">
          <ac:chgData name="공덕호" userId="71ce1358-e66d-48ff-a044-821898ec7d32" providerId="ADAL" clId="{B073B4BE-6B34-4204-8122-D7C9329FFC7E}" dt="2022-08-30T05:55:10.564" v="8326" actId="1076"/>
          <ac:picMkLst>
            <pc:docMk/>
            <pc:sldMk cId="3950012867" sldId="2294"/>
            <ac:picMk id="10" creationId="{3C0AADE2-15B1-F30F-E420-BC93F9B4DB1C}"/>
          </ac:picMkLst>
        </pc:picChg>
        <pc:picChg chg="add mod">
          <ac:chgData name="공덕호" userId="71ce1358-e66d-48ff-a044-821898ec7d32" providerId="ADAL" clId="{B073B4BE-6B34-4204-8122-D7C9329FFC7E}" dt="2022-08-30T06:06:12.480" v="8727" actId="1076"/>
          <ac:picMkLst>
            <pc:docMk/>
            <pc:sldMk cId="3950012867" sldId="2294"/>
            <ac:picMk id="12" creationId="{F7387824-71D6-6F9A-BFB4-7D509C4853AF}"/>
          </ac:picMkLst>
        </pc:picChg>
        <pc:picChg chg="add mod">
          <ac:chgData name="공덕호" userId="71ce1358-e66d-48ff-a044-821898ec7d32" providerId="ADAL" clId="{B073B4BE-6B34-4204-8122-D7C9329FFC7E}" dt="2022-08-30T06:06:21.577" v="8730" actId="1076"/>
          <ac:picMkLst>
            <pc:docMk/>
            <pc:sldMk cId="3950012867" sldId="2294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06:06:36.892" v="8742" actId="1036"/>
          <ac:picMkLst>
            <pc:docMk/>
            <pc:sldMk cId="3950012867" sldId="2294"/>
            <ac:picMk id="16" creationId="{334FA69F-2F29-CAE3-B3D6-D8144E61405F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10:53:53.906" v="9544" actId="20577"/>
        <pc:sldMkLst>
          <pc:docMk/>
          <pc:sldMk cId="446521391" sldId="2295"/>
        </pc:sldMkLst>
        <pc:spChg chg="mod">
          <ac:chgData name="공덕호" userId="71ce1358-e66d-48ff-a044-821898ec7d32" providerId="ADAL" clId="{B073B4BE-6B34-4204-8122-D7C9329FFC7E}" dt="2022-08-30T10:22:07.071" v="8861" actId="14100"/>
          <ac:spMkLst>
            <pc:docMk/>
            <pc:sldMk cId="446521391" sldId="2295"/>
            <ac:spMk id="2" creationId="{F97484AE-39E4-14C2-5B31-5FB3686F86BA}"/>
          </ac:spMkLst>
        </pc:spChg>
        <pc:spChg chg="add mod">
          <ac:chgData name="공덕호" userId="71ce1358-e66d-48ff-a044-821898ec7d32" providerId="ADAL" clId="{B073B4BE-6B34-4204-8122-D7C9329FFC7E}" dt="2022-08-30T10:23:00.518" v="8935" actId="1076"/>
          <ac:spMkLst>
            <pc:docMk/>
            <pc:sldMk cId="446521391" sldId="2295"/>
            <ac:spMk id="7" creationId="{89773754-9FF8-7E5D-4B17-B557016365B9}"/>
          </ac:spMkLst>
        </pc:spChg>
        <pc:spChg chg="add mod">
          <ac:chgData name="공덕호" userId="71ce1358-e66d-48ff-a044-821898ec7d32" providerId="ADAL" clId="{B073B4BE-6B34-4204-8122-D7C9329FFC7E}" dt="2022-08-30T10:25:40.730" v="9158" actId="1076"/>
          <ac:spMkLst>
            <pc:docMk/>
            <pc:sldMk cId="446521391" sldId="2295"/>
            <ac:spMk id="14" creationId="{25CD7807-A5A3-3A51-1300-6B9278D9B696}"/>
          </ac:spMkLst>
        </pc:spChg>
        <pc:spChg chg="add mod">
          <ac:chgData name="공덕호" userId="71ce1358-e66d-48ff-a044-821898ec7d32" providerId="ADAL" clId="{B073B4BE-6B34-4204-8122-D7C9329FFC7E}" dt="2022-08-30T10:49:10.820" v="9231" actId="1076"/>
          <ac:spMkLst>
            <pc:docMk/>
            <pc:sldMk cId="446521391" sldId="2295"/>
            <ac:spMk id="17" creationId="{717826AF-A89B-FE16-2560-4A2D177F8557}"/>
          </ac:spMkLst>
        </pc:spChg>
        <pc:spChg chg="add mod">
          <ac:chgData name="공덕호" userId="71ce1358-e66d-48ff-a044-821898ec7d32" providerId="ADAL" clId="{B073B4BE-6B34-4204-8122-D7C9329FFC7E}" dt="2022-08-30T10:51:27.615" v="9340" actId="14100"/>
          <ac:spMkLst>
            <pc:docMk/>
            <pc:sldMk cId="446521391" sldId="2295"/>
            <ac:spMk id="19" creationId="{CDC22BD2-A6C5-2DE8-812F-48236D3E52B7}"/>
          </ac:spMkLst>
        </pc:spChg>
        <pc:spChg chg="add mod">
          <ac:chgData name="공덕호" userId="71ce1358-e66d-48ff-a044-821898ec7d32" providerId="ADAL" clId="{B073B4BE-6B34-4204-8122-D7C9329FFC7E}" dt="2022-08-30T10:53:53.906" v="9544" actId="20577"/>
          <ac:spMkLst>
            <pc:docMk/>
            <pc:sldMk cId="446521391" sldId="2295"/>
            <ac:spMk id="20" creationId="{49793FF3-0735-61E7-F967-C774B8DB9109}"/>
          </ac:spMkLst>
        </pc:spChg>
        <pc:picChg chg="add mod">
          <ac:chgData name="공덕호" userId="71ce1358-e66d-48ff-a044-821898ec7d32" providerId="ADAL" clId="{B073B4BE-6B34-4204-8122-D7C9329FFC7E}" dt="2022-08-30T06:07:40.707" v="8782" actId="1076"/>
          <ac:picMkLst>
            <pc:docMk/>
            <pc:sldMk cId="446521391" sldId="2295"/>
            <ac:picMk id="5" creationId="{FE5311B6-AB30-80DD-03D4-DCF811754B3C}"/>
          </ac:picMkLst>
        </pc:picChg>
        <pc:picChg chg="del">
          <ac:chgData name="공덕호" userId="71ce1358-e66d-48ff-a044-821898ec7d32" providerId="ADAL" clId="{B073B4BE-6B34-4204-8122-D7C9329FFC7E}" dt="2022-08-30T06:07:15.256" v="8776" actId="478"/>
          <ac:picMkLst>
            <pc:docMk/>
            <pc:sldMk cId="446521391" sldId="2295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10:22:19.840" v="8867" actId="14100"/>
          <ac:picMkLst>
            <pc:docMk/>
            <pc:sldMk cId="446521391" sldId="2295"/>
            <ac:picMk id="6" creationId="{F6893AE1-F6D7-978E-E0E3-E81C31237829}"/>
          </ac:picMkLst>
        </pc:picChg>
        <pc:picChg chg="del">
          <ac:chgData name="공덕호" userId="71ce1358-e66d-48ff-a044-821898ec7d32" providerId="ADAL" clId="{B073B4BE-6B34-4204-8122-D7C9329FFC7E}" dt="2022-08-30T06:07:10.447" v="8774" actId="478"/>
          <ac:picMkLst>
            <pc:docMk/>
            <pc:sldMk cId="446521391" sldId="2295"/>
            <ac:picMk id="8" creationId="{A20B2F71-8034-DB06-3B29-27066F399731}"/>
          </ac:picMkLst>
        </pc:picChg>
        <pc:picChg chg="del">
          <ac:chgData name="공덕호" userId="71ce1358-e66d-48ff-a044-821898ec7d32" providerId="ADAL" clId="{B073B4BE-6B34-4204-8122-D7C9329FFC7E}" dt="2022-08-30T06:07:10.084" v="8773" actId="478"/>
          <ac:picMkLst>
            <pc:docMk/>
            <pc:sldMk cId="446521391" sldId="2295"/>
            <ac:picMk id="10" creationId="{3C0AADE2-15B1-F30F-E420-BC93F9B4DB1C}"/>
          </ac:picMkLst>
        </pc:picChg>
        <pc:picChg chg="del">
          <ac:chgData name="공덕호" userId="71ce1358-e66d-48ff-a044-821898ec7d32" providerId="ADAL" clId="{B073B4BE-6B34-4204-8122-D7C9329FFC7E}" dt="2022-08-30T06:07:09.539" v="8772" actId="478"/>
          <ac:picMkLst>
            <pc:docMk/>
            <pc:sldMk cId="446521391" sldId="2295"/>
            <ac:picMk id="12" creationId="{F7387824-71D6-6F9A-BFB4-7D509C4853AF}"/>
          </ac:picMkLst>
        </pc:picChg>
        <pc:picChg chg="del">
          <ac:chgData name="공덕호" userId="71ce1358-e66d-48ff-a044-821898ec7d32" providerId="ADAL" clId="{B073B4BE-6B34-4204-8122-D7C9329FFC7E}" dt="2022-08-30T06:07:09.254" v="8771" actId="478"/>
          <ac:picMkLst>
            <pc:docMk/>
            <pc:sldMk cId="446521391" sldId="2295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10:26:11.366" v="9163" actId="1076"/>
          <ac:picMkLst>
            <pc:docMk/>
            <pc:sldMk cId="446521391" sldId="2295"/>
            <ac:picMk id="16" creationId="{0A03F177-B97A-261E-CABA-791FDF01EAD3}"/>
          </ac:picMkLst>
        </pc:picChg>
        <pc:picChg chg="del">
          <ac:chgData name="공덕호" userId="71ce1358-e66d-48ff-a044-821898ec7d32" providerId="ADAL" clId="{B073B4BE-6B34-4204-8122-D7C9329FFC7E}" dt="2022-08-30T06:07:09.008" v="8770" actId="478"/>
          <ac:picMkLst>
            <pc:docMk/>
            <pc:sldMk cId="446521391" sldId="2295"/>
            <ac:picMk id="16" creationId="{334FA69F-2F29-CAE3-B3D6-D8144E61405F}"/>
          </ac:picMkLst>
        </pc:picChg>
        <pc:cxnChg chg="add mod">
          <ac:chgData name="공덕호" userId="71ce1358-e66d-48ff-a044-821898ec7d32" providerId="ADAL" clId="{B073B4BE-6B34-4204-8122-D7C9329FFC7E}" dt="2022-08-30T10:23:17.776" v="8948" actId="14100"/>
          <ac:cxnSpMkLst>
            <pc:docMk/>
            <pc:sldMk cId="446521391" sldId="2295"/>
            <ac:cxnSpMk id="9" creationId="{475A6959-5B2E-A1A9-38B3-1B6722A29BC2}"/>
          </ac:cxnSpMkLst>
        </pc:cxnChg>
        <pc:cxnChg chg="add mod">
          <ac:chgData name="공덕호" userId="71ce1358-e66d-48ff-a044-821898ec7d32" providerId="ADAL" clId="{B073B4BE-6B34-4204-8122-D7C9329FFC7E}" dt="2022-08-30T10:48:40.984" v="9167" actId="1076"/>
          <ac:cxnSpMkLst>
            <pc:docMk/>
            <pc:sldMk cId="446521391" sldId="2295"/>
            <ac:cxnSpMk id="18" creationId="{F81F5B66-BBE5-0F22-FC11-1A3D74863ECA}"/>
          </ac:cxnSpMkLst>
        </pc:cxnChg>
      </pc:sldChg>
      <pc:sldChg chg="del">
        <pc:chgData name="공덕호" userId="71ce1358-e66d-48ff-a044-821898ec7d32" providerId="ADAL" clId="{B073B4BE-6B34-4204-8122-D7C9329FFC7E}" dt="2022-08-24T12:09:07.010" v="174" actId="47"/>
        <pc:sldMkLst>
          <pc:docMk/>
          <pc:sldMk cId="977961820" sldId="2303"/>
        </pc:sldMkLst>
      </pc:sldChg>
    </pc:docChg>
  </pc:docChgLst>
  <pc:docChgLst>
    <pc:chgData name="공덕호" userId="71ce1358-e66d-48ff-a044-821898ec7d32" providerId="ADAL" clId="{6D87D841-1FF7-407E-8A10-732A8AD997F5}"/>
    <pc:docChg chg="undo custSel addSld delSld modSld">
      <pc:chgData name="공덕호" userId="71ce1358-e66d-48ff-a044-821898ec7d32" providerId="ADAL" clId="{6D87D841-1FF7-407E-8A10-732A8AD997F5}" dt="2022-09-06T07:14:20.932" v="2283" actId="1076"/>
      <pc:docMkLst>
        <pc:docMk/>
      </pc:docMkLst>
      <pc:sldChg chg="addSp delSp modSp mod">
        <pc:chgData name="공덕호" userId="71ce1358-e66d-48ff-a044-821898ec7d32" providerId="ADAL" clId="{6D87D841-1FF7-407E-8A10-732A8AD997F5}" dt="2022-09-06T07:14:20.932" v="2283" actId="1076"/>
        <pc:sldMkLst>
          <pc:docMk/>
          <pc:sldMk cId="4246862502" sldId="2287"/>
        </pc:sldMkLst>
        <pc:spChg chg="add del mod">
          <ac:chgData name="공덕호" userId="71ce1358-e66d-48ff-a044-821898ec7d32" providerId="ADAL" clId="{6D87D841-1FF7-407E-8A10-732A8AD997F5}" dt="2022-09-02T09:26:32.166" v="25" actId="478"/>
          <ac:spMkLst>
            <pc:docMk/>
            <pc:sldMk cId="4246862502" sldId="2287"/>
            <ac:spMk id="2" creationId="{CE5731E5-BB8D-D568-D7A3-1BF6A148979F}"/>
          </ac:spMkLst>
        </pc:spChg>
        <pc:spChg chg="del">
          <ac:chgData name="공덕호" userId="71ce1358-e66d-48ff-a044-821898ec7d32" providerId="ADAL" clId="{6D87D841-1FF7-407E-8A10-732A8AD997F5}" dt="2022-09-02T09:26:19.341" v="23" actId="478"/>
          <ac:spMkLst>
            <pc:docMk/>
            <pc:sldMk cId="4246862502" sldId="2287"/>
            <ac:spMk id="6" creationId="{7C0D227F-97B0-BD0E-3E6B-469722F22C4F}"/>
          </ac:spMkLst>
        </pc:spChg>
        <pc:spChg chg="add del mod topLvl">
          <ac:chgData name="공덕호" userId="71ce1358-e66d-48ff-a044-821898ec7d32" providerId="ADAL" clId="{6D87D841-1FF7-407E-8A10-732A8AD997F5}" dt="2022-09-06T06:41:04.315" v="2250" actId="14100"/>
          <ac:spMkLst>
            <pc:docMk/>
            <pc:sldMk cId="4246862502" sldId="2287"/>
            <ac:spMk id="10" creationId="{18F5946A-30BC-3056-65A5-BDAE8CAC1A1D}"/>
          </ac:spMkLst>
        </pc:spChg>
        <pc:spChg chg="add mod topLvl">
          <ac:chgData name="공덕호" userId="71ce1358-e66d-48ff-a044-821898ec7d32" providerId="ADAL" clId="{6D87D841-1FF7-407E-8A10-732A8AD997F5}" dt="2022-09-06T06:32:45.193" v="2133" actId="478"/>
          <ac:spMkLst>
            <pc:docMk/>
            <pc:sldMk cId="4246862502" sldId="2287"/>
            <ac:spMk id="11" creationId="{F0680CD8-9525-DCBB-B11D-460AC98D2555}"/>
          </ac:spMkLst>
        </pc:spChg>
        <pc:spChg chg="add mod">
          <ac:chgData name="공덕호" userId="71ce1358-e66d-48ff-a044-821898ec7d32" providerId="ADAL" clId="{6D87D841-1FF7-407E-8A10-732A8AD997F5}" dt="2022-09-02T09:48:53.196" v="426" actId="14100"/>
          <ac:spMkLst>
            <pc:docMk/>
            <pc:sldMk cId="4246862502" sldId="2287"/>
            <ac:spMk id="13" creationId="{8194EB4B-38B4-8D02-D851-D541050ACF1C}"/>
          </ac:spMkLst>
        </pc:spChg>
        <pc:spChg chg="add mod">
          <ac:chgData name="공덕호" userId="71ce1358-e66d-48ff-a044-821898ec7d32" providerId="ADAL" clId="{6D87D841-1FF7-407E-8A10-732A8AD997F5}" dt="2022-09-02T09:35:18.325" v="373" actId="164"/>
          <ac:spMkLst>
            <pc:docMk/>
            <pc:sldMk cId="4246862502" sldId="2287"/>
            <ac:spMk id="15" creationId="{5DBCDFAF-30A7-1526-CE72-09A4266AE5D6}"/>
          </ac:spMkLst>
        </pc:spChg>
        <pc:spChg chg="mod">
          <ac:chgData name="공덕호" userId="71ce1358-e66d-48ff-a044-821898ec7d32" providerId="ADAL" clId="{6D87D841-1FF7-407E-8A10-732A8AD997F5}" dt="2022-09-05T04:32:25.976" v="1224" actId="1076"/>
          <ac:spMkLst>
            <pc:docMk/>
            <pc:sldMk cId="4246862502" sldId="2287"/>
            <ac:spMk id="7171" creationId="{00000000-0000-0000-0000-000000000000}"/>
          </ac:spMkLst>
        </pc:spChg>
        <pc:grpChg chg="add del mod">
          <ac:chgData name="공덕호" userId="71ce1358-e66d-48ff-a044-821898ec7d32" providerId="ADAL" clId="{6D87D841-1FF7-407E-8A10-732A8AD997F5}" dt="2022-09-06T06:34:52.285" v="2149" actId="478"/>
          <ac:grpSpMkLst>
            <pc:docMk/>
            <pc:sldMk cId="4246862502" sldId="2287"/>
            <ac:grpSpMk id="16" creationId="{429C4793-7B8E-4D6C-5AE7-4D004282427C}"/>
          </ac:grpSpMkLst>
        </pc:grpChg>
        <pc:grpChg chg="add del mod">
          <ac:chgData name="공덕호" userId="71ce1358-e66d-48ff-a044-821898ec7d32" providerId="ADAL" clId="{6D87D841-1FF7-407E-8A10-732A8AD997F5}" dt="2022-09-06T06:32:45.193" v="2133" actId="478"/>
          <ac:grpSpMkLst>
            <pc:docMk/>
            <pc:sldMk cId="4246862502" sldId="2287"/>
            <ac:grpSpMk id="17" creationId="{EDF4A3F2-4160-CE1E-7FDA-20CA89D96750}"/>
          </ac:grpSpMkLst>
        </pc:grpChg>
        <pc:graphicFrameChg chg="add mod modGraphic">
          <ac:chgData name="공덕호" userId="71ce1358-e66d-48ff-a044-821898ec7d32" providerId="ADAL" clId="{6D87D841-1FF7-407E-8A10-732A8AD997F5}" dt="2022-09-06T06:38:19.491" v="2202" actId="1076"/>
          <ac:graphicFrameMkLst>
            <pc:docMk/>
            <pc:sldMk cId="4246862502" sldId="2287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26:19.341" v="23" actId="478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2.220" v="2280" actId="14100"/>
          <ac:graphicFrameMkLst>
            <pc:docMk/>
            <pc:sldMk cId="4246862502" sldId="2287"/>
            <ac:graphicFrameMk id="5" creationId="{E6E3A82B-3285-374E-06B6-DABDA77A26E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0:56.764" v="2249" actId="1076"/>
          <ac:graphicFrameMkLst>
            <pc:docMk/>
            <pc:sldMk cId="4246862502" sldId="2287"/>
            <ac:graphicFrameMk id="8" creationId="{C9E93F0B-F2D3-D9F9-D7BE-1A72B9F5E80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5.380" v="2281" actId="1076"/>
          <ac:graphicFrameMkLst>
            <pc:docMk/>
            <pc:sldMk cId="4246862502" sldId="2287"/>
            <ac:graphicFrameMk id="9" creationId="{10CFE701-2FBB-3201-260B-A3584BBB86A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27.204" v="2205" actId="1076"/>
          <ac:graphicFrameMkLst>
            <pc:docMk/>
            <pc:sldMk cId="4246862502" sldId="2287"/>
            <ac:graphicFrameMk id="14" creationId="{2AD5C869-3BCF-FC30-1257-2DF6294D673C}"/>
          </ac:graphicFrameMkLst>
        </pc:graphicFrameChg>
        <pc:graphicFrameChg chg="add del mod modGraphic">
          <ac:chgData name="공덕호" userId="71ce1358-e66d-48ff-a044-821898ec7d32" providerId="ADAL" clId="{6D87D841-1FF7-407E-8A10-732A8AD997F5}" dt="2022-09-06T06:34:51.144" v="2148" actId="478"/>
          <ac:graphicFrameMkLst>
            <pc:docMk/>
            <pc:sldMk cId="4246862502" sldId="2287"/>
            <ac:graphicFrameMk id="19" creationId="{D038DA33-084E-4A99-2AB5-244F24185430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34.244" v="2207" actId="1076"/>
          <ac:graphicFrameMkLst>
            <pc:docMk/>
            <pc:sldMk cId="4246862502" sldId="2287"/>
            <ac:graphicFrameMk id="20" creationId="{C871E7C3-3E91-9A5E-1A04-53AF418D30F8}"/>
          </ac:graphicFrameMkLst>
        </pc:graphicFrameChg>
        <pc:picChg chg="add mod">
          <ac:chgData name="공덕호" userId="71ce1358-e66d-48ff-a044-821898ec7d32" providerId="ADAL" clId="{6D87D841-1FF7-407E-8A10-732A8AD997F5}" dt="2022-09-06T07:14:20.932" v="2283" actId="1076"/>
          <ac:picMkLst>
            <pc:docMk/>
            <pc:sldMk cId="4246862502" sldId="2287"/>
            <ac:picMk id="4" creationId="{2508B513-E977-4787-58E0-4894D34DB21B}"/>
          </ac:picMkLst>
        </pc:picChg>
        <pc:picChg chg="add del mod">
          <ac:chgData name="공덕호" userId="71ce1358-e66d-48ff-a044-821898ec7d32" providerId="ADAL" clId="{6D87D841-1FF7-407E-8A10-732A8AD997F5}" dt="2022-09-06T06:31:28.733" v="2097" actId="478"/>
          <ac:picMkLst>
            <pc:docMk/>
            <pc:sldMk cId="4246862502" sldId="2287"/>
            <ac:picMk id="4" creationId="{B986D0FA-B31F-F3EF-2F67-8F9A7BEA1EE9}"/>
          </ac:picMkLst>
        </pc:picChg>
        <pc:picChg chg="add del mod">
          <ac:chgData name="공덕호" userId="71ce1358-e66d-48ff-a044-821898ec7d32" providerId="ADAL" clId="{6D87D841-1FF7-407E-8A10-732A8AD997F5}" dt="2022-09-06T06:37:29.068" v="2182" actId="478"/>
          <ac:picMkLst>
            <pc:docMk/>
            <pc:sldMk cId="4246862502" sldId="2287"/>
            <ac:picMk id="7" creationId="{C63FD1D3-2675-6ED8-100B-BA3D7649BEC7}"/>
          </ac:picMkLst>
        </pc:picChg>
        <pc:picChg chg="add del mod">
          <ac:chgData name="공덕호" userId="71ce1358-e66d-48ff-a044-821898ec7d32" providerId="ADAL" clId="{6D87D841-1FF7-407E-8A10-732A8AD997F5}" dt="2022-09-06T06:37:46.150" v="2190" actId="478"/>
          <ac:picMkLst>
            <pc:docMk/>
            <pc:sldMk cId="4246862502" sldId="2287"/>
            <ac:picMk id="22" creationId="{CC7D166E-6C7D-FAFC-4F73-155D4F14708C}"/>
          </ac:picMkLst>
        </pc:picChg>
        <pc:picChg chg="add del mod">
          <ac:chgData name="공덕호" userId="71ce1358-e66d-48ff-a044-821898ec7d32" providerId="ADAL" clId="{6D87D841-1FF7-407E-8A10-732A8AD997F5}" dt="2022-09-06T06:35:34.853" v="2158" actId="478"/>
          <ac:picMkLst>
            <pc:docMk/>
            <pc:sldMk cId="4246862502" sldId="2287"/>
            <ac:picMk id="24" creationId="{02243319-2FF5-FE7A-A5AA-64B44A0D35C0}"/>
          </ac:picMkLst>
        </pc:picChg>
        <pc:picChg chg="add mod">
          <ac:chgData name="공덕호" userId="71ce1358-e66d-48ff-a044-821898ec7d32" providerId="ADAL" clId="{6D87D841-1FF7-407E-8A10-732A8AD997F5}" dt="2022-09-06T06:38:15.812" v="2201" actId="1076"/>
          <ac:picMkLst>
            <pc:docMk/>
            <pc:sldMk cId="4246862502" sldId="2287"/>
            <ac:picMk id="26" creationId="{57760B7B-D811-6207-B687-829EFD4D63EE}"/>
          </ac:picMkLst>
        </pc:picChg>
        <pc:picChg chg="add mod">
          <ac:chgData name="공덕호" userId="71ce1358-e66d-48ff-a044-821898ec7d32" providerId="ADAL" clId="{6D87D841-1FF7-407E-8A10-732A8AD997F5}" dt="2022-09-06T06:38:21.835" v="2203" actId="1076"/>
          <ac:picMkLst>
            <pc:docMk/>
            <pc:sldMk cId="4246862502" sldId="2287"/>
            <ac:picMk id="28" creationId="{A311EF0C-87EF-E975-A947-0A3B74A5DF31}"/>
          </ac:picMkLst>
        </pc:picChg>
        <pc:picChg chg="add del mod">
          <ac:chgData name="공덕호" userId="71ce1358-e66d-48ff-a044-821898ec7d32" providerId="ADAL" clId="{6D87D841-1FF7-407E-8A10-732A8AD997F5}" dt="2022-09-06T06:40:08.742" v="2233" actId="21"/>
          <ac:picMkLst>
            <pc:docMk/>
            <pc:sldMk cId="4246862502" sldId="2287"/>
            <ac:picMk id="32" creationId="{49514993-A628-93BB-194B-AC6907852872}"/>
          </ac:picMkLst>
        </pc:picChg>
        <pc:picChg chg="add del mod">
          <ac:chgData name="공덕호" userId="71ce1358-e66d-48ff-a044-821898ec7d32" providerId="ADAL" clId="{6D87D841-1FF7-407E-8A10-732A8AD997F5}" dt="2022-09-06T06:40:06.675" v="2232" actId="478"/>
          <ac:picMkLst>
            <pc:docMk/>
            <pc:sldMk cId="4246862502" sldId="2287"/>
            <ac:picMk id="34" creationId="{6D138459-8AA3-ADA7-C85B-6D00A18342E0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6" creationId="{5171ACCA-B800-0029-3FE0-334E75B2BF7E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8" creationId="{1EED9409-4A6C-BEF7-4DFE-C8F738F4933C}"/>
          </ac:picMkLst>
        </pc:picChg>
        <pc:picChg chg="add mod">
          <ac:chgData name="공덕호" userId="71ce1358-e66d-48ff-a044-821898ec7d32" providerId="ADAL" clId="{6D87D841-1FF7-407E-8A10-732A8AD997F5}" dt="2022-09-06T06:41:06.011" v="2251" actId="1076"/>
          <ac:picMkLst>
            <pc:docMk/>
            <pc:sldMk cId="4246862502" sldId="2287"/>
            <ac:picMk id="40" creationId="{11FD5BD2-8789-2B51-9053-AA0AD2DFAF79}"/>
          </ac:picMkLst>
        </pc:picChg>
        <pc:picChg chg="add del">
          <ac:chgData name="공덕호" userId="71ce1358-e66d-48ff-a044-821898ec7d32" providerId="ADAL" clId="{6D87D841-1FF7-407E-8A10-732A8AD997F5}" dt="2022-09-06T06:35:12.192" v="2154" actId="478"/>
          <ac:picMkLst>
            <pc:docMk/>
            <pc:sldMk cId="4246862502" sldId="2287"/>
            <ac:picMk id="1026" creationId="{4C7D74DF-CC54-6756-A719-24E035008F70}"/>
          </ac:picMkLst>
        </pc:picChg>
        <pc:picChg chg="add del mod">
          <ac:chgData name="공덕호" userId="71ce1358-e66d-48ff-a044-821898ec7d32" providerId="ADAL" clId="{6D87D841-1FF7-407E-8A10-732A8AD997F5}" dt="2022-09-06T06:36:42.407" v="2163" actId="21"/>
          <ac:picMkLst>
            <pc:docMk/>
            <pc:sldMk cId="4246862502" sldId="2287"/>
            <ac:picMk id="1028" creationId="{AE0C2323-EA15-0B7D-87F8-45ED85BF03FB}"/>
          </ac:picMkLst>
        </pc:picChg>
        <pc:cxnChg chg="add del mod">
          <ac:chgData name="공덕호" userId="71ce1358-e66d-48ff-a044-821898ec7d32" providerId="ADAL" clId="{6D87D841-1FF7-407E-8A10-732A8AD997F5}" dt="2022-09-06T06:40:53.270" v="2248" actId="478"/>
          <ac:cxnSpMkLst>
            <pc:docMk/>
            <pc:sldMk cId="4246862502" sldId="2287"/>
            <ac:cxnSpMk id="30" creationId="{E16A1CED-33D9-43D4-1FFD-C683129CF5EC}"/>
          </ac:cxnSpMkLst>
        </pc:cxnChg>
      </pc:sldChg>
      <pc:sldChg chg="del">
        <pc:chgData name="공덕호" userId="71ce1358-e66d-48ff-a044-821898ec7d32" providerId="ADAL" clId="{6D87D841-1FF7-407E-8A10-732A8AD997F5}" dt="2022-09-02T09:26:17.495" v="22" actId="47"/>
        <pc:sldMkLst>
          <pc:docMk/>
          <pc:sldMk cId="1310337324" sldId="2288"/>
        </pc:sldMkLst>
      </pc:sldChg>
      <pc:sldChg chg="addSp delSp modSp add mod">
        <pc:chgData name="공덕호" userId="71ce1358-e66d-48ff-a044-821898ec7d32" providerId="ADAL" clId="{6D87D841-1FF7-407E-8A10-732A8AD997F5}" dt="2022-09-06T06:28:06.092" v="2057" actId="1076"/>
        <pc:sldMkLst>
          <pc:docMk/>
          <pc:sldMk cId="2037530281" sldId="2288"/>
        </pc:sldMkLst>
        <pc:spChg chg="add mod topLvl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2" creationId="{BBC30D64-74AF-17FB-DFE0-6561A64F3D99}"/>
          </ac:spMkLst>
        </pc:spChg>
        <pc:spChg chg="add del mod topLvl">
          <ac:chgData name="공덕호" userId="71ce1358-e66d-48ff-a044-821898ec7d32" providerId="ADAL" clId="{6D87D841-1FF7-407E-8A10-732A8AD997F5}" dt="2022-09-06T06:05:30.179" v="1251" actId="478"/>
          <ac:spMkLst>
            <pc:docMk/>
            <pc:sldMk cId="2037530281" sldId="2288"/>
            <ac:spMk id="4" creationId="{09E6260F-A8F0-076B-BA5D-D1A65083C5F7}"/>
          </ac:spMkLst>
        </pc:spChg>
        <pc:spChg chg="add del mod topLvl">
          <ac:chgData name="공덕호" userId="71ce1358-e66d-48ff-a044-821898ec7d32" providerId="ADAL" clId="{6D87D841-1FF7-407E-8A10-732A8AD997F5}" dt="2022-09-06T06:05:30.808" v="1252" actId="478"/>
          <ac:spMkLst>
            <pc:docMk/>
            <pc:sldMk cId="2037530281" sldId="2288"/>
            <ac:spMk id="6" creationId="{7AF6043F-2C5F-9D9A-6FB6-E2C88913FAA5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" creationId="{BF6B57A9-1C32-AAC3-654B-79599DFA46E3}"/>
          </ac:spMkLst>
        </pc:spChg>
        <pc:spChg chg="mod">
          <ac:chgData name="공덕호" userId="71ce1358-e66d-48ff-a044-821898ec7d32" providerId="ADAL" clId="{6D87D841-1FF7-407E-8A10-732A8AD997F5}" dt="2022-09-05T04:31:10.113" v="1062"/>
          <ac:spMkLst>
            <pc:docMk/>
            <pc:sldMk cId="2037530281" sldId="2288"/>
            <ac:spMk id="10" creationId="{DB70A375-1423-3661-0173-0D40C87E8B99}"/>
          </ac:spMkLst>
        </pc:spChg>
        <pc:spChg chg="mod">
          <ac:chgData name="공덕호" userId="71ce1358-e66d-48ff-a044-821898ec7d32" providerId="ADAL" clId="{6D87D841-1FF7-407E-8A10-732A8AD997F5}" dt="2022-09-06T06:16:03.204" v="1586" actId="14100"/>
          <ac:spMkLst>
            <pc:docMk/>
            <pc:sldMk cId="2037530281" sldId="2288"/>
            <ac:spMk id="15" creationId="{268A77F8-F341-8255-DD59-F8566EE7828E}"/>
          </ac:spMkLst>
        </pc:spChg>
        <pc:spChg chg="mod">
          <ac:chgData name="공덕호" userId="71ce1358-e66d-48ff-a044-821898ec7d32" providerId="ADAL" clId="{6D87D841-1FF7-407E-8A10-732A8AD997F5}" dt="2022-09-06T06:17:36.396" v="1685" actId="14100"/>
          <ac:spMkLst>
            <pc:docMk/>
            <pc:sldMk cId="2037530281" sldId="2288"/>
            <ac:spMk id="19" creationId="{0870CE1B-28E0-5CE0-526A-8C04E752D0D4}"/>
          </ac:spMkLst>
        </pc:spChg>
        <pc:spChg chg="add mod">
          <ac:chgData name="공덕호" userId="71ce1358-e66d-48ff-a044-821898ec7d32" providerId="ADAL" clId="{6D87D841-1FF7-407E-8A10-732A8AD997F5}" dt="2022-09-06T06:09:50.732" v="1420" actId="14100"/>
          <ac:spMkLst>
            <pc:docMk/>
            <pc:sldMk cId="2037530281" sldId="2288"/>
            <ac:spMk id="23" creationId="{CA9782BC-1882-E4E8-D0C3-D3403D7EE2D6}"/>
          </ac:spMkLst>
        </pc:spChg>
        <pc:spChg chg="mod">
          <ac:chgData name="공덕호" userId="71ce1358-e66d-48ff-a044-821898ec7d32" providerId="ADAL" clId="{6D87D841-1FF7-407E-8A10-732A8AD997F5}" dt="2022-09-05T04:32:12.003" v="1221"/>
          <ac:spMkLst>
            <pc:docMk/>
            <pc:sldMk cId="2037530281" sldId="2288"/>
            <ac:spMk id="26" creationId="{4BB57705-C2E8-CD93-79F9-552A2146A968}"/>
          </ac:spMkLst>
        </pc:spChg>
        <pc:spChg chg="mod">
          <ac:chgData name="공덕호" userId="71ce1358-e66d-48ff-a044-821898ec7d32" providerId="ADAL" clId="{6D87D841-1FF7-407E-8A10-732A8AD997F5}" dt="2022-09-06T06:07:54.107" v="1364" actId="14100"/>
          <ac:spMkLst>
            <pc:docMk/>
            <pc:sldMk cId="2037530281" sldId="2288"/>
            <ac:spMk id="29" creationId="{398D6B67-1594-1CFF-2A09-1D9AD3F30781}"/>
          </ac:spMkLst>
        </pc:spChg>
        <pc:spChg chg="add del mod">
          <ac:chgData name="공덕호" userId="71ce1358-e66d-48ff-a044-821898ec7d32" providerId="ADAL" clId="{6D87D841-1FF7-407E-8A10-732A8AD997F5}" dt="2022-09-06T06:05:21.972" v="1247" actId="478"/>
          <ac:spMkLst>
            <pc:docMk/>
            <pc:sldMk cId="2037530281" sldId="2288"/>
            <ac:spMk id="30" creationId="{ADE971A6-6252-CE71-2C18-C4B7C6F9595A}"/>
          </ac:spMkLst>
        </pc:spChg>
        <pc:spChg chg="add del mod">
          <ac:chgData name="공덕호" userId="71ce1358-e66d-48ff-a044-821898ec7d32" providerId="ADAL" clId="{6D87D841-1FF7-407E-8A10-732A8AD997F5}" dt="2022-09-06T06:05:27.132" v="1250" actId="478"/>
          <ac:spMkLst>
            <pc:docMk/>
            <pc:sldMk cId="2037530281" sldId="2288"/>
            <ac:spMk id="31" creationId="{FCB3CC2E-D0D2-0709-EA91-D44549D16A7F}"/>
          </ac:spMkLst>
        </pc:spChg>
        <pc:spChg chg="mod">
          <ac:chgData name="공덕호" userId="71ce1358-e66d-48ff-a044-821898ec7d32" providerId="ADAL" clId="{6D87D841-1FF7-407E-8A10-732A8AD997F5}" dt="2022-09-06T06:12:41.447" v="1507" actId="1036"/>
          <ac:spMkLst>
            <pc:docMk/>
            <pc:sldMk cId="2037530281" sldId="2288"/>
            <ac:spMk id="36" creationId="{3504296B-72BA-37A4-20F8-A6343D6BC196}"/>
          </ac:spMkLst>
        </pc:spChg>
        <pc:spChg chg="mod">
          <ac:chgData name="공덕호" userId="71ce1358-e66d-48ff-a044-821898ec7d32" providerId="ADAL" clId="{6D87D841-1FF7-407E-8A10-732A8AD997F5}" dt="2022-09-02T10:07:21.568" v="727" actId="14100"/>
          <ac:spMkLst>
            <pc:docMk/>
            <pc:sldMk cId="2037530281" sldId="2288"/>
            <ac:spMk id="39" creationId="{E3FF5C0C-CF7A-AB5F-6AF3-73339734F224}"/>
          </ac:spMkLst>
        </pc:spChg>
        <pc:spChg chg="mod">
          <ac:chgData name="공덕호" userId="71ce1358-e66d-48ff-a044-821898ec7d32" providerId="ADAL" clId="{6D87D841-1FF7-407E-8A10-732A8AD997F5}" dt="2022-09-02T10:07:31.601" v="728" actId="571"/>
          <ac:spMkLst>
            <pc:docMk/>
            <pc:sldMk cId="2037530281" sldId="2288"/>
            <ac:spMk id="42" creationId="{5A6599BD-4C30-C40F-8C47-51F0394F8869}"/>
          </ac:spMkLst>
        </pc:spChg>
        <pc:spChg chg="mod">
          <ac:chgData name="공덕호" userId="71ce1358-e66d-48ff-a044-821898ec7d32" providerId="ADAL" clId="{6D87D841-1FF7-407E-8A10-732A8AD997F5}" dt="2022-09-02T10:11:31.288" v="813" actId="14100"/>
          <ac:spMkLst>
            <pc:docMk/>
            <pc:sldMk cId="2037530281" sldId="2288"/>
            <ac:spMk id="46" creationId="{9294DA30-D19D-061C-9D14-AAE6E157E9AA}"/>
          </ac:spMkLst>
        </pc:spChg>
        <pc:spChg chg="mod">
          <ac:chgData name="공덕호" userId="71ce1358-e66d-48ff-a044-821898ec7d32" providerId="ADAL" clId="{6D87D841-1FF7-407E-8A10-732A8AD997F5}" dt="2022-09-02T10:08:20.688" v="768" actId="14100"/>
          <ac:spMkLst>
            <pc:docMk/>
            <pc:sldMk cId="2037530281" sldId="2288"/>
            <ac:spMk id="50" creationId="{CE411BFD-518E-102D-6059-EE0D02E7C2BF}"/>
          </ac:spMkLst>
        </pc:spChg>
        <pc:spChg chg="mod">
          <ac:chgData name="공덕호" userId="71ce1358-e66d-48ff-a044-821898ec7d32" providerId="ADAL" clId="{6D87D841-1FF7-407E-8A10-732A8AD997F5}" dt="2022-09-05T04:29:53.523" v="953"/>
          <ac:spMkLst>
            <pc:docMk/>
            <pc:sldMk cId="2037530281" sldId="2288"/>
            <ac:spMk id="53" creationId="{194F80C1-A353-9D71-5321-251BACC0D073}"/>
          </ac:spMkLst>
        </pc:spChg>
        <pc:spChg chg="mod">
          <ac:chgData name="공덕호" userId="71ce1358-e66d-48ff-a044-821898ec7d32" providerId="ADAL" clId="{6D87D841-1FF7-407E-8A10-732A8AD997F5}" dt="2022-09-05T04:30:38.091" v="996"/>
          <ac:spMkLst>
            <pc:docMk/>
            <pc:sldMk cId="2037530281" sldId="2288"/>
            <ac:spMk id="56" creationId="{FBFB4B6D-F304-64DD-3290-37A1C61A4E78}"/>
          </ac:spMkLst>
        </pc:spChg>
        <pc:spChg chg="mod">
          <ac:chgData name="공덕호" userId="71ce1358-e66d-48ff-a044-821898ec7d32" providerId="ADAL" clId="{6D87D841-1FF7-407E-8A10-732A8AD997F5}" dt="2022-09-05T04:31:01.783" v="1060"/>
          <ac:spMkLst>
            <pc:docMk/>
            <pc:sldMk cId="2037530281" sldId="2288"/>
            <ac:spMk id="59" creationId="{EBCA1A67-A48C-1D48-62F9-BB77373AE07C}"/>
          </ac:spMkLst>
        </pc:spChg>
        <pc:spChg chg="add mod">
          <ac:chgData name="공덕호" userId="71ce1358-e66d-48ff-a044-821898ec7d32" providerId="ADAL" clId="{6D87D841-1FF7-407E-8A10-732A8AD997F5}" dt="2022-09-06T06:24:59.268" v="1962" actId="14100"/>
          <ac:spMkLst>
            <pc:docMk/>
            <pc:sldMk cId="2037530281" sldId="2288"/>
            <ac:spMk id="62" creationId="{B6535D81-EA79-59EA-2C5F-279A4B8F27A9}"/>
          </ac:spMkLst>
        </pc:spChg>
        <pc:spChg chg="add mod ord">
          <ac:chgData name="공덕호" userId="71ce1358-e66d-48ff-a044-821898ec7d32" providerId="ADAL" clId="{6D87D841-1FF7-407E-8A10-732A8AD997F5}" dt="2022-09-06T06:09:25.521" v="1410" actId="164"/>
          <ac:spMkLst>
            <pc:docMk/>
            <pc:sldMk cId="2037530281" sldId="2288"/>
            <ac:spMk id="7168" creationId="{20C972CB-B3CE-6707-159E-848D925FDD4C}"/>
          </ac:spMkLst>
        </pc:spChg>
        <pc:spChg chg="add del">
          <ac:chgData name="공덕호" userId="71ce1358-e66d-48ff-a044-821898ec7d32" providerId="ADAL" clId="{6D87D841-1FF7-407E-8A10-732A8AD997F5}" dt="2022-09-06T06:09:13.162" v="1396" actId="22"/>
          <ac:spMkLst>
            <pc:docMk/>
            <pc:sldMk cId="2037530281" sldId="2288"/>
            <ac:spMk id="7170" creationId="{A027D69F-EFD1-5D06-BF09-B820A5E8E949}"/>
          </ac:spMkLst>
        </pc:spChg>
        <pc:spChg chg="mod">
          <ac:chgData name="공덕호" userId="71ce1358-e66d-48ff-a044-821898ec7d32" providerId="ADAL" clId="{6D87D841-1FF7-407E-8A10-732A8AD997F5}" dt="2022-09-05T04:28:55.451" v="870" actId="20577"/>
          <ac:spMkLst>
            <pc:docMk/>
            <pc:sldMk cId="2037530281" sldId="2288"/>
            <ac:spMk id="7171" creationId="{00000000-0000-0000-0000-00000000000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4" creationId="{5C29D243-FEE6-DFDF-EF4E-199EF008BFB6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7" creationId="{06D3255E-F7A7-80E5-6E9E-48F20657121B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9" creationId="{38E848A6-8DE4-3B93-133F-42965FD2C28E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1" creationId="{BE0C7691-1253-CC18-0AF7-4D0F535F854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3" creationId="{029F5CC7-027C-A752-7562-5FACB0D5436C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3" creationId="{A64C75B4-E304-F646-A978-D6A6ADD11060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5" creationId="{D7EA6BEF-6B0D-173F-622A-E23FA529AE50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5" creationId="{3B8F9B36-3654-FFFC-2B3E-CF59870F04AC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6" creationId="{6971AE00-B456-A62B-7427-5BF15705C946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0" creationId="{357FD48A-6A5B-5C36-1C2A-1B68BDD1250B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1" creationId="{C6893E51-D94C-A092-1578-57852AB71290}"/>
          </ac:spMkLst>
        </pc:spChg>
        <pc:spChg chg="mod">
          <ac:chgData name="공덕호" userId="71ce1358-e66d-48ff-a044-821898ec7d32" providerId="ADAL" clId="{6D87D841-1FF7-407E-8A10-732A8AD997F5}" dt="2022-09-06T06:16:18.337" v="1621" actId="20577"/>
          <ac:spMkLst>
            <pc:docMk/>
            <pc:sldMk cId="2037530281" sldId="2288"/>
            <ac:spMk id="7220" creationId="{B0A19F52-E74B-F0B7-4166-9DEFF9EB28DB}"/>
          </ac:spMkLst>
        </pc:spChg>
        <pc:spChg chg="mod">
          <ac:chgData name="공덕호" userId="71ce1358-e66d-48ff-a044-821898ec7d32" providerId="ADAL" clId="{6D87D841-1FF7-407E-8A10-732A8AD997F5}" dt="2022-09-06T06:17:46.662" v="1711"/>
          <ac:spMkLst>
            <pc:docMk/>
            <pc:sldMk cId="2037530281" sldId="2288"/>
            <ac:spMk id="7229" creationId="{B6300ACA-7939-A9EC-8CD5-1C2EFC88FB8B}"/>
          </ac:spMkLst>
        </pc:spChg>
        <pc:spChg chg="mod">
          <ac:chgData name="공덕호" userId="71ce1358-e66d-48ff-a044-821898ec7d32" providerId="ADAL" clId="{6D87D841-1FF7-407E-8A10-732A8AD997F5}" dt="2022-09-06T06:19:49.628" v="1782" actId="14100"/>
          <ac:spMkLst>
            <pc:docMk/>
            <pc:sldMk cId="2037530281" sldId="2288"/>
            <ac:spMk id="7238" creationId="{1E71B9AA-6A84-ED0B-4030-3E0361E3117E}"/>
          </ac:spMkLst>
        </pc:spChg>
        <pc:spChg chg="mod">
          <ac:chgData name="공덕호" userId="71ce1358-e66d-48ff-a044-821898ec7d32" providerId="ADAL" clId="{6D87D841-1FF7-407E-8A10-732A8AD997F5}" dt="2022-09-06T06:19:41.272" v="1764" actId="20577"/>
          <ac:spMkLst>
            <pc:docMk/>
            <pc:sldMk cId="2037530281" sldId="2288"/>
            <ac:spMk id="7240" creationId="{FD5FF74E-AECC-0F59-6945-25C3F72F1D31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7" creationId="{A506C415-C2A3-BA3B-5CAA-197A243AAA5D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9" creationId="{9C4F2BEF-C971-78B9-4659-7D88C18E2EE3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4" creationId="{2FA90F30-8C52-352F-7A1B-BE5D9C28077C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6" creationId="{F93E8AAF-2F69-41C7-53A6-CE949ECDA0F5}"/>
          </ac:spMkLst>
        </pc:spChg>
        <pc:spChg chg="add mod">
          <ac:chgData name="공덕호" userId="71ce1358-e66d-48ff-a044-821898ec7d32" providerId="ADAL" clId="{6D87D841-1FF7-407E-8A10-732A8AD997F5}" dt="2022-09-06T06:23:51.830" v="1919" actId="164"/>
          <ac:spMkLst>
            <pc:docMk/>
            <pc:sldMk cId="2037530281" sldId="2288"/>
            <ac:spMk id="7268" creationId="{42F6AD94-9A44-E4C2-E7B3-A7266E190CDB}"/>
          </ac:spMkLst>
        </pc:spChg>
        <pc:spChg chg="add mod">
          <ac:chgData name="공덕호" userId="71ce1358-e66d-48ff-a044-821898ec7d32" providerId="ADAL" clId="{6D87D841-1FF7-407E-8A10-732A8AD997F5}" dt="2022-09-06T06:23:32.112" v="1916" actId="20577"/>
          <ac:spMkLst>
            <pc:docMk/>
            <pc:sldMk cId="2037530281" sldId="2288"/>
            <ac:spMk id="7270" creationId="{49B19960-362F-6C90-30F1-C262D3B34F7D}"/>
          </ac:spMkLst>
        </pc:spChg>
        <pc:spChg chg="add mod">
          <ac:chgData name="공덕호" userId="71ce1358-e66d-48ff-a044-821898ec7d32" providerId="ADAL" clId="{6D87D841-1FF7-407E-8A10-732A8AD997F5}" dt="2022-09-06T06:23:27.644" v="1915" actId="14100"/>
          <ac:spMkLst>
            <pc:docMk/>
            <pc:sldMk cId="2037530281" sldId="2288"/>
            <ac:spMk id="7273" creationId="{8B79DC8C-7CAA-FAEF-72DE-05A61F98B581}"/>
          </ac:spMkLst>
        </pc:spChg>
        <pc:spChg chg="mod">
          <ac:chgData name="공덕호" userId="71ce1358-e66d-48ff-a044-821898ec7d32" providerId="ADAL" clId="{6D87D841-1FF7-407E-8A10-732A8AD997F5}" dt="2022-09-06T06:24:43.242" v="1959" actId="20577"/>
          <ac:spMkLst>
            <pc:docMk/>
            <pc:sldMk cId="2037530281" sldId="2288"/>
            <ac:spMk id="7277" creationId="{95E1D70E-586A-1A6C-D230-6BF16D52A395}"/>
          </ac:spMkLst>
        </pc:spChg>
        <pc:spChg chg="mod">
          <ac:chgData name="공덕호" userId="71ce1358-e66d-48ff-a044-821898ec7d32" providerId="ADAL" clId="{6D87D841-1FF7-407E-8A10-732A8AD997F5}" dt="2022-09-06T06:24:03.932" v="1923" actId="14100"/>
          <ac:spMkLst>
            <pc:docMk/>
            <pc:sldMk cId="2037530281" sldId="2288"/>
            <ac:spMk id="7281" creationId="{0EAC43B1-A7A2-D1BD-EA1B-2EAB1AF2E014}"/>
          </ac:spMkLst>
        </pc:spChg>
        <pc:spChg chg="add del mod">
          <ac:chgData name="공덕호" userId="71ce1358-e66d-48ff-a044-821898ec7d32" providerId="ADAL" clId="{6D87D841-1FF7-407E-8A10-732A8AD997F5}" dt="2022-09-06T06:27:37.220" v="2028" actId="478"/>
          <ac:spMkLst>
            <pc:docMk/>
            <pc:sldMk cId="2037530281" sldId="2288"/>
            <ac:spMk id="7304" creationId="{ADF8A59B-2AC6-DD32-613E-CD5A81686FE9}"/>
          </ac:spMkLst>
        </pc:spChg>
        <pc:spChg chg="add del mod">
          <ac:chgData name="공덕호" userId="71ce1358-e66d-48ff-a044-821898ec7d32" providerId="ADAL" clId="{6D87D841-1FF7-407E-8A10-732A8AD997F5}" dt="2022-09-06T06:27:47.217" v="2037" actId="478"/>
          <ac:spMkLst>
            <pc:docMk/>
            <pc:sldMk cId="2037530281" sldId="2288"/>
            <ac:spMk id="7305" creationId="{1BEE395F-5836-880D-084D-0885C537FE6C}"/>
          </ac:spMkLst>
        </pc:spChg>
        <pc:spChg chg="add mod">
          <ac:chgData name="공덕호" userId="71ce1358-e66d-48ff-a044-821898ec7d32" providerId="ADAL" clId="{6D87D841-1FF7-407E-8A10-732A8AD997F5}" dt="2022-09-06T06:28:06.092" v="2057" actId="1076"/>
          <ac:spMkLst>
            <pc:docMk/>
            <pc:sldMk cId="2037530281" sldId="2288"/>
            <ac:spMk id="7307" creationId="{D8E0B5DF-D9B1-6F21-7512-A3666CBC80ED}"/>
          </ac:spMkLst>
        </pc:spChg>
        <pc:grpChg chg="add del mod">
          <ac:chgData name="공덕호" userId="71ce1358-e66d-48ff-a044-821898ec7d32" providerId="ADAL" clId="{6D87D841-1FF7-407E-8A10-732A8AD997F5}" dt="2022-09-05T04:31:10.834" v="1063"/>
          <ac:grpSpMkLst>
            <pc:docMk/>
            <pc:sldMk cId="2037530281" sldId="2288"/>
            <ac:grpSpMk id="8" creationId="{6CB97384-3E18-DC90-E77A-37204B79D091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11" creationId="{F1CB2BFA-37A1-0FC8-DC7B-B9172F86F7A4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16" creationId="{17E84114-743D-11C7-B862-080D493EBF5D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6" creationId="{429C4793-7B8E-4D6C-5AE7-4D004282427C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7" creationId="{EDF4A3F2-4160-CE1E-7FDA-20CA89D96750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21" creationId="{F7F85FBD-0368-E771-468B-4687A1CFA9DB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4" creationId="{ADF01323-B56F-D074-11E8-8457D59DDDCD}"/>
          </ac:grpSpMkLst>
        </pc:grpChg>
        <pc:grpChg chg="add del mod">
          <ac:chgData name="공덕호" userId="71ce1358-e66d-48ff-a044-821898ec7d32" providerId="ADAL" clId="{6D87D841-1FF7-407E-8A10-732A8AD997F5}" dt="2022-09-06T06:05:07.013" v="1228" actId="165"/>
          <ac:grpSpMkLst>
            <pc:docMk/>
            <pc:sldMk cId="2037530281" sldId="2288"/>
            <ac:grpSpMk id="25" creationId="{50DEB990-AAAA-1935-8885-A21F052BCB24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7" creationId="{F34FAB94-3BDB-7C16-0035-DB8E2BC672E0}"/>
          </ac:grpSpMkLst>
        </pc:grpChg>
        <pc:grpChg chg="add del mod">
          <ac:chgData name="공덕호" userId="71ce1358-e66d-48ff-a044-821898ec7d32" providerId="ADAL" clId="{6D87D841-1FF7-407E-8A10-732A8AD997F5}" dt="2022-09-06T06:05:24.491" v="1248" actId="165"/>
          <ac:grpSpMkLst>
            <pc:docMk/>
            <pc:sldMk cId="2037530281" sldId="2288"/>
            <ac:grpSpMk id="32" creationId="{12E4BB3E-5BCD-A76A-D20A-BD8CBE6398A8}"/>
          </ac:grpSpMkLst>
        </pc:grpChg>
        <pc:grpChg chg="add del mod">
          <ac:chgData name="공덕호" userId="71ce1358-e66d-48ff-a044-821898ec7d32" providerId="ADAL" clId="{6D87D841-1FF7-407E-8A10-732A8AD997F5}" dt="2022-09-06T06:05:25.260" v="1249" actId="165"/>
          <ac:grpSpMkLst>
            <pc:docMk/>
            <pc:sldMk cId="2037530281" sldId="2288"/>
            <ac:grpSpMk id="33" creationId="{8B780C45-9716-4140-DE32-9B51246843E3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34" creationId="{23486048-FD33-7B05-2F8F-9A4CD133130B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37" creationId="{2D3AB035-F882-527C-47CF-35A2183C415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0" creationId="{98B5D03D-B6EA-CB07-86CE-63CDF87CAD84}"/>
          </ac:grpSpMkLst>
        </pc:grpChg>
        <pc:grpChg chg="add del mod">
          <ac:chgData name="공덕호" userId="71ce1358-e66d-48ff-a044-821898ec7d32" providerId="ADAL" clId="{6D87D841-1FF7-407E-8A10-732A8AD997F5}" dt="2022-09-02T10:07:41.066" v="729" actId="478"/>
          <ac:grpSpMkLst>
            <pc:docMk/>
            <pc:sldMk cId="2037530281" sldId="2288"/>
            <ac:grpSpMk id="40" creationId="{EFE69F1A-C1DE-4AAD-BFBC-65889A0E885E}"/>
          </ac:grpSpMkLst>
        </pc:grpChg>
        <pc:grpChg chg="add del mod">
          <ac:chgData name="공덕호" userId="71ce1358-e66d-48ff-a044-821898ec7d32" providerId="ADAL" clId="{6D87D841-1FF7-407E-8A10-732A8AD997F5}" dt="2022-09-06T06:19:33.817" v="1758" actId="478"/>
          <ac:grpSpMkLst>
            <pc:docMk/>
            <pc:sldMk cId="2037530281" sldId="2288"/>
            <ac:grpSpMk id="44" creationId="{209E2895-4B11-CC3A-40EB-A9C7F5C85C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7" creationId="{9FDCC5AF-7819-72AA-1DAF-5A337FD99A04}"/>
          </ac:grpSpMkLst>
        </pc:grpChg>
        <pc:grpChg chg="add del mod">
          <ac:chgData name="공덕호" userId="71ce1358-e66d-48ff-a044-821898ec7d32" providerId="ADAL" clId="{6D87D841-1FF7-407E-8A10-732A8AD997F5}" dt="2022-09-06T06:19:32.649" v="1757" actId="478"/>
          <ac:grpSpMkLst>
            <pc:docMk/>
            <pc:sldMk cId="2037530281" sldId="2288"/>
            <ac:grpSpMk id="48" creationId="{15D27980-0C9B-3EB3-B45D-E818948D5BB4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1" creationId="{0B49EDB1-7926-92E3-42AB-2B609C6C5435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4" creationId="{2A05C2AF-0BFC-73A1-9F09-555E0F7B7456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7" creationId="{66BD9FC0-0B3E-4B9F-767D-23524FEEA31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2" creationId="{A5BB4E7B-BD36-95F9-F18F-49BB27A41A5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5" creationId="{94550176-E8C2-0AE2-5B17-0CB9E313151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2" creationId="{AF0B6076-A52A-EB7B-F6ED-E5183ED845B6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4" creationId="{E78F05D5-271D-82D6-4788-19B72FB1002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9" creationId="{B9ECE6FC-706A-B592-0B2F-6CF5E9103544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7218" creationId="{16B178F1-7C4E-EAE2-CB2E-AFE4C935614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25" creationId="{49F97330-7D31-61DE-46C1-A977CB9AC3EE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7227" creationId="{4FD6884E-199E-D3BB-3CDF-E2777FC8EC4C}"/>
          </ac:grpSpMkLst>
        </pc:grpChg>
        <pc:grpChg chg="add del mod">
          <ac:chgData name="공덕호" userId="71ce1358-e66d-48ff-a044-821898ec7d32" providerId="ADAL" clId="{6D87D841-1FF7-407E-8A10-732A8AD997F5}" dt="2022-09-06T06:19:17.957" v="1749" actId="478"/>
          <ac:grpSpMkLst>
            <pc:docMk/>
            <pc:sldMk cId="2037530281" sldId="2288"/>
            <ac:grpSpMk id="7232" creationId="{21F272C5-8983-CDB8-A83B-A47C53247420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33" creationId="{FAF72527-C8B4-6C42-271E-DB8C8BBAC7CB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4" creationId="{3F7DEE1B-7922-C9B8-0EBA-EB00BCEDD17F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6" creationId="{C185265B-BF5B-7DBB-033A-C0843D469A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42" creationId="{6C08E56A-EA3E-75BA-A2DB-E1D04483A388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3" creationId="{C97D0BB7-922A-5CA5-8636-FA4D91842D63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5" creationId="{F03CAC0D-9088-A3E1-BF16-FDA9C307D24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5" creationId="{D7E3512D-45CA-9D4A-5942-6E5EB153F5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8" creationId="{565EAF2B-EAF1-9BB3-9C20-D4A0C15DEB9C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1" creationId="{64CD0DBA-F4D5-B2B4-BA70-6EFA436AF0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4" creationId="{4A7BB1BA-90A4-EE9E-11DD-966156F6F84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5" creationId="{2CE88678-C2D8-7DE4-501C-50C575E3697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8" creationId="{ED639A0F-FD0A-05DF-563B-14351B339A08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9" creationId="{F995CE93-E942-0FBE-9508-EDDE756C4C0D}"/>
          </ac:grpSpMkLst>
        </pc:grpChg>
        <pc:grpChg chg="add mod">
          <ac:chgData name="공덕호" userId="71ce1358-e66d-48ff-a044-821898ec7d32" providerId="ADAL" clId="{6D87D841-1FF7-407E-8A10-732A8AD997F5}" dt="2022-09-06T06:26:47.017" v="2006" actId="164"/>
          <ac:grpSpMkLst>
            <pc:docMk/>
            <pc:sldMk cId="2037530281" sldId="2288"/>
            <ac:grpSpMk id="7296" creationId="{B242FFB9-555F-925C-63D0-915D32D2469A}"/>
          </ac:grpSpMkLst>
        </pc:grpChg>
        <pc:grpChg chg="add mod">
          <ac:chgData name="공덕호" userId="71ce1358-e66d-48ff-a044-821898ec7d32" providerId="ADAL" clId="{6D87D841-1FF7-407E-8A10-732A8AD997F5}" dt="2022-09-06T06:27:00.254" v="2012" actId="1036"/>
          <ac:grpSpMkLst>
            <pc:docMk/>
            <pc:sldMk cId="2037530281" sldId="2288"/>
            <ac:grpSpMk id="7299" creationId="{519033B2-6A8B-CB00-AFD0-F7C2F8373E7F}"/>
          </ac:grpSpMkLst>
        </pc:grp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9" creationId="{10CFE701-2FBB-3201-260B-A3584BBB86A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19" creationId="{D038DA33-084E-4A99-2AB5-244F24185430}"/>
          </ac:graphicFrameMkLst>
        </pc:graphicFrame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9" creationId="{041889D0-9295-4B9F-7931-78E22BAF5FC6}"/>
          </ac:cxnSpMkLst>
        </pc:cxnChg>
        <pc:cxnChg chg="mod">
          <ac:chgData name="공덕호" userId="71ce1358-e66d-48ff-a044-821898ec7d32" providerId="ADAL" clId="{6D87D841-1FF7-407E-8A10-732A8AD997F5}" dt="2022-09-05T04:31:10.113" v="1062"/>
          <ac:cxnSpMkLst>
            <pc:docMk/>
            <pc:sldMk cId="2037530281" sldId="2288"/>
            <ac:cxnSpMk id="9" creationId="{3B64A46F-072C-0E73-FF97-3C4284A0E865}"/>
          </ac:cxnSpMkLst>
        </pc:cxn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10" creationId="{4426307E-2212-7B13-625D-FBE00906899C}"/>
          </ac:cxnSpMkLst>
        </pc:cxnChg>
        <pc:cxnChg chg="add del mod topLvl">
          <ac:chgData name="공덕호" userId="71ce1358-e66d-48ff-a044-821898ec7d32" providerId="ADAL" clId="{6D87D841-1FF7-407E-8A10-732A8AD997F5}" dt="2022-09-06T06:06:34.283" v="1302" actId="21"/>
          <ac:cxnSpMkLst>
            <pc:docMk/>
            <pc:sldMk cId="2037530281" sldId="2288"/>
            <ac:cxnSpMk id="12" creationId="{63F14629-CE95-4851-79E6-6723A8ABA102}"/>
          </ac:cxnSpMkLst>
        </pc:cxnChg>
        <pc:cxnChg chg="mod">
          <ac:chgData name="공덕호" userId="71ce1358-e66d-48ff-a044-821898ec7d32" providerId="ADAL" clId="{6D87D841-1FF7-407E-8A10-732A8AD997F5}" dt="2022-09-05T04:31:12.120" v="1064"/>
          <ac:cxnSpMkLst>
            <pc:docMk/>
            <pc:sldMk cId="2037530281" sldId="2288"/>
            <ac:cxnSpMk id="13" creationId="{D4B96494-9D4F-CBAC-1DE8-8616D8B32347}"/>
          </ac:cxnSpMkLst>
        </pc:cxnChg>
        <pc:cxnChg chg="add del mod topLvl">
          <ac:chgData name="공덕호" userId="71ce1358-e66d-48ff-a044-821898ec7d32" providerId="ADAL" clId="{6D87D841-1FF7-407E-8A10-732A8AD997F5}" dt="2022-09-06T06:18:01.347" v="1716" actId="21"/>
          <ac:cxnSpMkLst>
            <pc:docMk/>
            <pc:sldMk cId="2037530281" sldId="2288"/>
            <ac:cxnSpMk id="14" creationId="{4DC8AE95-1747-0D57-F981-89B3AB82328B}"/>
          </ac:cxnSpMkLst>
        </pc:cxnChg>
        <pc:cxnChg chg="mod">
          <ac:chgData name="공덕호" userId="71ce1358-e66d-48ff-a044-821898ec7d32" providerId="ADAL" clId="{6D87D841-1FF7-407E-8A10-732A8AD997F5}" dt="2022-09-06T06:17:15.663" v="1642" actId="1038"/>
          <ac:cxnSpMkLst>
            <pc:docMk/>
            <pc:sldMk cId="2037530281" sldId="2288"/>
            <ac:cxnSpMk id="17" creationId="{62FFD659-60A6-A819-CB93-D5FDA07D7611}"/>
          </ac:cxnSpMkLst>
        </pc:cxnChg>
        <pc:cxnChg chg="add mod topLvl">
          <ac:chgData name="공덕호" userId="71ce1358-e66d-48ff-a044-821898ec7d32" providerId="ADAL" clId="{6D87D841-1FF7-407E-8A10-732A8AD997F5}" dt="2022-09-06T06:16:55.855" v="1637" actId="164"/>
          <ac:cxnSpMkLst>
            <pc:docMk/>
            <pc:sldMk cId="2037530281" sldId="2288"/>
            <ac:cxnSpMk id="18" creationId="{A2BE7827-AEE7-4D60-D4A6-66CE52B95B47}"/>
          </ac:cxnSpMkLst>
        </pc:cxnChg>
        <pc:cxnChg chg="add mod">
          <ac:chgData name="공덕호" userId="71ce1358-e66d-48ff-a044-821898ec7d32" providerId="ADAL" clId="{6D87D841-1FF7-407E-8A10-732A8AD997F5}" dt="2022-09-02T09:50:53.155" v="486" actId="14100"/>
          <ac:cxnSpMkLst>
            <pc:docMk/>
            <pc:sldMk cId="2037530281" sldId="2288"/>
            <ac:cxnSpMk id="20" creationId="{A17B3C8C-090E-A160-47E4-FC2F76559191}"/>
          </ac:cxnSpMkLst>
        </pc:cxnChg>
        <pc:cxnChg chg="mod">
          <ac:chgData name="공덕호" userId="71ce1358-e66d-48ff-a044-821898ec7d32" providerId="ADAL" clId="{6D87D841-1FF7-407E-8A10-732A8AD997F5}" dt="2022-09-05T04:31:56.832" v="1171"/>
          <ac:cxnSpMkLst>
            <pc:docMk/>
            <pc:sldMk cId="2037530281" sldId="2288"/>
            <ac:cxnSpMk id="22" creationId="{496CA820-B030-F2D1-84D3-8008166653BB}"/>
          </ac:cxnSpMkLst>
        </pc:cxnChg>
        <pc:cxnChg chg="mod">
          <ac:chgData name="공덕호" userId="71ce1358-e66d-48ff-a044-821898ec7d32" providerId="ADAL" clId="{6D87D841-1FF7-407E-8A10-732A8AD997F5}" dt="2022-09-02T10:03:06.779" v="643"/>
          <ac:cxnSpMkLst>
            <pc:docMk/>
            <pc:sldMk cId="2037530281" sldId="2288"/>
            <ac:cxnSpMk id="28" creationId="{A7EF12E8-071A-07BE-4A0E-AEA816440110}"/>
          </ac:cxnSpMkLst>
        </pc:cxnChg>
        <pc:cxnChg chg="mod">
          <ac:chgData name="공덕호" userId="71ce1358-e66d-48ff-a044-821898ec7d32" providerId="ADAL" clId="{6D87D841-1FF7-407E-8A10-732A8AD997F5}" dt="2022-09-06T06:12:41.447" v="1507" actId="1036"/>
          <ac:cxnSpMkLst>
            <pc:docMk/>
            <pc:sldMk cId="2037530281" sldId="2288"/>
            <ac:cxnSpMk id="35" creationId="{3A73AE58-B874-6D62-ACBC-9C612CD298C2}"/>
          </ac:cxnSpMkLst>
        </pc:cxnChg>
        <pc:cxnChg chg="mod">
          <ac:chgData name="공덕호" userId="71ce1358-e66d-48ff-a044-821898ec7d32" providerId="ADAL" clId="{6D87D841-1FF7-407E-8A10-732A8AD997F5}" dt="2022-09-02T10:06:56.858" v="696"/>
          <ac:cxnSpMkLst>
            <pc:docMk/>
            <pc:sldMk cId="2037530281" sldId="2288"/>
            <ac:cxnSpMk id="38" creationId="{C81CD569-754A-3A9F-9E22-BA89BAC05D02}"/>
          </ac:cxnSpMkLst>
        </pc:cxnChg>
        <pc:cxnChg chg="add mod">
          <ac:chgData name="공덕호" userId="71ce1358-e66d-48ff-a044-821898ec7d32" providerId="ADAL" clId="{6D87D841-1FF7-407E-8A10-732A8AD997F5}" dt="2022-09-06T06:10:23.394" v="1425" actId="164"/>
          <ac:cxnSpMkLst>
            <pc:docMk/>
            <pc:sldMk cId="2037530281" sldId="2288"/>
            <ac:cxnSpMk id="41" creationId="{084B6CB4-0079-54C2-C5E9-D7924BAD6BBB}"/>
          </ac:cxnSpMkLst>
        </pc:cxnChg>
        <pc:cxnChg chg="mod">
          <ac:chgData name="공덕호" userId="71ce1358-e66d-48ff-a044-821898ec7d32" providerId="ADAL" clId="{6D87D841-1FF7-407E-8A10-732A8AD997F5}" dt="2022-09-02T10:07:31.601" v="728" actId="571"/>
          <ac:cxnSpMkLst>
            <pc:docMk/>
            <pc:sldMk cId="2037530281" sldId="2288"/>
            <ac:cxnSpMk id="41" creationId="{15AD7421-7BCD-E03F-20C2-DC30AA33E957}"/>
          </ac:cxnSpMkLst>
        </pc:cxnChg>
        <pc:cxnChg chg="mod">
          <ac:chgData name="공덕호" userId="71ce1358-e66d-48ff-a044-821898ec7d32" providerId="ADAL" clId="{6D87D841-1FF7-407E-8A10-732A8AD997F5}" dt="2022-09-02T10:07:49.482" v="731"/>
          <ac:cxnSpMkLst>
            <pc:docMk/>
            <pc:sldMk cId="2037530281" sldId="2288"/>
            <ac:cxnSpMk id="45" creationId="{0FE4299C-2D22-4C25-5C18-1524BA6229F3}"/>
          </ac:cxnSpMkLst>
        </pc:cxnChg>
        <pc:cxnChg chg="mod">
          <ac:chgData name="공덕호" userId="71ce1358-e66d-48ff-a044-821898ec7d32" providerId="ADAL" clId="{6D87D841-1FF7-407E-8A10-732A8AD997F5}" dt="2022-09-02T10:08:04.606" v="734" actId="571"/>
          <ac:cxnSpMkLst>
            <pc:docMk/>
            <pc:sldMk cId="2037530281" sldId="2288"/>
            <ac:cxnSpMk id="49" creationId="{FC47C985-941A-EA5E-8511-80F95390307B}"/>
          </ac:cxnSpMkLst>
        </pc:cxnChg>
        <pc:cxnChg chg="mod">
          <ac:chgData name="공덕호" userId="71ce1358-e66d-48ff-a044-821898ec7d32" providerId="ADAL" clId="{6D87D841-1FF7-407E-8A10-732A8AD997F5}" dt="2022-09-02T10:10:48.834" v="769" actId="571"/>
          <ac:cxnSpMkLst>
            <pc:docMk/>
            <pc:sldMk cId="2037530281" sldId="2288"/>
            <ac:cxnSpMk id="52" creationId="{426A07FC-330F-D16F-B4B2-8EDA9D087F1A}"/>
          </ac:cxnSpMkLst>
        </pc:cxnChg>
        <pc:cxnChg chg="mod">
          <ac:chgData name="공덕호" userId="71ce1358-e66d-48ff-a044-821898ec7d32" providerId="ADAL" clId="{6D87D841-1FF7-407E-8A10-732A8AD997F5}" dt="2022-09-02T10:10:52.483" v="770" actId="571"/>
          <ac:cxnSpMkLst>
            <pc:docMk/>
            <pc:sldMk cId="2037530281" sldId="2288"/>
            <ac:cxnSpMk id="55" creationId="{18C66FC9-8670-4FBC-E9B4-B89A38A35AA4}"/>
          </ac:cxnSpMkLst>
        </pc:cxnChg>
        <pc:cxnChg chg="mod">
          <ac:chgData name="공덕호" userId="71ce1358-e66d-48ff-a044-821898ec7d32" providerId="ADAL" clId="{6D87D841-1FF7-407E-8A10-732A8AD997F5}" dt="2022-09-02T10:10:55.740" v="771" actId="571"/>
          <ac:cxnSpMkLst>
            <pc:docMk/>
            <pc:sldMk cId="2037530281" sldId="2288"/>
            <ac:cxnSpMk id="58" creationId="{F0F72EAF-F282-3C1B-C517-E7D37C429D5E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0" creationId="{6B1DB40E-71E5-18A6-11FF-3F6BBADC879A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1" creationId="{729C07A5-0EE4-389A-D194-5EF5D8A24043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4" creationId="{0034CB55-76BD-F8E6-37A8-EE78177FA9A6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6" creationId="{E92FE15A-3ADB-BB1E-5C8A-FE9596246A5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8" creationId="{074289FD-8A48-C4DF-FC1A-9CB81907AC5D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90" creationId="{0E905BB5-3589-3271-F7C1-46189E0779FB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196" creationId="{D08AE776-1263-7710-2507-843899A09745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200" creationId="{EDE4940C-5199-3537-E430-ED46C157A613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7" creationId="{868291AB-1FB4-200E-323C-976E43DC208B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8" creationId="{62530270-793C-91A2-BF31-810CB44B3F3D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2" creationId="{B109CA51-E863-79F3-D766-851356C2CE81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3" creationId="{AFBA6E87-1549-FC25-8C8F-E5CC77FEE833}"/>
          </ac:cxnSpMkLst>
        </pc:cxnChg>
        <pc:cxnChg chg="mod">
          <ac:chgData name="공덕호" userId="71ce1358-e66d-48ff-a044-821898ec7d32" providerId="ADAL" clId="{6D87D841-1FF7-407E-8A10-732A8AD997F5}" dt="2022-09-06T06:16:07.724" v="1587" actId="571"/>
          <ac:cxnSpMkLst>
            <pc:docMk/>
            <pc:sldMk cId="2037530281" sldId="2288"/>
            <ac:cxnSpMk id="7219" creationId="{6EA231DB-694F-E2FC-A97D-85F74AF5C379}"/>
          </ac:cxnSpMkLst>
        </pc:cxnChg>
        <pc:cxnChg chg="add mod">
          <ac:chgData name="공덕호" userId="71ce1358-e66d-48ff-a044-821898ec7d32" providerId="ADAL" clId="{6D87D841-1FF7-407E-8A10-732A8AD997F5}" dt="2022-09-06T06:18:39.307" v="1722" actId="164"/>
          <ac:cxnSpMkLst>
            <pc:docMk/>
            <pc:sldMk cId="2037530281" sldId="2288"/>
            <ac:cxnSpMk id="7226" creationId="{7D641E9F-1907-A1DE-508F-2C6DC700EC32}"/>
          </ac:cxnSpMkLst>
        </pc:cxnChg>
        <pc:cxnChg chg="mod">
          <ac:chgData name="공덕호" userId="71ce1358-e66d-48ff-a044-821898ec7d32" providerId="ADAL" clId="{6D87D841-1FF7-407E-8A10-732A8AD997F5}" dt="2022-09-06T06:17:39.964" v="1686" actId="571"/>
          <ac:cxnSpMkLst>
            <pc:docMk/>
            <pc:sldMk cId="2037530281" sldId="2288"/>
            <ac:cxnSpMk id="7228" creationId="{552E0119-D1F7-7518-FEDB-993E09E92A86}"/>
          </ac:cxnSpMkLst>
        </pc:cxnChg>
        <pc:cxnChg chg="add del mod">
          <ac:chgData name="공덕호" userId="71ce1358-e66d-48ff-a044-821898ec7d32" providerId="ADAL" clId="{6D87D841-1FF7-407E-8A10-732A8AD997F5}" dt="2022-09-06T06:18:35.512" v="1721" actId="478"/>
          <ac:cxnSpMkLst>
            <pc:docMk/>
            <pc:sldMk cId="2037530281" sldId="2288"/>
            <ac:cxnSpMk id="7231" creationId="{7E9612C2-1F58-1BBD-BC8E-2A9478C1F289}"/>
          </ac:cxnSpMkLst>
        </pc:cxnChg>
        <pc:cxnChg chg="mod">
          <ac:chgData name="공덕호" userId="71ce1358-e66d-48ff-a044-821898ec7d32" providerId="ADAL" clId="{6D87D841-1FF7-407E-8A10-732A8AD997F5}" dt="2022-09-06T06:18:47.436" v="1724" actId="14100"/>
          <ac:cxnSpMkLst>
            <pc:docMk/>
            <pc:sldMk cId="2037530281" sldId="2288"/>
            <ac:cxnSpMk id="7235" creationId="{0F88E62A-F147-03A1-B217-1F626712F0B3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7" creationId="{7ADC304D-76CA-113F-1C53-E376E8520132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9" creationId="{2402905E-105E-C50A-D9D7-F4B45B8EFE24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4" creationId="{EF19B313-BD57-61F4-5AAA-47F55DBB208C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6" creationId="{88149248-AD1D-0A52-B01E-E3BE78ADF048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8" creationId="{1D162D75-740D-3617-9CC8-15B79B910E40}"/>
          </ac:cxnSpMkLst>
        </pc:cxnChg>
        <pc:cxnChg chg="add del mod">
          <ac:chgData name="공덕호" userId="71ce1358-e66d-48ff-a044-821898ec7d32" providerId="ADAL" clId="{6D87D841-1FF7-407E-8A10-732A8AD997F5}" dt="2022-09-06T06:20:57.439" v="1803" actId="478"/>
          <ac:cxnSpMkLst>
            <pc:docMk/>
            <pc:sldMk cId="2037530281" sldId="2288"/>
            <ac:cxnSpMk id="7250" creationId="{2B3209C4-AAD1-0715-485C-06DA4610D432}"/>
          </ac:cxnSpMkLst>
        </pc:cxnChg>
        <pc:cxnChg chg="add del mod">
          <ac:chgData name="공덕호" userId="71ce1358-e66d-48ff-a044-821898ec7d32" providerId="ADAL" clId="{6D87D841-1FF7-407E-8A10-732A8AD997F5}" dt="2022-09-06T06:20:57.666" v="1804" actId="478"/>
          <ac:cxnSpMkLst>
            <pc:docMk/>
            <pc:sldMk cId="2037530281" sldId="2288"/>
            <ac:cxnSpMk id="7253" creationId="{DFE0D9B7-006E-E025-2A90-F0D68A55B0B8}"/>
          </ac:cxnSpMkLst>
        </pc:cxnChg>
        <pc:cxnChg chg="mod">
          <ac:chgData name="공덕호" userId="71ce1358-e66d-48ff-a044-821898ec7d32" providerId="ADAL" clId="{6D87D841-1FF7-407E-8A10-732A8AD997F5}" dt="2022-09-06T06:20:59.350" v="1805"/>
          <ac:cxnSpMkLst>
            <pc:docMk/>
            <pc:sldMk cId="2037530281" sldId="2288"/>
            <ac:cxnSpMk id="7256" creationId="{CBAFD3DE-F456-3AA3-1285-E1CC70A20344}"/>
          </ac:cxnSpMkLst>
        </pc:cxnChg>
        <pc:cxnChg chg="mod">
          <ac:chgData name="공덕호" userId="71ce1358-e66d-48ff-a044-821898ec7d32" providerId="ADAL" clId="{6D87D841-1FF7-407E-8A10-732A8AD997F5}" dt="2022-09-06T06:21:12.532" v="1810" actId="1076"/>
          <ac:cxnSpMkLst>
            <pc:docMk/>
            <pc:sldMk cId="2037530281" sldId="2288"/>
            <ac:cxnSpMk id="7257" creationId="{6FDD4098-3EF1-D4CE-4649-D150ECDDD74F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59" creationId="{A2403621-0EBD-41F9-EA36-EF73D02C6E30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60" creationId="{F1DEF6D7-7939-EBFF-FACB-F204950DD467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3" creationId="{4E72BA08-F23B-6EF3-A50C-CD9A7F475FB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5" creationId="{D6AB06AA-AAC5-7D59-F691-723DD8BE0C8C}"/>
          </ac:cxnSpMkLst>
        </pc:cxnChg>
        <pc:cxnChg chg="add mod">
          <ac:chgData name="공덕호" userId="71ce1358-e66d-48ff-a044-821898ec7d32" providerId="ADAL" clId="{6D87D841-1FF7-407E-8A10-732A8AD997F5}" dt="2022-09-06T06:23:51.830" v="1919" actId="164"/>
          <ac:cxnSpMkLst>
            <pc:docMk/>
            <pc:sldMk cId="2037530281" sldId="2288"/>
            <ac:cxnSpMk id="7267" creationId="{435A1C68-06D1-A8D0-929C-30EEEE25171E}"/>
          </ac:cxnSpMkLst>
        </pc:cxnChg>
        <pc:cxnChg chg="add mod">
          <ac:chgData name="공덕호" userId="71ce1358-e66d-48ff-a044-821898ec7d32" providerId="ADAL" clId="{6D87D841-1FF7-407E-8A10-732A8AD997F5}" dt="2022-09-06T06:22:49.999" v="1861" actId="164"/>
          <ac:cxnSpMkLst>
            <pc:docMk/>
            <pc:sldMk cId="2037530281" sldId="2288"/>
            <ac:cxnSpMk id="7269" creationId="{B634AD90-9088-B1E2-4C8E-C066EE4180D3}"/>
          </ac:cxnSpMkLst>
        </pc:cxnChg>
        <pc:cxnChg chg="add mod">
          <ac:chgData name="공덕호" userId="71ce1358-e66d-48ff-a044-821898ec7d32" providerId="ADAL" clId="{6D87D841-1FF7-407E-8A10-732A8AD997F5}" dt="2022-09-06T06:23:16.020" v="1895" actId="164"/>
          <ac:cxnSpMkLst>
            <pc:docMk/>
            <pc:sldMk cId="2037530281" sldId="2288"/>
            <ac:cxnSpMk id="7272" creationId="{04C6D225-1A14-D997-272E-65D30CBFE7B4}"/>
          </ac:cxnSpMkLst>
        </pc:cxnChg>
        <pc:cxnChg chg="mod">
          <ac:chgData name="공덕호" userId="71ce1358-e66d-48ff-a044-821898ec7d32" providerId="ADAL" clId="{6D87D841-1FF7-407E-8A10-732A8AD997F5}" dt="2022-09-06T06:23:37.153" v="1917"/>
          <ac:cxnSpMkLst>
            <pc:docMk/>
            <pc:sldMk cId="2037530281" sldId="2288"/>
            <ac:cxnSpMk id="7276" creationId="{9AEEBB01-52BF-5D1A-30F8-737EDAA42D82}"/>
          </ac:cxnSpMkLst>
        </pc:cxnChg>
        <pc:cxnChg chg="mod">
          <ac:chgData name="공덕호" userId="71ce1358-e66d-48ff-a044-821898ec7d32" providerId="ADAL" clId="{6D87D841-1FF7-407E-8A10-732A8AD997F5}" dt="2022-09-06T06:23:53.066" v="1920"/>
          <ac:cxnSpMkLst>
            <pc:docMk/>
            <pc:sldMk cId="2037530281" sldId="2288"/>
            <ac:cxnSpMk id="7280" creationId="{E0FCF862-6127-13B8-E9CD-644A8D08C0CD}"/>
          </ac:cxnSpMkLst>
        </pc:cxnChg>
        <pc:cxnChg chg="add del mod">
          <ac:chgData name="공덕호" userId="71ce1358-e66d-48ff-a044-821898ec7d32" providerId="ADAL" clId="{6D87D841-1FF7-407E-8A10-732A8AD997F5}" dt="2022-09-06T06:25:20.857" v="1966" actId="478"/>
          <ac:cxnSpMkLst>
            <pc:docMk/>
            <pc:sldMk cId="2037530281" sldId="2288"/>
            <ac:cxnSpMk id="7282" creationId="{83BEF017-C268-89A9-FEF7-18AF00B17B09}"/>
          </ac:cxnSpMkLst>
        </pc:cxnChg>
        <pc:cxnChg chg="add mod">
          <ac:chgData name="공덕호" userId="71ce1358-e66d-48ff-a044-821898ec7d32" providerId="ADAL" clId="{6D87D841-1FF7-407E-8A10-732A8AD997F5}" dt="2022-09-06T06:25:38.772" v="1970" actId="692"/>
          <ac:cxnSpMkLst>
            <pc:docMk/>
            <pc:sldMk cId="2037530281" sldId="2288"/>
            <ac:cxnSpMk id="7285" creationId="{8D8D4885-4492-05DA-B644-BEDF0443052D}"/>
          </ac:cxnSpMkLst>
        </pc:cxnChg>
        <pc:cxnChg chg="add mod">
          <ac:chgData name="공덕호" userId="71ce1358-e66d-48ff-a044-821898ec7d32" providerId="ADAL" clId="{6D87D841-1FF7-407E-8A10-732A8AD997F5}" dt="2022-09-06T06:27:22.845" v="2019" actId="692"/>
          <ac:cxnSpMkLst>
            <pc:docMk/>
            <pc:sldMk cId="2037530281" sldId="2288"/>
            <ac:cxnSpMk id="7286" creationId="{E390333E-E657-DD5D-A9A6-CEE0CE175B52}"/>
          </ac:cxnSpMkLst>
        </pc:cxnChg>
        <pc:cxnChg chg="add mod">
          <ac:chgData name="공덕호" userId="71ce1358-e66d-48ff-a044-821898ec7d32" providerId="ADAL" clId="{6D87D841-1FF7-407E-8A10-732A8AD997F5}" dt="2022-09-06T06:26:52.428" v="2008" actId="14100"/>
          <ac:cxnSpMkLst>
            <pc:docMk/>
            <pc:sldMk cId="2037530281" sldId="2288"/>
            <ac:cxnSpMk id="7289" creationId="{51E2B363-0674-AC70-19BD-ABF74F2C8919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2" creationId="{B93DC3F0-75DB-031D-9663-57BF3A6424DF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4" creationId="{C7246AD4-FCA1-3B2B-9418-8CE6E34134C9}"/>
          </ac:cxnSpMkLst>
        </pc:cxnChg>
        <pc:cxnChg chg="add mod">
          <ac:chgData name="공덕호" userId="71ce1358-e66d-48ff-a044-821898ec7d32" providerId="ADAL" clId="{6D87D841-1FF7-407E-8A10-732A8AD997F5}" dt="2022-09-06T06:26:58.307" v="2010" actId="1036"/>
          <ac:cxnSpMkLst>
            <pc:docMk/>
            <pc:sldMk cId="2037530281" sldId="2288"/>
            <ac:cxnSpMk id="7297" creationId="{B0E0F986-3B2C-F441-3ED7-F013FF99C1D0}"/>
          </ac:cxnSpMkLst>
        </pc:cxnChg>
      </pc:sldChg>
      <pc:sldChg chg="addSp modSp new mod">
        <pc:chgData name="공덕호" userId="71ce1358-e66d-48ff-a044-821898ec7d32" providerId="ADAL" clId="{6D87D841-1FF7-407E-8A10-732A8AD997F5}" dt="2022-09-06T06:36:48.227" v="2167" actId="1076"/>
        <pc:sldMkLst>
          <pc:docMk/>
          <pc:sldMk cId="2779561123" sldId="2289"/>
        </pc:sldMkLst>
        <pc:picChg chg="add mod">
          <ac:chgData name="공덕호" userId="71ce1358-e66d-48ff-a044-821898ec7d32" providerId="ADAL" clId="{6D87D841-1FF7-407E-8A10-732A8AD997F5}" dt="2022-09-06T06:36:48.227" v="2167" actId="1076"/>
          <ac:picMkLst>
            <pc:docMk/>
            <pc:sldMk cId="2779561123" sldId="2289"/>
            <ac:picMk id="4" creationId="{681827D4-787B-9C18-271B-5B25DC31AB1B}"/>
          </ac:picMkLst>
        </pc:picChg>
      </pc:sldChg>
    </pc:docChg>
  </pc:docChgLst>
  <pc:docChgLst>
    <pc:chgData name="공덕호" userId="71ce1358-e66d-48ff-a044-821898ec7d32" providerId="ADAL" clId="{1D452183-4537-47B0-B715-FBD6C5C3D348}"/>
    <pc:docChg chg="undo custSel modSld">
      <pc:chgData name="공덕호" userId="71ce1358-e66d-48ff-a044-821898ec7d32" providerId="ADAL" clId="{1D452183-4537-47B0-B715-FBD6C5C3D348}" dt="2022-09-19T05:46:57.250" v="797" actId="1076"/>
      <pc:docMkLst>
        <pc:docMk/>
      </pc:docMkLst>
      <pc:sldChg chg="addSp delSp modSp mod">
        <pc:chgData name="공덕호" userId="71ce1358-e66d-48ff-a044-821898ec7d32" providerId="ADAL" clId="{1D452183-4537-47B0-B715-FBD6C5C3D348}" dt="2022-09-19T05:46:57.250" v="797" actId="1076"/>
        <pc:sldMkLst>
          <pc:docMk/>
          <pc:sldMk cId="2037530281" sldId="2288"/>
        </pc:sldMkLst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3" creationId="{58EB8B4B-0CCC-87EE-DAF9-D6D04E188357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5" creationId="{74D2D32C-148F-8B97-E2A0-AA094139BCB6}"/>
          </ac:spMkLst>
        </pc:spChg>
        <pc:spChg chg="mod topLvl">
          <ac:chgData name="공덕호" userId="71ce1358-e66d-48ff-a044-821898ec7d32" providerId="ADAL" clId="{1D452183-4537-47B0-B715-FBD6C5C3D348}" dt="2022-09-16T09:13:56.810" v="671" actId="14100"/>
          <ac:spMkLst>
            <pc:docMk/>
            <pc:sldMk cId="2037530281" sldId="2288"/>
            <ac:spMk id="7" creationId="{25B5368D-9C48-385E-9DC9-461A397B174E}"/>
          </ac:spMkLst>
        </pc:spChg>
        <pc:spChg chg="mod topLvl">
          <ac:chgData name="공덕호" userId="71ce1358-e66d-48ff-a044-821898ec7d32" providerId="ADAL" clId="{1D452183-4537-47B0-B715-FBD6C5C3D348}" dt="2022-09-16T08:31:42.808" v="117" actId="552"/>
          <ac:spMkLst>
            <pc:docMk/>
            <pc:sldMk cId="2037530281" sldId="2288"/>
            <ac:spMk id="8" creationId="{238E11F7-9602-B82A-479F-F2832F664CB4}"/>
          </ac:spMkLst>
        </pc:spChg>
        <pc:spChg chg="mod topLvl">
          <ac:chgData name="공덕호" userId="71ce1358-e66d-48ff-a044-821898ec7d32" providerId="ADAL" clId="{1D452183-4537-47B0-B715-FBD6C5C3D348}" dt="2022-09-16T08:31:42.808" v="117" actId="552"/>
          <ac:spMkLst>
            <pc:docMk/>
            <pc:sldMk cId="2037530281" sldId="2288"/>
            <ac:spMk id="9" creationId="{75FD0AFA-A435-989C-44B2-644F310358AB}"/>
          </ac:spMkLst>
        </pc:spChg>
        <pc:spChg chg="mod topLvl">
          <ac:chgData name="공덕호" userId="71ce1358-e66d-48ff-a044-821898ec7d32" providerId="ADAL" clId="{1D452183-4537-47B0-B715-FBD6C5C3D348}" dt="2022-09-16T09:13:35.594" v="643" actId="6549"/>
          <ac:spMkLst>
            <pc:docMk/>
            <pc:sldMk cId="2037530281" sldId="2288"/>
            <ac:spMk id="10" creationId="{F1A055D9-4793-CEBC-35EE-C5E767FEFB3E}"/>
          </ac:spMkLst>
        </pc:spChg>
        <pc:spChg chg="add del mod">
          <ac:chgData name="공덕호" userId="71ce1358-e66d-48ff-a044-821898ec7d32" providerId="ADAL" clId="{1D452183-4537-47B0-B715-FBD6C5C3D348}" dt="2022-09-16T09:08:44.473" v="499" actId="478"/>
          <ac:spMkLst>
            <pc:docMk/>
            <pc:sldMk cId="2037530281" sldId="2288"/>
            <ac:spMk id="15" creationId="{96468A52-DEC4-BF83-AAF9-53D8A586AF25}"/>
          </ac:spMkLst>
        </pc:spChg>
        <pc:spChg chg="add mod">
          <ac:chgData name="공덕호" userId="71ce1358-e66d-48ff-a044-821898ec7d32" providerId="ADAL" clId="{1D452183-4537-47B0-B715-FBD6C5C3D348}" dt="2022-09-16T08:31:48.527" v="119" actId="1076"/>
          <ac:spMkLst>
            <pc:docMk/>
            <pc:sldMk cId="2037530281" sldId="2288"/>
            <ac:spMk id="19" creationId="{5CC84A59-B95D-60C4-F2B4-9684DF085834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21" creationId="{05849044-8DC3-8C72-B668-2C6CBC1A023C}"/>
          </ac:spMkLst>
        </pc:spChg>
        <pc:spChg chg="add del mod">
          <ac:chgData name="공덕호" userId="71ce1358-e66d-48ff-a044-821898ec7d32" providerId="ADAL" clId="{1D452183-4537-47B0-B715-FBD6C5C3D348}" dt="2022-09-16T08:30:38.725" v="69" actId="22"/>
          <ac:spMkLst>
            <pc:docMk/>
            <pc:sldMk cId="2037530281" sldId="2288"/>
            <ac:spMk id="21" creationId="{90ADCB33-5692-E832-4E11-7265C8589EB1}"/>
          </ac:spMkLst>
        </pc:spChg>
        <pc:spChg chg="mod">
          <ac:chgData name="공덕호" userId="71ce1358-e66d-48ff-a044-821898ec7d32" providerId="ADAL" clId="{1D452183-4537-47B0-B715-FBD6C5C3D348}" dt="2022-09-16T09:01:20.899" v="403" actId="12788"/>
          <ac:spMkLst>
            <pc:docMk/>
            <pc:sldMk cId="2037530281" sldId="2288"/>
            <ac:spMk id="25" creationId="{2CECD64B-6DBB-28F2-2332-57BD49DF9884}"/>
          </ac:spMkLst>
        </pc:spChg>
        <pc:spChg chg="mod">
          <ac:chgData name="공덕호" userId="71ce1358-e66d-48ff-a044-821898ec7d32" providerId="ADAL" clId="{1D452183-4537-47B0-B715-FBD6C5C3D348}" dt="2022-09-16T09:01:20.899" v="403" actId="12788"/>
          <ac:spMkLst>
            <pc:docMk/>
            <pc:sldMk cId="2037530281" sldId="2288"/>
            <ac:spMk id="26" creationId="{6A1F4293-7669-0D1B-4092-B63BE03207FB}"/>
          </ac:spMkLst>
        </pc:spChg>
        <pc:spChg chg="del mod">
          <ac:chgData name="공덕호" userId="71ce1358-e66d-48ff-a044-821898ec7d32" providerId="ADAL" clId="{1D452183-4537-47B0-B715-FBD6C5C3D348}" dt="2022-09-16T08:43:47.829" v="303" actId="478"/>
          <ac:spMkLst>
            <pc:docMk/>
            <pc:sldMk cId="2037530281" sldId="2288"/>
            <ac:spMk id="27" creationId="{69B44F7D-9B61-CEC0-956A-9A583AEC2B0D}"/>
          </ac:spMkLst>
        </pc:spChg>
        <pc:spChg chg="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28" creationId="{5D2D014E-E2B7-9480-9680-66651726182B}"/>
          </ac:spMkLst>
        </pc:spChg>
        <pc:spChg chg="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29" creationId="{3E9F3A23-C0FD-78CB-03A9-D537FBD39025}"/>
          </ac:spMkLst>
        </pc:spChg>
        <pc:spChg chg="del mod">
          <ac:chgData name="공덕호" userId="71ce1358-e66d-48ff-a044-821898ec7d32" providerId="ADAL" clId="{1D452183-4537-47B0-B715-FBD6C5C3D348}" dt="2022-09-16T08:33:40.341" v="226" actId="478"/>
          <ac:spMkLst>
            <pc:docMk/>
            <pc:sldMk cId="2037530281" sldId="2288"/>
            <ac:spMk id="30" creationId="{1FC09F4D-FF01-44C2-0AB0-7A675AC6852C}"/>
          </ac:spMkLst>
        </pc:spChg>
        <pc:spChg chg="del">
          <ac:chgData name="공덕호" userId="71ce1358-e66d-48ff-a044-821898ec7d32" providerId="ADAL" clId="{1D452183-4537-47B0-B715-FBD6C5C3D348}" dt="2022-09-16T08:33:19.824" v="208" actId="478"/>
          <ac:spMkLst>
            <pc:docMk/>
            <pc:sldMk cId="2037530281" sldId="2288"/>
            <ac:spMk id="31" creationId="{05B0D331-AF72-32F5-09F2-7E9883B6A66D}"/>
          </ac:spMkLst>
        </pc:spChg>
        <pc:spChg chg="add del mod">
          <ac:chgData name="공덕호" userId="71ce1358-e66d-48ff-a044-821898ec7d32" providerId="ADAL" clId="{1D452183-4537-47B0-B715-FBD6C5C3D348}" dt="2022-09-16T09:09:54.511" v="547" actId="478"/>
          <ac:spMkLst>
            <pc:docMk/>
            <pc:sldMk cId="2037530281" sldId="2288"/>
            <ac:spMk id="35" creationId="{50EC67BD-F5BF-4E18-37B5-2081A1A77897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39" creationId="{1F57B6DD-6620-314A-F1F5-2F82EDAE5AD1}"/>
          </ac:spMkLst>
        </pc:spChg>
        <pc:spChg chg="add 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41" creationId="{8A2B91AD-F008-4AE4-B38F-E4D0936ED194}"/>
          </ac:spMkLst>
        </pc:spChg>
        <pc:spChg chg="add del mod">
          <ac:chgData name="공덕호" userId="71ce1358-e66d-48ff-a044-821898ec7d32" providerId="ADAL" clId="{1D452183-4537-47B0-B715-FBD6C5C3D348}" dt="2022-09-16T09:33:04.020" v="777" actId="478"/>
          <ac:spMkLst>
            <pc:docMk/>
            <pc:sldMk cId="2037530281" sldId="2288"/>
            <ac:spMk id="44" creationId="{156AC01F-F0F0-8858-BA25-5EE290821BD0}"/>
          </ac:spMkLst>
        </pc:spChg>
        <pc:spChg chg="add mod">
          <ac:chgData name="공덕호" userId="71ce1358-e66d-48ff-a044-821898ec7d32" providerId="ADAL" clId="{1D452183-4537-47B0-B715-FBD6C5C3D348}" dt="2022-09-16T08:32:41.312" v="182" actId="1035"/>
          <ac:spMkLst>
            <pc:docMk/>
            <pc:sldMk cId="2037530281" sldId="2288"/>
            <ac:spMk id="58" creationId="{EC1F2D3B-CFBD-E6E6-7D83-F6406B2222C9}"/>
          </ac:spMkLst>
        </pc:spChg>
        <pc:spChg chg="add mod">
          <ac:chgData name="공덕호" userId="71ce1358-e66d-48ff-a044-821898ec7d32" providerId="ADAL" clId="{1D452183-4537-47B0-B715-FBD6C5C3D348}" dt="2022-09-16T08:32:59.882" v="192" actId="20577"/>
          <ac:spMkLst>
            <pc:docMk/>
            <pc:sldMk cId="2037530281" sldId="2288"/>
            <ac:spMk id="7169" creationId="{32922843-3507-E284-76E8-99353E2BA6E2}"/>
          </ac:spMkLst>
        </pc:spChg>
        <pc:spChg chg="add mod">
          <ac:chgData name="공덕호" userId="71ce1358-e66d-48ff-a044-821898ec7d32" providerId="ADAL" clId="{1D452183-4537-47B0-B715-FBD6C5C3D348}" dt="2022-09-16T09:14:26.676" v="693" actId="5793"/>
          <ac:spMkLst>
            <pc:docMk/>
            <pc:sldMk cId="2037530281" sldId="2288"/>
            <ac:spMk id="7170" creationId="{08F71DC6-32CC-CA4D-2780-35F215A82D31}"/>
          </ac:spMkLst>
        </pc:spChg>
        <pc:spChg chg="add mod">
          <ac:chgData name="공덕호" userId="71ce1358-e66d-48ff-a044-821898ec7d32" providerId="ADAL" clId="{1D452183-4537-47B0-B715-FBD6C5C3D348}" dt="2022-09-16T09:14:36.834" v="707" actId="14100"/>
          <ac:spMkLst>
            <pc:docMk/>
            <pc:sldMk cId="2037530281" sldId="2288"/>
            <ac:spMk id="7172" creationId="{3034376C-7B59-D725-A9C1-F16C6E28EAC5}"/>
          </ac:spMkLst>
        </pc:spChg>
        <pc:spChg chg="add del mod">
          <ac:chgData name="공덕호" userId="71ce1358-e66d-48ff-a044-821898ec7d32" providerId="ADAL" clId="{1D452183-4537-47B0-B715-FBD6C5C3D348}" dt="2022-09-16T08:44:23.694" v="319" actId="478"/>
          <ac:spMkLst>
            <pc:docMk/>
            <pc:sldMk cId="2037530281" sldId="2288"/>
            <ac:spMk id="7181" creationId="{5FAAC782-900C-29CC-7028-A1027A60B4A6}"/>
          </ac:spMkLst>
        </pc:spChg>
        <pc:spChg chg="add del mod">
          <ac:chgData name="공덕호" userId="71ce1358-e66d-48ff-a044-821898ec7d32" providerId="ADAL" clId="{1D452183-4537-47B0-B715-FBD6C5C3D348}" dt="2022-09-16T08:47:29.245" v="386" actId="478"/>
          <ac:spMkLst>
            <pc:docMk/>
            <pc:sldMk cId="2037530281" sldId="2288"/>
            <ac:spMk id="7185" creationId="{1D2D40B0-0098-7454-D58F-A17374BD4C21}"/>
          </ac:spMkLst>
        </pc:spChg>
        <pc:spChg chg="add del mod">
          <ac:chgData name="공덕호" userId="71ce1358-e66d-48ff-a044-821898ec7d32" providerId="ADAL" clId="{1D452183-4537-47B0-B715-FBD6C5C3D348}" dt="2022-09-16T08:47:29.245" v="386" actId="478"/>
          <ac:spMkLst>
            <pc:docMk/>
            <pc:sldMk cId="2037530281" sldId="2288"/>
            <ac:spMk id="7186" creationId="{DF288B3E-E2A0-9B72-5B29-F3186E5A3F5C}"/>
          </ac:spMkLst>
        </pc:spChg>
        <pc:spChg chg="add del mod">
          <ac:chgData name="공덕호" userId="71ce1358-e66d-48ff-a044-821898ec7d32" providerId="ADAL" clId="{1D452183-4537-47B0-B715-FBD6C5C3D348}" dt="2022-09-16T08:47:29.245" v="386" actId="478"/>
          <ac:spMkLst>
            <pc:docMk/>
            <pc:sldMk cId="2037530281" sldId="2288"/>
            <ac:spMk id="7187" creationId="{729C55CE-CEC4-1336-73CA-1C522DF9B262}"/>
          </ac:spMkLst>
        </pc:spChg>
        <pc:spChg chg="mod">
          <ac:chgData name="공덕호" userId="71ce1358-e66d-48ff-a044-821898ec7d32" providerId="ADAL" clId="{1D452183-4537-47B0-B715-FBD6C5C3D348}" dt="2022-09-19T05:46:57.250" v="797" actId="1076"/>
          <ac:spMkLst>
            <pc:docMk/>
            <pc:sldMk cId="2037530281" sldId="2288"/>
            <ac:spMk id="7197" creationId="{2E450866-D7F4-9D79-51E6-86DD06F5F53D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199" creationId="{F2AE4935-E630-BFED-A37C-53949806E814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203" creationId="{A5AE9F12-89C0-E4D4-CB32-F3CAF554F7E1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214" creationId="{189E91E5-B05C-1D59-3772-E2A843C6B0FA}"/>
          </ac:spMkLst>
        </pc:spChg>
        <pc:spChg chg="mod">
          <ac:chgData name="공덕호" userId="71ce1358-e66d-48ff-a044-821898ec7d32" providerId="ADAL" clId="{1D452183-4537-47B0-B715-FBD6C5C3D348}" dt="2022-09-16T08:27:23.563" v="0" actId="165"/>
          <ac:spMkLst>
            <pc:docMk/>
            <pc:sldMk cId="2037530281" sldId="2288"/>
            <ac:spMk id="7215" creationId="{7E79F713-9C49-6996-DDE8-06E8E77A7BE8}"/>
          </ac:spMkLst>
        </pc:spChg>
        <pc:spChg chg="mod">
          <ac:chgData name="공덕호" userId="71ce1358-e66d-48ff-a044-821898ec7d32" providerId="ADAL" clId="{1D452183-4537-47B0-B715-FBD6C5C3D348}" dt="2022-09-16T09:01:01.129" v="395" actId="1076"/>
          <ac:spMkLst>
            <pc:docMk/>
            <pc:sldMk cId="2037530281" sldId="2288"/>
            <ac:spMk id="7221" creationId="{9A1ED560-B891-F960-5216-F7C64025A5D2}"/>
          </ac:spMkLst>
        </pc:spChg>
        <pc:spChg chg="mod">
          <ac:chgData name="공덕호" userId="71ce1358-e66d-48ff-a044-821898ec7d32" providerId="ADAL" clId="{1D452183-4537-47B0-B715-FBD6C5C3D348}" dt="2022-09-16T09:01:10.777" v="401" actId="1076"/>
          <ac:spMkLst>
            <pc:docMk/>
            <pc:sldMk cId="2037530281" sldId="2288"/>
            <ac:spMk id="7222" creationId="{95ECC307-7595-047E-F5F7-F55C3BE9CA73}"/>
          </ac:spMkLst>
        </pc:spChg>
        <pc:spChg chg="mod topLvl">
          <ac:chgData name="공덕호" userId="71ce1358-e66d-48ff-a044-821898ec7d32" providerId="ADAL" clId="{1D452183-4537-47B0-B715-FBD6C5C3D348}" dt="2022-09-16T08:29:50.175" v="41" actId="1076"/>
          <ac:spMkLst>
            <pc:docMk/>
            <pc:sldMk cId="2037530281" sldId="2288"/>
            <ac:spMk id="7229" creationId="{7F0523E3-8E5A-B3AB-5467-C24A91519AA7}"/>
          </ac:spMkLst>
        </pc:spChg>
        <pc:spChg chg="del mod topLvl">
          <ac:chgData name="공덕호" userId="71ce1358-e66d-48ff-a044-821898ec7d32" providerId="ADAL" clId="{1D452183-4537-47B0-B715-FBD6C5C3D348}" dt="2022-09-16T08:29:21.348" v="35" actId="478"/>
          <ac:spMkLst>
            <pc:docMk/>
            <pc:sldMk cId="2037530281" sldId="2288"/>
            <ac:spMk id="7231" creationId="{2402D9F7-583F-81B7-F74C-3842103B3318}"/>
          </ac:spMkLst>
        </pc:spChg>
        <pc:spChg chg="add del mod topLvl">
          <ac:chgData name="공덕호" userId="71ce1358-e66d-48ff-a044-821898ec7d32" providerId="ADAL" clId="{1D452183-4537-47B0-B715-FBD6C5C3D348}" dt="2022-09-16T09:13:41.386" v="646" actId="14100"/>
          <ac:spMkLst>
            <pc:docMk/>
            <pc:sldMk cId="2037530281" sldId="2288"/>
            <ac:spMk id="7251" creationId="{7FB53787-B54A-F10A-5E06-8DC9CA97367E}"/>
          </ac:spMkLst>
        </pc:spChg>
        <pc:spChg chg="mod topLvl">
          <ac:chgData name="공덕호" userId="71ce1358-e66d-48ff-a044-821898ec7d32" providerId="ADAL" clId="{1D452183-4537-47B0-B715-FBD6C5C3D348}" dt="2022-09-16T09:12:49.986" v="595" actId="20577"/>
          <ac:spMkLst>
            <pc:docMk/>
            <pc:sldMk cId="2037530281" sldId="2288"/>
            <ac:spMk id="7253" creationId="{E08ADD4A-89FD-D5FE-9526-7530E9DFF3A0}"/>
          </ac:spMkLst>
        </pc:spChg>
        <pc:spChg chg="del mod topLvl">
          <ac:chgData name="공덕호" userId="71ce1358-e66d-48ff-a044-821898ec7d32" providerId="ADAL" clId="{1D452183-4537-47B0-B715-FBD6C5C3D348}" dt="2022-09-16T08:30:21.810" v="55" actId="478"/>
          <ac:spMkLst>
            <pc:docMk/>
            <pc:sldMk cId="2037530281" sldId="2288"/>
            <ac:spMk id="7261" creationId="{DD9ED431-CE05-2D02-5085-46B71BD93971}"/>
          </ac:spMkLst>
        </pc:spChg>
        <pc:spChg chg="mod topLvl">
          <ac:chgData name="공덕호" userId="71ce1358-e66d-48ff-a044-821898ec7d32" providerId="ADAL" clId="{1D452183-4537-47B0-B715-FBD6C5C3D348}" dt="2022-09-16T09:12:24.960" v="580" actId="20577"/>
          <ac:spMkLst>
            <pc:docMk/>
            <pc:sldMk cId="2037530281" sldId="2288"/>
            <ac:spMk id="7284" creationId="{40868504-6ED0-89EE-F56F-57F479D39726}"/>
          </ac:spMkLst>
        </pc:spChg>
        <pc:spChg chg="mod">
          <ac:chgData name="공덕호" userId="71ce1358-e66d-48ff-a044-821898ec7d32" providerId="ADAL" clId="{1D452183-4537-47B0-B715-FBD6C5C3D348}" dt="2022-09-16T08:28:35.415" v="19" actId="1076"/>
          <ac:spMkLst>
            <pc:docMk/>
            <pc:sldMk cId="2037530281" sldId="2288"/>
            <ac:spMk id="7303" creationId="{9258D9A6-E857-F940-41D9-24DBC0AB7A70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2" creationId="{2BBD96B0-4B84-5034-4E2D-6C7F032BE01B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3" creationId="{04A46030-2015-0E9A-E978-5EFF00AD4200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4" creationId="{1D4AE783-86A7-E7EC-625C-64740DF21CFC}"/>
          </ac:spMkLst>
        </pc:spChg>
        <pc:spChg chg="mod topLvl">
          <ac:chgData name="공덕호" userId="71ce1358-e66d-48ff-a044-821898ec7d32" providerId="ADAL" clId="{1D452183-4537-47B0-B715-FBD6C5C3D348}" dt="2022-09-16T09:14:46.126" v="710" actId="1035"/>
          <ac:spMkLst>
            <pc:docMk/>
            <pc:sldMk cId="2037530281" sldId="2288"/>
            <ac:spMk id="7315" creationId="{B5619FAE-A23E-7580-710A-D49B7B763328}"/>
          </ac:spMkLst>
        </pc:spChg>
        <pc:spChg chg="mod topLvl">
          <ac:chgData name="공덕호" userId="71ce1358-e66d-48ff-a044-821898ec7d32" providerId="ADAL" clId="{1D452183-4537-47B0-B715-FBD6C5C3D348}" dt="2022-09-16T08:29:00.936" v="28" actId="552"/>
          <ac:spMkLst>
            <pc:docMk/>
            <pc:sldMk cId="2037530281" sldId="2288"/>
            <ac:spMk id="7316" creationId="{1CFEA8CF-C2EC-97A7-E0A0-40838F6850AF}"/>
          </ac:spMkLst>
        </pc:spChg>
        <pc:spChg chg="del mod">
          <ac:chgData name="공덕호" userId="71ce1358-e66d-48ff-a044-821898ec7d32" providerId="ADAL" clId="{1D452183-4537-47B0-B715-FBD6C5C3D348}" dt="2022-09-16T08:28:22.031" v="15" actId="478"/>
          <ac:spMkLst>
            <pc:docMk/>
            <pc:sldMk cId="2037530281" sldId="2288"/>
            <ac:spMk id="7317" creationId="{2E2136F5-D559-6F94-60BA-EC9CC0F7AFE5}"/>
          </ac:spMkLst>
        </pc:spChg>
        <pc:grpChg chg="add del mod">
          <ac:chgData name="공덕호" userId="71ce1358-e66d-48ff-a044-821898ec7d32" providerId="ADAL" clId="{1D452183-4537-47B0-B715-FBD6C5C3D348}" dt="2022-09-16T08:30:42.338" v="70" actId="165"/>
          <ac:grpSpMkLst>
            <pc:docMk/>
            <pc:sldMk cId="2037530281" sldId="2288"/>
            <ac:grpSpMk id="6" creationId="{E96CB4A7-ED50-B525-3B3F-A165C92A4C70}"/>
          </ac:grpSpMkLst>
        </pc:grpChg>
        <pc:grpChg chg="mod">
          <ac:chgData name="공덕호" userId="71ce1358-e66d-48ff-a044-821898ec7d32" providerId="ADAL" clId="{1D452183-4537-47B0-B715-FBD6C5C3D348}" dt="2022-09-16T09:00:58.938" v="394" actId="14100"/>
          <ac:grpSpMkLst>
            <pc:docMk/>
            <pc:sldMk cId="2037530281" sldId="2288"/>
            <ac:grpSpMk id="16" creationId="{71224EE8-9E29-B233-2E61-D912F7FE9A56}"/>
          </ac:grpSpMkLst>
        </pc:grpChg>
        <pc:grpChg chg="del mod">
          <ac:chgData name="공덕호" userId="71ce1358-e66d-48ff-a044-821898ec7d32" providerId="ADAL" clId="{1D452183-4537-47B0-B715-FBD6C5C3D348}" dt="2022-09-19T05:09:14.197" v="792" actId="478"/>
          <ac:grpSpMkLst>
            <pc:docMk/>
            <pc:sldMk cId="2037530281" sldId="2288"/>
            <ac:grpSpMk id="24" creationId="{0318D168-9E82-3C3D-49C0-6A4E68CE031C}"/>
          </ac:grpSpMkLst>
        </pc:grpChg>
        <pc:grpChg chg="del">
          <ac:chgData name="공덕호" userId="71ce1358-e66d-48ff-a044-821898ec7d32" providerId="ADAL" clId="{1D452183-4537-47B0-B715-FBD6C5C3D348}" dt="2022-09-16T08:33:26.723" v="212" actId="478"/>
          <ac:grpSpMkLst>
            <pc:docMk/>
            <pc:sldMk cId="2037530281" sldId="2288"/>
            <ac:grpSpMk id="36" creationId="{2389CF14-29AF-CB6C-FD97-7FBBFD80BD19}"/>
          </ac:grpSpMkLst>
        </pc:grpChg>
        <pc:grpChg chg="del">
          <ac:chgData name="공덕호" userId="71ce1358-e66d-48ff-a044-821898ec7d32" providerId="ADAL" clId="{1D452183-4537-47B0-B715-FBD6C5C3D348}" dt="2022-09-16T08:33:26.723" v="212" actId="478"/>
          <ac:grpSpMkLst>
            <pc:docMk/>
            <pc:sldMk cId="2037530281" sldId="2288"/>
            <ac:grpSpMk id="41" creationId="{9B07C3DF-E010-2A86-6612-F3329107A8AB}"/>
          </ac:grpSpMkLst>
        </pc:grpChg>
        <pc:grpChg chg="del">
          <ac:chgData name="공덕호" userId="71ce1358-e66d-48ff-a044-821898ec7d32" providerId="ADAL" clId="{1D452183-4537-47B0-B715-FBD6C5C3D348}" dt="2022-09-16T08:33:26.723" v="212" actId="478"/>
          <ac:grpSpMkLst>
            <pc:docMk/>
            <pc:sldMk cId="2037530281" sldId="2288"/>
            <ac:grpSpMk id="46" creationId="{90152333-100F-C6C0-AC21-BA65CCA9AF23}"/>
          </ac:grpSpMkLst>
        </pc:grpChg>
        <pc:grpChg chg="del">
          <ac:chgData name="공덕호" userId="71ce1358-e66d-48ff-a044-821898ec7d32" providerId="ADAL" clId="{1D452183-4537-47B0-B715-FBD6C5C3D348}" dt="2022-09-16T08:33:21.292" v="209" actId="478"/>
          <ac:grpSpMkLst>
            <pc:docMk/>
            <pc:sldMk cId="2037530281" sldId="2288"/>
            <ac:grpSpMk id="53" creationId="{C5F4BF7A-95A9-01A1-41B1-951DF0674CC8}"/>
          </ac:grpSpMkLst>
        </pc:grpChg>
        <pc:grpChg chg="del">
          <ac:chgData name="공덕호" userId="71ce1358-e66d-48ff-a044-821898ec7d32" providerId="ADAL" clId="{1D452183-4537-47B0-B715-FBD6C5C3D348}" dt="2022-09-16T08:33:22.415" v="210" actId="478"/>
          <ac:grpSpMkLst>
            <pc:docMk/>
            <pc:sldMk cId="2037530281" sldId="2288"/>
            <ac:grpSpMk id="59" creationId="{F75AFD7A-6E21-2C09-1D42-F48F607E4772}"/>
          </ac:grpSpMkLst>
        </pc:grpChg>
        <pc:grpChg chg="add del mod">
          <ac:chgData name="공덕호" userId="71ce1358-e66d-48ff-a044-821898ec7d32" providerId="ADAL" clId="{1D452183-4537-47B0-B715-FBD6C5C3D348}" dt="2022-09-16T08:43:48.091" v="304" actId="478"/>
          <ac:grpSpMkLst>
            <pc:docMk/>
            <pc:sldMk cId="2037530281" sldId="2288"/>
            <ac:grpSpMk id="7173" creationId="{680EE2E4-BA2F-8441-15F4-295C6005A3F1}"/>
          </ac:grpSpMkLst>
        </pc:grpChg>
        <pc:grpChg chg="add del mod">
          <ac:chgData name="공덕호" userId="71ce1358-e66d-48ff-a044-821898ec7d32" providerId="ADAL" clId="{1D452183-4537-47B0-B715-FBD6C5C3D348}" dt="2022-09-16T09:09:24.714" v="535" actId="478"/>
          <ac:grpSpMkLst>
            <pc:docMk/>
            <pc:sldMk cId="2037530281" sldId="2288"/>
            <ac:grpSpMk id="7177" creationId="{01D7BE3F-214E-910A-CC3A-F88D9C0818A1}"/>
          </ac:grpSpMkLst>
        </pc:grpChg>
        <pc:grpChg chg="add del mod">
          <ac:chgData name="공덕호" userId="71ce1358-e66d-48ff-a044-821898ec7d32" providerId="ADAL" clId="{1D452183-4537-47B0-B715-FBD6C5C3D348}" dt="2022-09-16T09:09:06.845" v="527" actId="478"/>
          <ac:grpSpMkLst>
            <pc:docMk/>
            <pc:sldMk cId="2037530281" sldId="2288"/>
            <ac:grpSpMk id="7182" creationId="{54EC80FD-636C-C8DC-537C-ECD57EA2DD66}"/>
          </ac:grpSpMkLst>
        </pc:grpChg>
        <pc:grpChg chg="del">
          <ac:chgData name="공덕호" userId="71ce1358-e66d-48ff-a044-821898ec7d32" providerId="ADAL" clId="{1D452183-4537-47B0-B715-FBD6C5C3D348}" dt="2022-09-16T08:33:30.573" v="217" actId="478"/>
          <ac:grpSpMkLst>
            <pc:docMk/>
            <pc:sldMk cId="2037530281" sldId="2288"/>
            <ac:grpSpMk id="7192" creationId="{062AEA11-C27E-3FCE-BC93-B3D700F37372}"/>
          </ac:grpSpMkLst>
        </pc:grpChg>
        <pc:grpChg chg="del mod topLvl">
          <ac:chgData name="공덕호" userId="71ce1358-e66d-48ff-a044-821898ec7d32" providerId="ADAL" clId="{1D452183-4537-47B0-B715-FBD6C5C3D348}" dt="2022-09-16T08:30:13.894" v="51" actId="21"/>
          <ac:grpSpMkLst>
            <pc:docMk/>
            <pc:sldMk cId="2037530281" sldId="2288"/>
            <ac:grpSpMk id="7217" creationId="{1E5F90B4-1B67-3616-08DC-AC742373921E}"/>
          </ac:grpSpMkLst>
        </pc:grpChg>
        <pc:grpChg chg="del">
          <ac:chgData name="공덕호" userId="71ce1358-e66d-48ff-a044-821898ec7d32" providerId="ADAL" clId="{1D452183-4537-47B0-B715-FBD6C5C3D348}" dt="2022-09-16T08:27:23.563" v="0" actId="165"/>
          <ac:grpSpMkLst>
            <pc:docMk/>
            <pc:sldMk cId="2037530281" sldId="2288"/>
            <ac:grpSpMk id="7282" creationId="{4DB3226A-8848-3269-4A00-0CA63E2B0BA5}"/>
          </ac:grpSpMkLst>
        </pc:grpChg>
        <pc:grpChg chg="del mod">
          <ac:chgData name="공덕호" userId="71ce1358-e66d-48ff-a044-821898ec7d32" providerId="ADAL" clId="{1D452183-4537-47B0-B715-FBD6C5C3D348}" dt="2022-09-16T08:29:19.680" v="34" actId="165"/>
          <ac:grpSpMkLst>
            <pc:docMk/>
            <pc:sldMk cId="2037530281" sldId="2288"/>
            <ac:grpSpMk id="7287" creationId="{EFAD5495-50E0-6B34-9DAC-0C8ACF34C08F}"/>
          </ac:grpSpMkLst>
        </pc:grpChg>
        <pc:grpChg chg="del mod">
          <ac:chgData name="공덕호" userId="71ce1358-e66d-48ff-a044-821898ec7d32" providerId="ADAL" clId="{1D452183-4537-47B0-B715-FBD6C5C3D348}" dt="2022-09-16T08:28:17.373" v="12" actId="165"/>
          <ac:grpSpMkLst>
            <pc:docMk/>
            <pc:sldMk cId="2037530281" sldId="2288"/>
            <ac:grpSpMk id="7310" creationId="{D7E302DE-4EC1-B799-722B-247F08891226}"/>
          </ac:grpSpMkLst>
        </pc:grpChg>
        <pc:grpChg chg="add del mod topLvl">
          <ac:chgData name="공덕호" userId="71ce1358-e66d-48ff-a044-821898ec7d32" providerId="ADAL" clId="{1D452183-4537-47B0-B715-FBD6C5C3D348}" dt="2022-09-16T08:28:43.769" v="22" actId="165"/>
          <ac:grpSpMkLst>
            <pc:docMk/>
            <pc:sldMk cId="2037530281" sldId="2288"/>
            <ac:grpSpMk id="7311" creationId="{00061036-7787-7B19-B0C7-3400EA376E0E}"/>
          </ac:grpSpMkLst>
        </pc:grpChg>
        <pc:cxnChg chg="mod">
          <ac:chgData name="공덕호" userId="71ce1358-e66d-48ff-a044-821898ec7d32" providerId="ADAL" clId="{1D452183-4537-47B0-B715-FBD6C5C3D348}" dt="2022-09-16T08:28:38.663" v="20" actId="14100"/>
          <ac:cxnSpMkLst>
            <pc:docMk/>
            <pc:sldMk cId="2037530281" sldId="2288"/>
            <ac:cxnSpMk id="4" creationId="{8C7DE178-21C4-80C6-9FB6-57133E5C3340}"/>
          </ac:cxnSpMkLst>
        </pc:cxnChg>
        <pc:cxnChg chg="mod">
          <ac:chgData name="공덕호" userId="71ce1358-e66d-48ff-a044-821898ec7d32" providerId="ADAL" clId="{1D452183-4537-47B0-B715-FBD6C5C3D348}" dt="2022-09-16T08:31:46.103" v="118" actId="14100"/>
          <ac:cxnSpMkLst>
            <pc:docMk/>
            <pc:sldMk cId="2037530281" sldId="2288"/>
            <ac:cxnSpMk id="14" creationId="{EF3669CB-B3AC-32C6-9D52-B107601BD102}"/>
          </ac:cxnSpMkLst>
        </pc:cxnChg>
        <pc:cxnChg chg="mod">
          <ac:chgData name="공덕호" userId="71ce1358-e66d-48ff-a044-821898ec7d32" providerId="ADAL" clId="{1D452183-4537-47B0-B715-FBD6C5C3D348}" dt="2022-09-16T09:01:06.574" v="400" actId="1035"/>
          <ac:cxnSpMkLst>
            <pc:docMk/>
            <pc:sldMk cId="2037530281" sldId="2288"/>
            <ac:cxnSpMk id="23" creationId="{BAEBBCE4-DBC4-BA51-A9D8-0A2FB260798B}"/>
          </ac:cxnSpMkLst>
        </pc:cxnChg>
        <pc:cxnChg chg="add mod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30" creationId="{2E9F2F63-67E5-FC56-17C3-2AC596A8F407}"/>
          </ac:cxnSpMkLst>
        </pc:cxnChg>
        <pc:cxnChg chg="del">
          <ac:chgData name="공덕호" userId="71ce1358-e66d-48ff-a044-821898ec7d32" providerId="ADAL" clId="{1D452183-4537-47B0-B715-FBD6C5C3D348}" dt="2022-09-16T08:33:28.968" v="214" actId="478"/>
          <ac:cxnSpMkLst>
            <pc:docMk/>
            <pc:sldMk cId="2037530281" sldId="2288"/>
            <ac:cxnSpMk id="32" creationId="{1FBF2C09-8158-1E01-E8E8-8E7C43D7DE8E}"/>
          </ac:cxnSpMkLst>
        </pc:cxnChg>
        <pc:cxnChg chg="del">
          <ac:chgData name="공덕호" userId="71ce1358-e66d-48ff-a044-821898ec7d32" providerId="ADAL" clId="{1D452183-4537-47B0-B715-FBD6C5C3D348}" dt="2022-09-16T08:33:30.073" v="216" actId="478"/>
          <ac:cxnSpMkLst>
            <pc:docMk/>
            <pc:sldMk cId="2037530281" sldId="2288"/>
            <ac:cxnSpMk id="33" creationId="{24C375C7-DB2A-D3B5-7F9B-D869BC63D07B}"/>
          </ac:cxnSpMkLst>
        </pc:cxnChg>
        <pc:cxnChg chg="del">
          <ac:chgData name="공덕호" userId="71ce1358-e66d-48ff-a044-821898ec7d32" providerId="ADAL" clId="{1D452183-4537-47B0-B715-FBD6C5C3D348}" dt="2022-09-16T08:33:28.440" v="213" actId="478"/>
          <ac:cxnSpMkLst>
            <pc:docMk/>
            <pc:sldMk cId="2037530281" sldId="2288"/>
            <ac:cxnSpMk id="34" creationId="{01C9A86A-A8FC-1EE7-F84B-07AB8601A89E}"/>
          </ac:cxnSpMkLst>
        </pc:cxnChg>
        <pc:cxnChg chg="del">
          <ac:chgData name="공덕호" userId="71ce1358-e66d-48ff-a044-821898ec7d32" providerId="ADAL" clId="{1D452183-4537-47B0-B715-FBD6C5C3D348}" dt="2022-09-16T08:33:29.564" v="215" actId="478"/>
          <ac:cxnSpMkLst>
            <pc:docMk/>
            <pc:sldMk cId="2037530281" sldId="2288"/>
            <ac:cxnSpMk id="35" creationId="{6789A52F-3D01-63DA-B435-800B51B09012}"/>
          </ac:cxnSpMkLst>
        </pc:cxnChg>
        <pc:cxnChg chg="add del mod">
          <ac:chgData name="공덕호" userId="71ce1358-e66d-48ff-a044-821898ec7d32" providerId="ADAL" clId="{1D452183-4537-47B0-B715-FBD6C5C3D348}" dt="2022-09-16T09:09:57.735" v="550"/>
          <ac:cxnSpMkLst>
            <pc:docMk/>
            <pc:sldMk cId="2037530281" sldId="2288"/>
            <ac:cxnSpMk id="36" creationId="{6C4486E0-BC73-F12B-EE78-ACA2DECB9A26}"/>
          </ac:cxnSpMkLst>
        </pc:cxnChg>
        <pc:cxnChg chg="add mod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37" creationId="{C8D702BD-43CD-1A0A-5FB4-C872495117AD}"/>
          </ac:cxnSpMkLst>
        </pc:cxnChg>
        <pc:cxnChg chg="add del mod">
          <ac:chgData name="공덕호" userId="71ce1358-e66d-48ff-a044-821898ec7d32" providerId="ADAL" clId="{1D452183-4537-47B0-B715-FBD6C5C3D348}" dt="2022-09-16T09:33:23.922" v="780" actId="478"/>
          <ac:cxnSpMkLst>
            <pc:docMk/>
            <pc:sldMk cId="2037530281" sldId="2288"/>
            <ac:cxnSpMk id="45" creationId="{4428F8F9-2D7C-A667-0409-2FD3CC7971E7}"/>
          </ac:cxnSpMkLst>
        </pc:cxnChg>
        <pc:cxnChg chg="add mod">
          <ac:chgData name="공덕호" userId="71ce1358-e66d-48ff-a044-821898ec7d32" providerId="ADAL" clId="{1D452183-4537-47B0-B715-FBD6C5C3D348}" dt="2022-09-16T08:32:43.928" v="183" actId="14100"/>
          <ac:cxnSpMkLst>
            <pc:docMk/>
            <pc:sldMk cId="2037530281" sldId="2288"/>
            <ac:cxnSpMk id="51" creationId="{4B6C0EC4-FA78-8DF5-3230-7DBBF36BD547}"/>
          </ac:cxnSpMkLst>
        </pc:cxnChg>
        <pc:cxnChg chg="mod">
          <ac:chgData name="공덕호" userId="71ce1358-e66d-48ff-a044-821898ec7d32" providerId="ADAL" clId="{1D452183-4537-47B0-B715-FBD6C5C3D348}" dt="2022-09-16T08:42:38.632" v="268"/>
          <ac:cxnSpMkLst>
            <pc:docMk/>
            <pc:sldMk cId="2037530281" sldId="2288"/>
            <ac:cxnSpMk id="7174" creationId="{EBACB2E5-5249-39CD-AB48-64D2B5FD6F5A}"/>
          </ac:cxnSpMkLst>
        </pc:cxnChg>
        <pc:cxnChg chg="mod">
          <ac:chgData name="공덕호" userId="71ce1358-e66d-48ff-a044-821898ec7d32" providerId="ADAL" clId="{1D452183-4537-47B0-B715-FBD6C5C3D348}" dt="2022-09-16T08:42:38.632" v="268"/>
          <ac:cxnSpMkLst>
            <pc:docMk/>
            <pc:sldMk cId="2037530281" sldId="2288"/>
            <ac:cxnSpMk id="7175" creationId="{99357864-EEA8-90CF-190D-93EB54B19A39}"/>
          </ac:cxnSpMkLst>
        </pc:cxnChg>
        <pc:cxnChg chg="mod topLvl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7178" creationId="{5D063F74-81B8-B79D-B620-D688C0AD3FE0}"/>
          </ac:cxnSpMkLst>
        </pc:cxnChg>
        <pc:cxnChg chg="del mod topLvl">
          <ac:chgData name="공덕호" userId="71ce1358-e66d-48ff-a044-821898ec7d32" providerId="ADAL" clId="{1D452183-4537-47B0-B715-FBD6C5C3D348}" dt="2022-09-16T09:09:24.714" v="535" actId="478"/>
          <ac:cxnSpMkLst>
            <pc:docMk/>
            <pc:sldMk cId="2037530281" sldId="2288"/>
            <ac:cxnSpMk id="7179" creationId="{8145AC8A-FAD2-BE10-A02B-8700EF1885E4}"/>
          </ac:cxnSpMkLst>
        </pc:cxnChg>
        <pc:cxnChg chg="mod topLvl">
          <ac:chgData name="공덕호" userId="71ce1358-e66d-48ff-a044-821898ec7d32" providerId="ADAL" clId="{1D452183-4537-47B0-B715-FBD6C5C3D348}" dt="2022-09-19T05:46:57.250" v="797" actId="1076"/>
          <ac:cxnSpMkLst>
            <pc:docMk/>
            <pc:sldMk cId="2037530281" sldId="2288"/>
            <ac:cxnSpMk id="7183" creationId="{E3D85FCA-4150-BCFA-BF37-B4F935B53905}"/>
          </ac:cxnSpMkLst>
        </pc:cxnChg>
        <pc:cxnChg chg="del mod topLvl">
          <ac:chgData name="공덕호" userId="71ce1358-e66d-48ff-a044-821898ec7d32" providerId="ADAL" clId="{1D452183-4537-47B0-B715-FBD6C5C3D348}" dt="2022-09-16T09:09:06.845" v="527" actId="478"/>
          <ac:cxnSpMkLst>
            <pc:docMk/>
            <pc:sldMk cId="2037530281" sldId="2288"/>
            <ac:cxnSpMk id="7184" creationId="{486610E6-9D67-CDE6-F828-4FE52B39ABE1}"/>
          </ac:cxnSpMkLst>
        </pc:cxnChg>
        <pc:cxnChg chg="add del mod">
          <ac:chgData name="공덕호" userId="71ce1358-e66d-48ff-a044-821898ec7d32" providerId="ADAL" clId="{1D452183-4537-47B0-B715-FBD6C5C3D348}" dt="2022-09-16T08:47:30.144" v="387" actId="478"/>
          <ac:cxnSpMkLst>
            <pc:docMk/>
            <pc:sldMk cId="2037530281" sldId="2288"/>
            <ac:cxnSpMk id="7188" creationId="{FCDF539B-1D06-B10D-1720-76B5E0317A74}"/>
          </ac:cxnSpMkLst>
        </pc:cxnChg>
        <pc:cxnChg chg="del mod">
          <ac:chgData name="공덕호" userId="71ce1358-e66d-48ff-a044-821898ec7d32" providerId="ADAL" clId="{1D452183-4537-47B0-B715-FBD6C5C3D348}" dt="2022-09-16T08:33:31.685" v="219" actId="478"/>
          <ac:cxnSpMkLst>
            <pc:docMk/>
            <pc:sldMk cId="2037530281" sldId="2288"/>
            <ac:cxnSpMk id="7189" creationId="{59E4B8F7-0C15-F631-44FE-D3776F16CBAE}"/>
          </ac:cxnSpMkLst>
        </pc:cxnChg>
        <pc:cxnChg chg="del">
          <ac:chgData name="공덕호" userId="71ce1358-e66d-48ff-a044-821898ec7d32" providerId="ADAL" clId="{1D452183-4537-47B0-B715-FBD6C5C3D348}" dt="2022-09-16T08:33:32.148" v="220" actId="478"/>
          <ac:cxnSpMkLst>
            <pc:docMk/>
            <pc:sldMk cId="2037530281" sldId="2288"/>
            <ac:cxnSpMk id="7190" creationId="{E73F5019-8606-D74E-B203-65CD7E300A1B}"/>
          </ac:cxnSpMkLst>
        </pc:cxnChg>
        <pc:cxnChg chg="del">
          <ac:chgData name="공덕호" userId="71ce1358-e66d-48ff-a044-821898ec7d32" providerId="ADAL" clId="{1D452183-4537-47B0-B715-FBD6C5C3D348}" dt="2022-09-16T08:33:31.100" v="218" actId="478"/>
          <ac:cxnSpMkLst>
            <pc:docMk/>
            <pc:sldMk cId="2037530281" sldId="2288"/>
            <ac:cxnSpMk id="7191" creationId="{F6B63380-2D61-5542-5167-A0360DFBDB47}"/>
          </ac:cxnSpMkLst>
        </pc:cxnChg>
        <pc:cxnChg chg="mod">
          <ac:chgData name="공덕호" userId="71ce1358-e66d-48ff-a044-821898ec7d32" providerId="ADAL" clId="{1D452183-4537-47B0-B715-FBD6C5C3D348}" dt="2022-09-16T09:09:58.020" v="551" actId="1076"/>
          <ac:cxnSpMkLst>
            <pc:docMk/>
            <pc:sldMk cId="2037530281" sldId="2288"/>
            <ac:cxnSpMk id="7223" creationId="{7764191B-1F72-97B4-08D0-E4D3800EC9C2}"/>
          </ac:cxnSpMkLst>
        </pc:cxnChg>
      </pc:sldChg>
    </pc:docChg>
  </pc:docChgLst>
  <pc:docChgLst>
    <pc:chgData name="공덕호" userId="71ce1358-e66d-48ff-a044-821898ec7d32" providerId="ADAL" clId="{9DEF9BB3-E0E3-4EDA-99F8-463184D313D5}"/>
    <pc:docChg chg="undo custSel addSld modSld sldOrd">
      <pc:chgData name="공덕호" userId="71ce1358-e66d-48ff-a044-821898ec7d32" providerId="ADAL" clId="{9DEF9BB3-E0E3-4EDA-99F8-463184D313D5}" dt="2022-11-17T16:38:49.707" v="1675" actId="1076"/>
      <pc:docMkLst>
        <pc:docMk/>
      </pc:docMkLst>
      <pc:sldChg chg="addSp delSp modSp mod">
        <pc:chgData name="공덕호" userId="71ce1358-e66d-48ff-a044-821898ec7d32" providerId="ADAL" clId="{9DEF9BB3-E0E3-4EDA-99F8-463184D313D5}" dt="2022-11-17T16:38:49.707" v="1675" actId="1076"/>
        <pc:sldMkLst>
          <pc:docMk/>
          <pc:sldMk cId="4283070072" sldId="2292"/>
        </pc:sldMkLst>
        <pc:spChg chg="add mod">
          <ac:chgData name="공덕호" userId="71ce1358-e66d-48ff-a044-821898ec7d32" providerId="ADAL" clId="{9DEF9BB3-E0E3-4EDA-99F8-463184D313D5}" dt="2022-11-17T15:50:02.953" v="584" actId="14100"/>
          <ac:spMkLst>
            <pc:docMk/>
            <pc:sldMk cId="4283070072" sldId="2292"/>
            <ac:spMk id="2" creationId="{F486695E-2B95-3B76-C060-94416FA006C1}"/>
          </ac:spMkLst>
        </pc:spChg>
        <pc:spChg chg="add mod">
          <ac:chgData name="공덕호" userId="71ce1358-e66d-48ff-a044-821898ec7d32" providerId="ADAL" clId="{9DEF9BB3-E0E3-4EDA-99F8-463184D313D5}" dt="2022-11-17T15:49:45.428" v="578" actId="164"/>
          <ac:spMkLst>
            <pc:docMk/>
            <pc:sldMk cId="4283070072" sldId="2292"/>
            <ac:spMk id="3" creationId="{3C5ACE92-7865-D464-F32A-ED4DF994EC0F}"/>
          </ac:spMkLst>
        </pc:spChg>
        <pc:spChg chg="add del mod">
          <ac:chgData name="공덕호" userId="71ce1358-e66d-48ff-a044-821898ec7d32" providerId="ADAL" clId="{9DEF9BB3-E0E3-4EDA-99F8-463184D313D5}" dt="2022-11-17T16:05:44.488" v="934" actId="478"/>
          <ac:spMkLst>
            <pc:docMk/>
            <pc:sldMk cId="4283070072" sldId="2292"/>
            <ac:spMk id="11" creationId="{A83F5A06-1C81-A23F-E17E-4C3B03D44CC5}"/>
          </ac:spMkLst>
        </pc:spChg>
        <pc:spChg chg="add del mod">
          <ac:chgData name="공덕호" userId="71ce1358-e66d-48ff-a044-821898ec7d32" providerId="ADAL" clId="{9DEF9BB3-E0E3-4EDA-99F8-463184D313D5}" dt="2022-11-17T16:06:33.755" v="972" actId="478"/>
          <ac:spMkLst>
            <pc:docMk/>
            <pc:sldMk cId="4283070072" sldId="2292"/>
            <ac:spMk id="13" creationId="{10195A4B-C0CB-D38A-CEA4-61FC1DE350F4}"/>
          </ac:spMkLst>
        </pc:spChg>
        <pc:spChg chg="add mod">
          <ac:chgData name="공덕호" userId="71ce1358-e66d-48ff-a044-821898ec7d32" providerId="ADAL" clId="{9DEF9BB3-E0E3-4EDA-99F8-463184D313D5}" dt="2022-11-17T16:38:45.509" v="1674" actId="1076"/>
          <ac:spMkLst>
            <pc:docMk/>
            <pc:sldMk cId="4283070072" sldId="2292"/>
            <ac:spMk id="14" creationId="{DE5CEF88-014B-6754-C559-41AC0E8C5028}"/>
          </ac:spMkLst>
        </pc:spChg>
        <pc:spChg chg="add mod">
          <ac:chgData name="공덕호" userId="71ce1358-e66d-48ff-a044-821898ec7d32" providerId="ADAL" clId="{9DEF9BB3-E0E3-4EDA-99F8-463184D313D5}" dt="2022-11-17T16:38:49.707" v="1675" actId="1076"/>
          <ac:spMkLst>
            <pc:docMk/>
            <pc:sldMk cId="4283070072" sldId="2292"/>
            <ac:spMk id="15" creationId="{DAF8F46D-949C-019F-5990-7EF663997102}"/>
          </ac:spMkLst>
        </pc:spChg>
        <pc:spChg chg="del mod topLvl">
          <ac:chgData name="공덕호" userId="71ce1358-e66d-48ff-a044-821898ec7d32" providerId="ADAL" clId="{9DEF9BB3-E0E3-4EDA-99F8-463184D313D5}" dt="2022-11-17T14:54:45.682" v="401" actId="478"/>
          <ac:spMkLst>
            <pc:docMk/>
            <pc:sldMk cId="4283070072" sldId="2292"/>
            <ac:spMk id="19" creationId="{4CC69F6E-6871-5855-3DFB-798330FEB53B}"/>
          </ac:spMkLst>
        </pc:spChg>
        <pc:spChg chg="mod ord topLvl">
          <ac:chgData name="공덕호" userId="71ce1358-e66d-48ff-a044-821898ec7d32" providerId="ADAL" clId="{9DEF9BB3-E0E3-4EDA-99F8-463184D313D5}" dt="2022-11-17T15:49:43.037" v="577" actId="164"/>
          <ac:spMkLst>
            <pc:docMk/>
            <pc:sldMk cId="4283070072" sldId="2292"/>
            <ac:spMk id="20" creationId="{A8225789-5B58-B5C4-1636-04252171243E}"/>
          </ac:spMkLst>
        </pc:spChg>
        <pc:spChg chg="del topLvl">
          <ac:chgData name="공덕호" userId="71ce1358-e66d-48ff-a044-821898ec7d32" providerId="ADAL" clId="{9DEF9BB3-E0E3-4EDA-99F8-463184D313D5}" dt="2022-11-17T14:54:49.501" v="403" actId="478"/>
          <ac:spMkLst>
            <pc:docMk/>
            <pc:sldMk cId="4283070072" sldId="2292"/>
            <ac:spMk id="24" creationId="{D013A4C0-4DC1-0804-3711-1839D22A1036}"/>
          </ac:spMkLst>
        </pc:spChg>
        <pc:spChg chg="mod ord topLvl">
          <ac:chgData name="공덕호" userId="71ce1358-e66d-48ff-a044-821898ec7d32" providerId="ADAL" clId="{9DEF9BB3-E0E3-4EDA-99F8-463184D313D5}" dt="2022-11-17T16:17:26.187" v="1462" actId="1038"/>
          <ac:spMkLst>
            <pc:docMk/>
            <pc:sldMk cId="4283070072" sldId="2292"/>
            <ac:spMk id="25" creationId="{AFA89071-CB69-FA8E-5606-5B302031A3C4}"/>
          </ac:spMkLst>
        </pc:spChg>
        <pc:spChg chg="del">
          <ac:chgData name="공덕호" userId="71ce1358-e66d-48ff-a044-821898ec7d32" providerId="ADAL" clId="{9DEF9BB3-E0E3-4EDA-99F8-463184D313D5}" dt="2022-11-16T16:01:33.780" v="398" actId="478"/>
          <ac:spMkLst>
            <pc:docMk/>
            <pc:sldMk cId="4283070072" sldId="2292"/>
            <ac:spMk id="43" creationId="{B0DA2E39-F310-CE2F-E139-0DBA5E46D976}"/>
          </ac:spMkLst>
        </pc:spChg>
        <pc:spChg chg="mod">
          <ac:chgData name="공덕호" userId="71ce1358-e66d-48ff-a044-821898ec7d32" providerId="ADAL" clId="{9DEF9BB3-E0E3-4EDA-99F8-463184D313D5}" dt="2022-11-16T16:01:35.853" v="399" actId="1076"/>
          <ac:spMkLst>
            <pc:docMk/>
            <pc:sldMk cId="4283070072" sldId="2292"/>
            <ac:spMk id="44" creationId="{267F922E-1BA5-9E3E-DF9B-E3D2420A3328}"/>
          </ac:spMkLst>
        </pc:spChg>
        <pc:spChg chg="del">
          <ac:chgData name="공덕호" userId="71ce1358-e66d-48ff-a044-821898ec7d32" providerId="ADAL" clId="{9DEF9BB3-E0E3-4EDA-99F8-463184D313D5}" dt="2022-11-16T16:01:29.179" v="395" actId="478"/>
          <ac:spMkLst>
            <pc:docMk/>
            <pc:sldMk cId="4283070072" sldId="2292"/>
            <ac:spMk id="45" creationId="{16529323-8CB5-857B-5FBC-6C4D685C23EE}"/>
          </ac:spMkLst>
        </pc:spChg>
        <pc:spChg chg="mod">
          <ac:chgData name="공덕호" userId="71ce1358-e66d-48ff-a044-821898ec7d32" providerId="ADAL" clId="{9DEF9BB3-E0E3-4EDA-99F8-463184D313D5}" dt="2022-11-16T16:01:32.763" v="397" actId="1076"/>
          <ac:spMkLst>
            <pc:docMk/>
            <pc:sldMk cId="4283070072" sldId="2292"/>
            <ac:spMk id="46" creationId="{90B14D6B-6AC9-169E-8F59-29AC4AA5D03E}"/>
          </ac:spMkLst>
        </pc:spChg>
        <pc:spChg chg="add del mod">
          <ac:chgData name="공덕호" userId="71ce1358-e66d-48ff-a044-821898ec7d32" providerId="ADAL" clId="{9DEF9BB3-E0E3-4EDA-99F8-463184D313D5}" dt="2022-11-17T16:03:19.637" v="872" actId="478"/>
          <ac:spMkLst>
            <pc:docMk/>
            <pc:sldMk cId="4283070072" sldId="2292"/>
            <ac:spMk id="50" creationId="{F325EB50-C326-2C58-A4E3-72AF2D6896CF}"/>
          </ac:spMkLst>
        </pc:spChg>
        <pc:spChg chg="add del mod">
          <ac:chgData name="공덕호" userId="71ce1358-e66d-48ff-a044-821898ec7d32" providerId="ADAL" clId="{9DEF9BB3-E0E3-4EDA-99F8-463184D313D5}" dt="2022-11-17T16:03:19.637" v="872" actId="478"/>
          <ac:spMkLst>
            <pc:docMk/>
            <pc:sldMk cId="4283070072" sldId="2292"/>
            <ac:spMk id="51" creationId="{8375D12F-2856-29C5-C688-922E9944A2D2}"/>
          </ac:spMkLst>
        </pc:spChg>
        <pc:spChg chg="add del mod">
          <ac:chgData name="공덕호" userId="71ce1358-e66d-48ff-a044-821898ec7d32" providerId="ADAL" clId="{9DEF9BB3-E0E3-4EDA-99F8-463184D313D5}" dt="2022-11-17T16:03:19.637" v="872" actId="478"/>
          <ac:spMkLst>
            <pc:docMk/>
            <pc:sldMk cId="4283070072" sldId="2292"/>
            <ac:spMk id="52" creationId="{4A675686-B32F-7184-6BF5-2366887D26EC}"/>
          </ac:spMkLst>
        </pc:spChg>
        <pc:spChg chg="add del mod">
          <ac:chgData name="공덕호" userId="71ce1358-e66d-48ff-a044-821898ec7d32" providerId="ADAL" clId="{9DEF9BB3-E0E3-4EDA-99F8-463184D313D5}" dt="2022-11-17T16:03:19.637" v="872" actId="478"/>
          <ac:spMkLst>
            <pc:docMk/>
            <pc:sldMk cId="4283070072" sldId="2292"/>
            <ac:spMk id="55" creationId="{2904471A-A000-54B6-E28F-AFFAC98907D0}"/>
          </ac:spMkLst>
        </pc:spChg>
        <pc:spChg chg="add del mod">
          <ac:chgData name="공덕호" userId="71ce1358-e66d-48ff-a044-821898ec7d32" providerId="ADAL" clId="{9DEF9BB3-E0E3-4EDA-99F8-463184D313D5}" dt="2022-11-17T16:03:19.637" v="872" actId="478"/>
          <ac:spMkLst>
            <pc:docMk/>
            <pc:sldMk cId="4283070072" sldId="2292"/>
            <ac:spMk id="56" creationId="{D9153B86-B9D3-CEE8-C4D9-095F849B8955}"/>
          </ac:spMkLst>
        </pc:spChg>
        <pc:spChg chg="add del mod">
          <ac:chgData name="공덕호" userId="71ce1358-e66d-48ff-a044-821898ec7d32" providerId="ADAL" clId="{9DEF9BB3-E0E3-4EDA-99F8-463184D313D5}" dt="2022-11-17T16:30:09.291" v="1637" actId="478"/>
          <ac:spMkLst>
            <pc:docMk/>
            <pc:sldMk cId="4283070072" sldId="2292"/>
            <ac:spMk id="59" creationId="{7ADDDCD8-1ADE-A79F-683B-5DC2E0956BF5}"/>
          </ac:spMkLst>
        </pc:spChg>
        <pc:spChg chg="add mod">
          <ac:chgData name="공덕호" userId="71ce1358-e66d-48ff-a044-821898ec7d32" providerId="ADAL" clId="{9DEF9BB3-E0E3-4EDA-99F8-463184D313D5}" dt="2022-11-17T16:38:35.008" v="1672" actId="12788"/>
          <ac:spMkLst>
            <pc:docMk/>
            <pc:sldMk cId="4283070072" sldId="2292"/>
            <ac:spMk id="60" creationId="{678F9E0F-E5DE-FB1A-831F-23A098F8DC46}"/>
          </ac:spMkLst>
        </pc:spChg>
        <pc:spChg chg="add del mod">
          <ac:chgData name="공덕호" userId="71ce1358-e66d-48ff-a044-821898ec7d32" providerId="ADAL" clId="{9DEF9BB3-E0E3-4EDA-99F8-463184D313D5}" dt="2022-11-17T16:29:44.803" v="1625" actId="478"/>
          <ac:spMkLst>
            <pc:docMk/>
            <pc:sldMk cId="4283070072" sldId="2292"/>
            <ac:spMk id="62" creationId="{5B631DC1-C202-C66F-525C-3BB2045C533F}"/>
          </ac:spMkLst>
        </pc:spChg>
        <pc:spChg chg="del">
          <ac:chgData name="공덕호" userId="71ce1358-e66d-48ff-a044-821898ec7d32" providerId="ADAL" clId="{9DEF9BB3-E0E3-4EDA-99F8-463184D313D5}" dt="2022-11-16T16:01:29.179" v="395" actId="478"/>
          <ac:spMkLst>
            <pc:docMk/>
            <pc:sldMk cId="4283070072" sldId="2292"/>
            <ac:spMk id="7169" creationId="{C1C183B8-EFFD-92DE-54D9-816032E61F40}"/>
          </ac:spMkLst>
        </pc:spChg>
        <pc:spChg chg="mod">
          <ac:chgData name="공덕호" userId="71ce1358-e66d-48ff-a044-821898ec7d32" providerId="ADAL" clId="{9DEF9BB3-E0E3-4EDA-99F8-463184D313D5}" dt="2022-11-17T16:17:19.770" v="1448" actId="14100"/>
          <ac:spMkLst>
            <pc:docMk/>
            <pc:sldMk cId="4283070072" sldId="2292"/>
            <ac:spMk id="7170" creationId="{5EF73BED-E89D-1E50-94D1-BBE84C06C6FF}"/>
          </ac:spMkLst>
        </pc:spChg>
        <pc:spChg chg="del">
          <ac:chgData name="공덕호" userId="71ce1358-e66d-48ff-a044-821898ec7d32" providerId="ADAL" clId="{9DEF9BB3-E0E3-4EDA-99F8-463184D313D5}" dt="2022-11-16T16:01:29.179" v="395" actId="478"/>
          <ac:spMkLst>
            <pc:docMk/>
            <pc:sldMk cId="4283070072" sldId="2292"/>
            <ac:spMk id="7170" creationId="{8E276955-D37C-864F-2DB2-7930FD33F017}"/>
          </ac:spMkLst>
        </pc:spChg>
        <pc:spChg chg="mod">
          <ac:chgData name="공덕호" userId="71ce1358-e66d-48ff-a044-821898ec7d32" providerId="ADAL" clId="{9DEF9BB3-E0E3-4EDA-99F8-463184D313D5}" dt="2022-11-17T16:20:11.930" v="1516" actId="12788"/>
          <ac:spMkLst>
            <pc:docMk/>
            <pc:sldMk cId="4283070072" sldId="2292"/>
            <ac:spMk id="7171" creationId="{00000000-0000-0000-0000-000000000000}"/>
          </ac:spMkLst>
        </pc:spChg>
        <pc:spChg chg="mod">
          <ac:chgData name="공덕호" userId="71ce1358-e66d-48ff-a044-821898ec7d32" providerId="ADAL" clId="{9DEF9BB3-E0E3-4EDA-99F8-463184D313D5}" dt="2022-11-17T16:16:39.698" v="1423" actId="14100"/>
          <ac:spMkLst>
            <pc:docMk/>
            <pc:sldMk cId="4283070072" sldId="2292"/>
            <ac:spMk id="7172" creationId="{2FC64EA8-1CC4-FC60-64C6-ED64E757003D}"/>
          </ac:spMkLst>
        </pc:spChg>
        <pc:spChg chg="add del mod">
          <ac:chgData name="공덕호" userId="71ce1358-e66d-48ff-a044-821898ec7d32" providerId="ADAL" clId="{9DEF9BB3-E0E3-4EDA-99F8-463184D313D5}" dt="2022-11-17T16:30:08.799" v="1636" actId="478"/>
          <ac:spMkLst>
            <pc:docMk/>
            <pc:sldMk cId="4283070072" sldId="2292"/>
            <ac:spMk id="7173" creationId="{E33B6FB7-3390-D766-8F98-30E00666379E}"/>
          </ac:spMkLst>
        </pc:spChg>
        <pc:spChg chg="add mod">
          <ac:chgData name="공덕호" userId="71ce1358-e66d-48ff-a044-821898ec7d32" providerId="ADAL" clId="{9DEF9BB3-E0E3-4EDA-99F8-463184D313D5}" dt="2022-11-17T16:38:35.008" v="1672" actId="12788"/>
          <ac:spMkLst>
            <pc:docMk/>
            <pc:sldMk cId="4283070072" sldId="2292"/>
            <ac:spMk id="7174" creationId="{A42BCE39-2CEF-469F-22F0-418016343F9D}"/>
          </ac:spMkLst>
        </pc:spChg>
        <pc:spChg chg="del">
          <ac:chgData name="공덕호" userId="71ce1358-e66d-48ff-a044-821898ec7d32" providerId="ADAL" clId="{9DEF9BB3-E0E3-4EDA-99F8-463184D313D5}" dt="2022-11-16T16:01:29.179" v="395" actId="478"/>
          <ac:spMkLst>
            <pc:docMk/>
            <pc:sldMk cId="4283070072" sldId="2292"/>
            <ac:spMk id="7175" creationId="{769E379C-6170-B140-1E54-EBA149A6CCF8}"/>
          </ac:spMkLst>
        </pc:spChg>
        <pc:spChg chg="add del mod">
          <ac:chgData name="공덕호" userId="71ce1358-e66d-48ff-a044-821898ec7d32" providerId="ADAL" clId="{9DEF9BB3-E0E3-4EDA-99F8-463184D313D5}" dt="2022-11-17T16:06:48.476" v="977" actId="478"/>
          <ac:spMkLst>
            <pc:docMk/>
            <pc:sldMk cId="4283070072" sldId="2292"/>
            <ac:spMk id="7175" creationId="{94D8638B-09B3-F5F5-50F8-A323C1362178}"/>
          </ac:spMkLst>
        </pc:spChg>
        <pc:spChg chg="add mod">
          <ac:chgData name="공덕호" userId="71ce1358-e66d-48ff-a044-821898ec7d32" providerId="ADAL" clId="{9DEF9BB3-E0E3-4EDA-99F8-463184D313D5}" dt="2022-11-17T16:38:40.499" v="1673" actId="12788"/>
          <ac:spMkLst>
            <pc:docMk/>
            <pc:sldMk cId="4283070072" sldId="2292"/>
            <ac:spMk id="7176" creationId="{1B897F3B-B229-14B6-74AA-1195BBB55B86}"/>
          </ac:spMkLst>
        </pc:spChg>
        <pc:spChg chg="del">
          <ac:chgData name="공덕호" userId="71ce1358-e66d-48ff-a044-821898ec7d32" providerId="ADAL" clId="{9DEF9BB3-E0E3-4EDA-99F8-463184D313D5}" dt="2022-11-16T16:01:29.179" v="395" actId="478"/>
          <ac:spMkLst>
            <pc:docMk/>
            <pc:sldMk cId="4283070072" sldId="2292"/>
            <ac:spMk id="7177" creationId="{F0BB880D-A4C2-B8B4-CA26-C84E6DB70070}"/>
          </ac:spMkLst>
        </pc:spChg>
        <pc:spChg chg="del mod">
          <ac:chgData name="공덕호" userId="71ce1358-e66d-48ff-a044-821898ec7d32" providerId="ADAL" clId="{9DEF9BB3-E0E3-4EDA-99F8-463184D313D5}" dt="2022-11-17T16:11:06.164" v="1246" actId="478"/>
          <ac:spMkLst>
            <pc:docMk/>
            <pc:sldMk cId="4283070072" sldId="2292"/>
            <ac:spMk id="7179" creationId="{D21CE599-FCFB-C3B7-F5E3-24FFF329403C}"/>
          </ac:spMkLst>
        </pc:spChg>
        <pc:spChg chg="del mod">
          <ac:chgData name="공덕호" userId="71ce1358-e66d-48ff-a044-821898ec7d32" providerId="ADAL" clId="{9DEF9BB3-E0E3-4EDA-99F8-463184D313D5}" dt="2022-11-17T16:10:49.011" v="1227" actId="478"/>
          <ac:spMkLst>
            <pc:docMk/>
            <pc:sldMk cId="4283070072" sldId="2292"/>
            <ac:spMk id="7180" creationId="{AD6B6750-4543-39E6-94FF-134CED2D4DDF}"/>
          </ac:spMkLst>
        </pc:spChg>
        <pc:spChg chg="del mod">
          <ac:chgData name="공덕호" userId="71ce1358-e66d-48ff-a044-821898ec7d32" providerId="ADAL" clId="{9DEF9BB3-E0E3-4EDA-99F8-463184D313D5}" dt="2022-11-17T16:11:04.929" v="1245" actId="478"/>
          <ac:spMkLst>
            <pc:docMk/>
            <pc:sldMk cId="4283070072" sldId="2292"/>
            <ac:spMk id="7181" creationId="{6CE064B9-96F3-E91E-3B13-56D8FDCD7995}"/>
          </ac:spMkLst>
        </pc:spChg>
        <pc:spChg chg="del mod topLvl">
          <ac:chgData name="공덕호" userId="71ce1358-e66d-48ff-a044-821898ec7d32" providerId="ADAL" clId="{9DEF9BB3-E0E3-4EDA-99F8-463184D313D5}" dt="2022-11-17T16:11:07.538" v="1247" actId="478"/>
          <ac:spMkLst>
            <pc:docMk/>
            <pc:sldMk cId="4283070072" sldId="2292"/>
            <ac:spMk id="7182" creationId="{AC87B8B1-971E-E18B-C174-166B995E74C0}"/>
          </ac:spMkLst>
        </pc:spChg>
        <pc:spChg chg="del mod">
          <ac:chgData name="공덕호" userId="71ce1358-e66d-48ff-a044-821898ec7d32" providerId="ADAL" clId="{9DEF9BB3-E0E3-4EDA-99F8-463184D313D5}" dt="2022-11-17T16:08:30.223" v="1089" actId="478"/>
          <ac:spMkLst>
            <pc:docMk/>
            <pc:sldMk cId="4283070072" sldId="2292"/>
            <ac:spMk id="7183" creationId="{140851C7-DF85-FDBD-DE91-034194D48630}"/>
          </ac:spMkLst>
        </pc:spChg>
        <pc:spChg chg="del mod">
          <ac:chgData name="공덕호" userId="71ce1358-e66d-48ff-a044-821898ec7d32" providerId="ADAL" clId="{9DEF9BB3-E0E3-4EDA-99F8-463184D313D5}" dt="2022-11-17T16:08:31.382" v="1090" actId="478"/>
          <ac:spMkLst>
            <pc:docMk/>
            <pc:sldMk cId="4283070072" sldId="2292"/>
            <ac:spMk id="7184" creationId="{EB111597-29DB-79AA-30EB-89C861414AF7}"/>
          </ac:spMkLst>
        </pc:spChg>
        <pc:spChg chg="del mod">
          <ac:chgData name="공덕호" userId="71ce1358-e66d-48ff-a044-821898ec7d32" providerId="ADAL" clId="{9DEF9BB3-E0E3-4EDA-99F8-463184D313D5}" dt="2022-11-17T16:09:03.634" v="1152" actId="478"/>
          <ac:spMkLst>
            <pc:docMk/>
            <pc:sldMk cId="4283070072" sldId="2292"/>
            <ac:spMk id="7185" creationId="{A1CE75DF-F20C-B8D8-9E22-F958E6544149}"/>
          </ac:spMkLst>
        </pc:spChg>
        <pc:spChg chg="add del mod">
          <ac:chgData name="공덕호" userId="71ce1358-e66d-48ff-a044-821898ec7d32" providerId="ADAL" clId="{9DEF9BB3-E0E3-4EDA-99F8-463184D313D5}" dt="2022-11-17T16:07:46.729" v="1042" actId="478"/>
          <ac:spMkLst>
            <pc:docMk/>
            <pc:sldMk cId="4283070072" sldId="2292"/>
            <ac:spMk id="7186" creationId="{C2BF1E7F-2D15-9938-EE5A-286ED11FFBB3}"/>
          </ac:spMkLst>
        </pc:spChg>
        <pc:spChg chg="add del mod topLvl">
          <ac:chgData name="공덕호" userId="71ce1358-e66d-48ff-a044-821898ec7d32" providerId="ADAL" clId="{9DEF9BB3-E0E3-4EDA-99F8-463184D313D5}" dt="2022-11-17T16:12:21.645" v="1285" actId="478"/>
          <ac:spMkLst>
            <pc:docMk/>
            <pc:sldMk cId="4283070072" sldId="2292"/>
            <ac:spMk id="7187" creationId="{8959CF58-5239-C9C9-2A19-44581B09EC12}"/>
          </ac:spMkLst>
        </pc:spChg>
        <pc:spChg chg="mod">
          <ac:chgData name="공덕호" userId="71ce1358-e66d-48ff-a044-821898ec7d32" providerId="ADAL" clId="{9DEF9BB3-E0E3-4EDA-99F8-463184D313D5}" dt="2022-11-17T16:18:28.547" v="1495" actId="1038"/>
          <ac:spMkLst>
            <pc:docMk/>
            <pc:sldMk cId="4283070072" sldId="2292"/>
            <ac:spMk id="7191" creationId="{F3F2BB98-06A5-07EF-12BA-9591A9CB7AF8}"/>
          </ac:spMkLst>
        </pc:spChg>
        <pc:spChg chg="mod">
          <ac:chgData name="공덕호" userId="71ce1358-e66d-48ff-a044-821898ec7d32" providerId="ADAL" clId="{9DEF9BB3-E0E3-4EDA-99F8-463184D313D5}" dt="2022-11-17T16:12:42.385" v="1293" actId="14100"/>
          <ac:spMkLst>
            <pc:docMk/>
            <pc:sldMk cId="4283070072" sldId="2292"/>
            <ac:spMk id="7193" creationId="{66367C28-3A48-BD1A-C668-4DA60CFCECA0}"/>
          </ac:spMkLst>
        </pc:spChg>
        <pc:spChg chg="mod">
          <ac:chgData name="공덕호" userId="71ce1358-e66d-48ff-a044-821898ec7d32" providerId="ADAL" clId="{9DEF9BB3-E0E3-4EDA-99F8-463184D313D5}" dt="2022-11-17T16:10:40.230" v="1224"/>
          <ac:spMkLst>
            <pc:docMk/>
            <pc:sldMk cId="4283070072" sldId="2292"/>
            <ac:spMk id="7194" creationId="{E4C0773D-F2A3-E32A-8BE1-586B3837380B}"/>
          </ac:spMkLst>
        </pc:spChg>
        <pc:spChg chg="mod">
          <ac:chgData name="공덕호" userId="71ce1358-e66d-48ff-a044-821898ec7d32" providerId="ADAL" clId="{9DEF9BB3-E0E3-4EDA-99F8-463184D313D5}" dt="2022-11-17T16:10:40.230" v="1224"/>
          <ac:spMkLst>
            <pc:docMk/>
            <pc:sldMk cId="4283070072" sldId="2292"/>
            <ac:spMk id="7195" creationId="{39F18877-5FC8-9EE5-79D9-EAA695340FC9}"/>
          </ac:spMkLst>
        </pc:spChg>
        <pc:spChg chg="mod">
          <ac:chgData name="공덕호" userId="71ce1358-e66d-48ff-a044-821898ec7d32" providerId="ADAL" clId="{9DEF9BB3-E0E3-4EDA-99F8-463184D313D5}" dt="2022-11-17T16:10:40.230" v="1224"/>
          <ac:spMkLst>
            <pc:docMk/>
            <pc:sldMk cId="4283070072" sldId="2292"/>
            <ac:spMk id="7196" creationId="{35D03963-9C6A-874A-C2B3-E2E8E2FD7069}"/>
          </ac:spMkLst>
        </pc:spChg>
        <pc:spChg chg="add del mod">
          <ac:chgData name="공덕호" userId="71ce1358-e66d-48ff-a044-821898ec7d32" providerId="ADAL" clId="{9DEF9BB3-E0E3-4EDA-99F8-463184D313D5}" dt="2022-11-17T16:29:44.514" v="1624" actId="478"/>
          <ac:spMkLst>
            <pc:docMk/>
            <pc:sldMk cId="4283070072" sldId="2292"/>
            <ac:spMk id="7200" creationId="{194D93E5-D6F5-A29D-AF02-41766FE4EA7C}"/>
          </ac:spMkLst>
        </pc:spChg>
        <pc:spChg chg="add del mod">
          <ac:chgData name="공덕호" userId="71ce1358-e66d-48ff-a044-821898ec7d32" providerId="ADAL" clId="{9DEF9BB3-E0E3-4EDA-99F8-463184D313D5}" dt="2022-11-17T16:12:19.276" v="1283" actId="478"/>
          <ac:spMkLst>
            <pc:docMk/>
            <pc:sldMk cId="4283070072" sldId="2292"/>
            <ac:spMk id="7201" creationId="{6EF4A0CE-6F00-9DF8-4975-8EB5212970DF}"/>
          </ac:spMkLst>
        </pc:spChg>
        <pc:spChg chg="add mod">
          <ac:chgData name="공덕호" userId="71ce1358-e66d-48ff-a044-821898ec7d32" providerId="ADAL" clId="{9DEF9BB3-E0E3-4EDA-99F8-463184D313D5}" dt="2022-11-17T16:12:46.142" v="1296" actId="164"/>
          <ac:spMkLst>
            <pc:docMk/>
            <pc:sldMk cId="4283070072" sldId="2292"/>
            <ac:spMk id="7202" creationId="{8A6EEC76-D3D3-F763-444C-A36D9E015871}"/>
          </ac:spMkLst>
        </pc:spChg>
        <pc:spChg chg="add del mod">
          <ac:chgData name="공덕호" userId="71ce1358-e66d-48ff-a044-821898ec7d32" providerId="ADAL" clId="{9DEF9BB3-E0E3-4EDA-99F8-463184D313D5}" dt="2022-11-17T16:38:40.499" v="1673" actId="12788"/>
          <ac:spMkLst>
            <pc:docMk/>
            <pc:sldMk cId="4283070072" sldId="2292"/>
            <ac:spMk id="7204" creationId="{8CB1F722-BDAA-F8C5-809F-2941C07A1DAC}"/>
          </ac:spMkLst>
        </pc:spChg>
        <pc:spChg chg="mod">
          <ac:chgData name="공덕호" userId="71ce1358-e66d-48ff-a044-821898ec7d32" providerId="ADAL" clId="{9DEF9BB3-E0E3-4EDA-99F8-463184D313D5}" dt="2022-11-17T16:17:43.166" v="1476" actId="571"/>
          <ac:spMkLst>
            <pc:docMk/>
            <pc:sldMk cId="4283070072" sldId="2292"/>
            <ac:spMk id="7206" creationId="{64865A75-2A31-1A22-28CF-6094C7CE9589}"/>
          </ac:spMkLst>
        </pc:spChg>
        <pc:spChg chg="mod">
          <ac:chgData name="공덕호" userId="71ce1358-e66d-48ff-a044-821898ec7d32" providerId="ADAL" clId="{9DEF9BB3-E0E3-4EDA-99F8-463184D313D5}" dt="2022-11-17T16:18:44.213" v="1497" actId="1038"/>
          <ac:spMkLst>
            <pc:docMk/>
            <pc:sldMk cId="4283070072" sldId="2292"/>
            <ac:spMk id="7207" creationId="{FBAF9BC5-E414-6F34-85BD-029E81265F18}"/>
          </ac:spMkLst>
        </pc:spChg>
        <pc:spChg chg="add mod">
          <ac:chgData name="공덕호" userId="71ce1358-e66d-48ff-a044-821898ec7d32" providerId="ADAL" clId="{9DEF9BB3-E0E3-4EDA-99F8-463184D313D5}" dt="2022-11-17T16:37:56.837" v="1663" actId="164"/>
          <ac:spMkLst>
            <pc:docMk/>
            <pc:sldMk cId="4283070072" sldId="2292"/>
            <ac:spMk id="7212" creationId="{BAA62EAF-799D-451A-3460-87BA19588DF1}"/>
          </ac:spMkLst>
        </pc:spChg>
        <pc:spChg chg="add mod">
          <ac:chgData name="공덕호" userId="71ce1358-e66d-48ff-a044-821898ec7d32" providerId="ADAL" clId="{9DEF9BB3-E0E3-4EDA-99F8-463184D313D5}" dt="2022-11-17T16:37:45.459" v="1659" actId="164"/>
          <ac:spMkLst>
            <pc:docMk/>
            <pc:sldMk cId="4283070072" sldId="2292"/>
            <ac:spMk id="7213" creationId="{905C7B97-2691-6A1E-E5C7-CB616DD20A8E}"/>
          </ac:spMkLst>
        </pc:spChg>
        <pc:spChg chg="add del mod">
          <ac:chgData name="공덕호" userId="71ce1358-e66d-48ff-a044-821898ec7d32" providerId="ADAL" clId="{9DEF9BB3-E0E3-4EDA-99F8-463184D313D5}" dt="2022-11-17T16:37:40.476" v="1657" actId="164"/>
          <ac:spMkLst>
            <pc:docMk/>
            <pc:sldMk cId="4283070072" sldId="2292"/>
            <ac:spMk id="7214" creationId="{033E5ECB-1431-B62A-AAE3-70F19DF46AF6}"/>
          </ac:spMkLst>
        </pc:spChg>
        <pc:spChg chg="add mod">
          <ac:chgData name="공덕호" userId="71ce1358-e66d-48ff-a044-821898ec7d32" providerId="ADAL" clId="{9DEF9BB3-E0E3-4EDA-99F8-463184D313D5}" dt="2022-11-17T16:38:03.768" v="1665" actId="164"/>
          <ac:spMkLst>
            <pc:docMk/>
            <pc:sldMk cId="4283070072" sldId="2292"/>
            <ac:spMk id="7215" creationId="{FF63CBBE-89A2-F1A4-9B8D-315FDCB836F6}"/>
          </ac:spMkLst>
        </pc:spChg>
        <pc:spChg chg="add del mod">
          <ac:chgData name="공덕호" userId="71ce1358-e66d-48ff-a044-821898ec7d32" providerId="ADAL" clId="{9DEF9BB3-E0E3-4EDA-99F8-463184D313D5}" dt="2022-11-17T16:30:21.755" v="1645" actId="478"/>
          <ac:spMkLst>
            <pc:docMk/>
            <pc:sldMk cId="4283070072" sldId="2292"/>
            <ac:spMk id="7219" creationId="{A9F91E31-728B-58A8-6D86-23663DCF161B}"/>
          </ac:spMkLst>
        </pc:spChg>
        <pc:grpChg chg="add del mod">
          <ac:chgData name="공덕호" userId="71ce1358-e66d-48ff-a044-821898ec7d32" providerId="ADAL" clId="{9DEF9BB3-E0E3-4EDA-99F8-463184D313D5}" dt="2022-11-17T16:05:03.770" v="928" actId="21"/>
          <ac:grpSpMkLst>
            <pc:docMk/>
            <pc:sldMk cId="4283070072" sldId="2292"/>
            <ac:grpSpMk id="4" creationId="{8189AA88-1ED5-D8E2-73EC-1C95C9993981}"/>
          </ac:grpSpMkLst>
        </pc:grpChg>
        <pc:grpChg chg="add del mod">
          <ac:chgData name="공덕호" userId="71ce1358-e66d-48ff-a044-821898ec7d32" providerId="ADAL" clId="{9DEF9BB3-E0E3-4EDA-99F8-463184D313D5}" dt="2022-11-17T16:19:02.931" v="1499" actId="21"/>
          <ac:grpSpMkLst>
            <pc:docMk/>
            <pc:sldMk cId="4283070072" sldId="2292"/>
            <ac:grpSpMk id="5" creationId="{ADC0CBD1-D6F6-8886-954C-8F649EA8E932}"/>
          </ac:grpSpMkLst>
        </pc:grpChg>
        <pc:grpChg chg="del">
          <ac:chgData name="공덕호" userId="71ce1358-e66d-48ff-a044-821898ec7d32" providerId="ADAL" clId="{9DEF9BB3-E0E3-4EDA-99F8-463184D313D5}" dt="2022-11-17T14:54:44.698" v="400" actId="165"/>
          <ac:grpSpMkLst>
            <pc:docMk/>
            <pc:sldMk cId="4283070072" sldId="2292"/>
            <ac:grpSpMk id="18" creationId="{69A90E8B-F363-3814-8B74-6BFF4A62B395}"/>
          </ac:grpSpMkLst>
        </pc:grpChg>
        <pc:grpChg chg="del">
          <ac:chgData name="공덕호" userId="71ce1358-e66d-48ff-a044-821898ec7d32" providerId="ADAL" clId="{9DEF9BB3-E0E3-4EDA-99F8-463184D313D5}" dt="2022-11-17T14:54:49.501" v="403" actId="478"/>
          <ac:grpSpMkLst>
            <pc:docMk/>
            <pc:sldMk cId="4283070072" sldId="2292"/>
            <ac:grpSpMk id="23" creationId="{04DD9885-4191-C39C-5609-FB21D7FB93B2}"/>
          </ac:grpSpMkLst>
        </pc:grpChg>
        <pc:grpChg chg="del">
          <ac:chgData name="공덕호" userId="71ce1358-e66d-48ff-a044-821898ec7d32" providerId="ADAL" clId="{9DEF9BB3-E0E3-4EDA-99F8-463184D313D5}" dt="2022-11-16T16:01:29.179" v="395" actId="478"/>
          <ac:grpSpMkLst>
            <pc:docMk/>
            <pc:sldMk cId="4283070072" sldId="2292"/>
            <ac:grpSpMk id="61" creationId="{A2BD6804-31E8-DE77-812E-B09C6A0C4BA0}"/>
          </ac:grpSpMkLst>
        </pc:grpChg>
        <pc:grpChg chg="add del mod">
          <ac:chgData name="공덕호" userId="71ce1358-e66d-48ff-a044-821898ec7d32" providerId="ADAL" clId="{9DEF9BB3-E0E3-4EDA-99F8-463184D313D5}" dt="2022-11-17T16:17:45.395" v="1477" actId="478"/>
          <ac:grpSpMkLst>
            <pc:docMk/>
            <pc:sldMk cId="4283070072" sldId="2292"/>
            <ac:grpSpMk id="7169" creationId="{1845D05A-E2C8-5B8F-7D65-1929B02B522B}"/>
          </ac:grpSpMkLst>
        </pc:grpChg>
        <pc:grpChg chg="add del mod">
          <ac:chgData name="공덕호" userId="71ce1358-e66d-48ff-a044-821898ec7d32" providerId="ADAL" clId="{9DEF9BB3-E0E3-4EDA-99F8-463184D313D5}" dt="2022-11-17T16:11:06.164" v="1246" actId="478"/>
          <ac:grpSpMkLst>
            <pc:docMk/>
            <pc:sldMk cId="4283070072" sldId="2292"/>
            <ac:grpSpMk id="7177" creationId="{1C81216A-BCB4-86CE-858D-3E4001B6E427}"/>
          </ac:grpSpMkLst>
        </pc:grpChg>
        <pc:grpChg chg="del mod">
          <ac:chgData name="공덕호" userId="71ce1358-e66d-48ff-a044-821898ec7d32" providerId="ADAL" clId="{9DEF9BB3-E0E3-4EDA-99F8-463184D313D5}" dt="2022-11-17T16:11:04.929" v="1245" actId="478"/>
          <ac:grpSpMkLst>
            <pc:docMk/>
            <pc:sldMk cId="4283070072" sldId="2292"/>
            <ac:grpSpMk id="7178" creationId="{3742BF50-51D1-5303-752C-A12117AD4B5B}"/>
          </ac:grpSpMkLst>
        </pc:grpChg>
        <pc:grpChg chg="add del mod">
          <ac:chgData name="공덕호" userId="71ce1358-e66d-48ff-a044-821898ec7d32" providerId="ADAL" clId="{9DEF9BB3-E0E3-4EDA-99F8-463184D313D5}" dt="2022-11-17T16:11:07.538" v="1247" actId="478"/>
          <ac:grpSpMkLst>
            <pc:docMk/>
            <pc:sldMk cId="4283070072" sldId="2292"/>
            <ac:grpSpMk id="7188" creationId="{D9080AA9-5E47-B5F7-5352-4A8C9DFD2729}"/>
          </ac:grpSpMkLst>
        </pc:grpChg>
        <pc:grpChg chg="add mod">
          <ac:chgData name="공덕호" userId="71ce1358-e66d-48ff-a044-821898ec7d32" providerId="ADAL" clId="{9DEF9BB3-E0E3-4EDA-99F8-463184D313D5}" dt="2022-11-17T16:12:46.142" v="1296" actId="164"/>
          <ac:grpSpMkLst>
            <pc:docMk/>
            <pc:sldMk cId="4283070072" sldId="2292"/>
            <ac:grpSpMk id="7189" creationId="{3FFCF5F4-750F-6759-51F0-A56093BB9990}"/>
          </ac:grpSpMkLst>
        </pc:grpChg>
        <pc:grpChg chg="mod">
          <ac:chgData name="공덕호" userId="71ce1358-e66d-48ff-a044-821898ec7d32" providerId="ADAL" clId="{9DEF9BB3-E0E3-4EDA-99F8-463184D313D5}" dt="2022-11-17T16:10:40.230" v="1224"/>
          <ac:grpSpMkLst>
            <pc:docMk/>
            <pc:sldMk cId="4283070072" sldId="2292"/>
            <ac:grpSpMk id="7190" creationId="{64C403ED-E005-E6DE-F5FC-494B13D85A36}"/>
          </ac:grpSpMkLst>
        </pc:grpChg>
        <pc:grpChg chg="mod">
          <ac:chgData name="공덕호" userId="71ce1358-e66d-48ff-a044-821898ec7d32" providerId="ADAL" clId="{9DEF9BB3-E0E3-4EDA-99F8-463184D313D5}" dt="2022-11-17T16:10:40.230" v="1224"/>
          <ac:grpSpMkLst>
            <pc:docMk/>
            <pc:sldMk cId="4283070072" sldId="2292"/>
            <ac:grpSpMk id="7192" creationId="{7CDF3BC2-770B-3374-CD82-5BF2CCA792ED}"/>
          </ac:grpSpMkLst>
        </pc:grpChg>
        <pc:grpChg chg="add del mod">
          <ac:chgData name="공덕호" userId="71ce1358-e66d-48ff-a044-821898ec7d32" providerId="ADAL" clId="{9DEF9BB3-E0E3-4EDA-99F8-463184D313D5}" dt="2022-11-17T16:37:40.476" v="1657" actId="164"/>
          <ac:grpSpMkLst>
            <pc:docMk/>
            <pc:sldMk cId="4283070072" sldId="2292"/>
            <ac:grpSpMk id="7203" creationId="{9D012139-0DA5-507A-15B2-F53E74E98945}"/>
          </ac:grpSpMkLst>
        </pc:grpChg>
        <pc:grpChg chg="add del mod">
          <ac:chgData name="공덕호" userId="71ce1358-e66d-48ff-a044-821898ec7d32" providerId="ADAL" clId="{9DEF9BB3-E0E3-4EDA-99F8-463184D313D5}" dt="2022-11-17T16:18:49.119" v="1498" actId="21"/>
          <ac:grpSpMkLst>
            <pc:docMk/>
            <pc:sldMk cId="4283070072" sldId="2292"/>
            <ac:grpSpMk id="7205" creationId="{C0AB9BFE-1DB6-F09C-05C8-64C6AA601A6E}"/>
          </ac:grpSpMkLst>
        </pc:grpChg>
        <pc:grpChg chg="add mod">
          <ac:chgData name="공덕호" userId="71ce1358-e66d-48ff-a044-821898ec7d32" providerId="ADAL" clId="{9DEF9BB3-E0E3-4EDA-99F8-463184D313D5}" dt="2022-11-17T16:38:40.499" v="1673" actId="12788"/>
          <ac:grpSpMkLst>
            <pc:docMk/>
            <pc:sldMk cId="4283070072" sldId="2292"/>
            <ac:grpSpMk id="7222" creationId="{11745068-F33D-0673-0030-6D235FF22EDA}"/>
          </ac:grpSpMkLst>
        </pc:grpChg>
        <pc:grpChg chg="add mod">
          <ac:chgData name="공덕호" userId="71ce1358-e66d-48ff-a044-821898ec7d32" providerId="ADAL" clId="{9DEF9BB3-E0E3-4EDA-99F8-463184D313D5}" dt="2022-11-17T16:38:35.008" v="1672" actId="12788"/>
          <ac:grpSpMkLst>
            <pc:docMk/>
            <pc:sldMk cId="4283070072" sldId="2292"/>
            <ac:grpSpMk id="7223" creationId="{81C525AD-B384-44E5-7CB8-7A9665BF0CDB}"/>
          </ac:grpSpMkLst>
        </pc:grpChg>
        <pc:grpChg chg="add mod">
          <ac:chgData name="공덕호" userId="71ce1358-e66d-48ff-a044-821898ec7d32" providerId="ADAL" clId="{9DEF9BB3-E0E3-4EDA-99F8-463184D313D5}" dt="2022-11-17T16:38:35.008" v="1672" actId="12788"/>
          <ac:grpSpMkLst>
            <pc:docMk/>
            <pc:sldMk cId="4283070072" sldId="2292"/>
            <ac:grpSpMk id="7224" creationId="{61FA2BF0-1B94-F53D-D530-89E539AD0300}"/>
          </ac:grpSpMkLst>
        </pc:grpChg>
        <pc:grpChg chg="add mod">
          <ac:chgData name="공덕호" userId="71ce1358-e66d-48ff-a044-821898ec7d32" providerId="ADAL" clId="{9DEF9BB3-E0E3-4EDA-99F8-463184D313D5}" dt="2022-11-17T16:38:40.499" v="1673" actId="12788"/>
          <ac:grpSpMkLst>
            <pc:docMk/>
            <pc:sldMk cId="4283070072" sldId="2292"/>
            <ac:grpSpMk id="7225" creationId="{5E4A943D-32F6-5FA1-547C-F91271D07D0D}"/>
          </ac:grpSpMkLst>
        </pc:grpChg>
        <pc:graphicFrameChg chg="del mod modGraphic">
          <ac:chgData name="공덕호" userId="71ce1358-e66d-48ff-a044-821898ec7d32" providerId="ADAL" clId="{9DEF9BB3-E0E3-4EDA-99F8-463184D313D5}" dt="2022-11-17T16:19:02.931" v="1499" actId="21"/>
          <ac:graphicFrameMkLst>
            <pc:docMk/>
            <pc:sldMk cId="4283070072" sldId="2292"/>
            <ac:graphicFrameMk id="12" creationId="{D4363D0D-AF53-9BAF-6081-50F3562CF6F4}"/>
          </ac:graphicFrameMkLst>
        </pc:graphicFrameChg>
        <pc:graphicFrameChg chg="del mod modGraphic">
          <ac:chgData name="공덕호" userId="71ce1358-e66d-48ff-a044-821898ec7d32" providerId="ADAL" clId="{9DEF9BB3-E0E3-4EDA-99F8-463184D313D5}" dt="2022-11-17T16:05:03.770" v="928" actId="21"/>
          <ac:graphicFrameMkLst>
            <pc:docMk/>
            <pc:sldMk cId="4283070072" sldId="2292"/>
            <ac:graphicFrameMk id="21" creationId="{9F689592-7C11-BA44-5F02-B5FF30A8A400}"/>
          </ac:graphicFrameMkLst>
        </pc:graphicFrameChg>
        <pc:graphicFrameChg chg="del mod">
          <ac:chgData name="공덕호" userId="71ce1358-e66d-48ff-a044-821898ec7d32" providerId="ADAL" clId="{9DEF9BB3-E0E3-4EDA-99F8-463184D313D5}" dt="2022-11-17T16:19:02.931" v="1499" actId="21"/>
          <ac:graphicFrameMkLst>
            <pc:docMk/>
            <pc:sldMk cId="4283070072" sldId="2292"/>
            <ac:graphicFrameMk id="22" creationId="{226D77AD-104B-62D3-CB8F-1C5B75E0141D}"/>
          </ac:graphicFrameMkLst>
        </pc:graphicFrameChg>
        <pc:graphicFrameChg chg="del mod modGraphic">
          <ac:chgData name="공덕호" userId="71ce1358-e66d-48ff-a044-821898ec7d32" providerId="ADAL" clId="{9DEF9BB3-E0E3-4EDA-99F8-463184D313D5}" dt="2022-11-17T16:05:03.770" v="928" actId="21"/>
          <ac:graphicFrameMkLst>
            <pc:docMk/>
            <pc:sldMk cId="4283070072" sldId="2292"/>
            <ac:graphicFrameMk id="27" creationId="{0006E593-F80C-AED1-D0D4-F6E43BADCCDE}"/>
          </ac:graphicFrameMkLst>
        </pc:graphicFrameChg>
        <pc:graphicFrameChg chg="add del mod">
          <ac:chgData name="공덕호" userId="71ce1358-e66d-48ff-a044-821898ec7d32" providerId="ADAL" clId="{9DEF9BB3-E0E3-4EDA-99F8-463184D313D5}" dt="2022-11-17T16:18:49.119" v="1498" actId="21"/>
          <ac:graphicFrameMkLst>
            <pc:docMk/>
            <pc:sldMk cId="4283070072" sldId="2292"/>
            <ac:graphicFrameMk id="63" creationId="{D92AC243-9673-3F05-E3AE-E7FC8E91FEFC}"/>
          </ac:graphicFrameMkLst>
        </pc:graphicFrameChg>
        <pc:graphicFrameChg chg="add del mod modGraphic">
          <ac:chgData name="공덕호" userId="71ce1358-e66d-48ff-a044-821898ec7d32" providerId="ADAL" clId="{9DEF9BB3-E0E3-4EDA-99F8-463184D313D5}" dt="2022-11-17T16:18:49.119" v="1498" actId="21"/>
          <ac:graphicFrameMkLst>
            <pc:docMk/>
            <pc:sldMk cId="4283070072" sldId="2292"/>
            <ac:graphicFrameMk id="7168" creationId="{104D01D8-E3D7-687B-BD27-57A6B8EB5D23}"/>
          </ac:graphicFrameMkLst>
        </pc:graphicFrameChg>
        <pc:picChg chg="add mod">
          <ac:chgData name="공덕호" userId="71ce1358-e66d-48ff-a044-821898ec7d32" providerId="ADAL" clId="{9DEF9BB3-E0E3-4EDA-99F8-463184D313D5}" dt="2022-11-17T16:37:56.837" v="1663" actId="164"/>
          <ac:picMkLst>
            <pc:docMk/>
            <pc:sldMk cId="4283070072" sldId="2292"/>
            <ac:picMk id="16" creationId="{69C218BB-48E9-159D-72C3-46CEBDDE38FB}"/>
          </ac:picMkLst>
        </pc:picChg>
        <pc:picChg chg="add mod">
          <ac:chgData name="공덕호" userId="71ce1358-e66d-48ff-a044-821898ec7d32" providerId="ADAL" clId="{9DEF9BB3-E0E3-4EDA-99F8-463184D313D5}" dt="2022-11-17T16:38:03.768" v="1665" actId="164"/>
          <ac:picMkLst>
            <pc:docMk/>
            <pc:sldMk cId="4283070072" sldId="2292"/>
            <ac:picMk id="17" creationId="{73CFEDCC-1C94-E8F0-6B47-D6D2B06E44F1}"/>
          </ac:picMkLst>
        </pc:picChg>
        <pc:picChg chg="add mod">
          <ac:chgData name="공덕호" userId="71ce1358-e66d-48ff-a044-821898ec7d32" providerId="ADAL" clId="{9DEF9BB3-E0E3-4EDA-99F8-463184D313D5}" dt="2022-11-17T16:38:03.768" v="1665" actId="164"/>
          <ac:picMkLst>
            <pc:docMk/>
            <pc:sldMk cId="4283070072" sldId="2292"/>
            <ac:picMk id="26" creationId="{89D08019-53ED-D2F0-AB3D-FAF609C860CB}"/>
          </ac:picMkLst>
        </pc:picChg>
        <pc:picChg chg="add del mod">
          <ac:chgData name="공덕호" userId="71ce1358-e66d-48ff-a044-821898ec7d32" providerId="ADAL" clId="{9DEF9BB3-E0E3-4EDA-99F8-463184D313D5}" dt="2022-11-17T15:59:16.831" v="709" actId="478"/>
          <ac:picMkLst>
            <pc:docMk/>
            <pc:sldMk cId="4283070072" sldId="2292"/>
            <ac:picMk id="29" creationId="{F0A93768-447D-A4B4-781E-96E3F0B0F869}"/>
          </ac:picMkLst>
        </pc:picChg>
        <pc:picChg chg="add del mod ord">
          <ac:chgData name="공덕호" userId="71ce1358-e66d-48ff-a044-821898ec7d32" providerId="ADAL" clId="{9DEF9BB3-E0E3-4EDA-99F8-463184D313D5}" dt="2022-11-17T16:03:19.637" v="872" actId="478"/>
          <ac:picMkLst>
            <pc:docMk/>
            <pc:sldMk cId="4283070072" sldId="2292"/>
            <ac:picMk id="39" creationId="{B1932416-F581-8322-B136-A631D1A9C371}"/>
          </ac:picMkLst>
        </pc:picChg>
        <pc:picChg chg="add mod">
          <ac:chgData name="공덕호" userId="71ce1358-e66d-48ff-a044-821898ec7d32" providerId="ADAL" clId="{9DEF9BB3-E0E3-4EDA-99F8-463184D313D5}" dt="2022-11-17T16:37:56.837" v="1663" actId="164"/>
          <ac:picMkLst>
            <pc:docMk/>
            <pc:sldMk cId="4283070072" sldId="2292"/>
            <ac:picMk id="58" creationId="{B81EAD39-1EA8-57A6-F4B7-23C8049F6534}"/>
          </ac:picMkLst>
        </pc:picChg>
        <pc:picChg chg="add del mod modCrop">
          <ac:chgData name="공덕호" userId="71ce1358-e66d-48ff-a044-821898ec7d32" providerId="ADAL" clId="{9DEF9BB3-E0E3-4EDA-99F8-463184D313D5}" dt="2022-11-17T16:36:48.050" v="1648" actId="478"/>
          <ac:picMkLst>
            <pc:docMk/>
            <pc:sldMk cId="4283070072" sldId="2292"/>
            <ac:picMk id="61" creationId="{21878566-DDE4-12BB-0BF4-AEC0B366D5A0}"/>
          </ac:picMkLst>
        </pc:picChg>
        <pc:picChg chg="add del mod">
          <ac:chgData name="공덕호" userId="71ce1358-e66d-48ff-a044-821898ec7d32" providerId="ADAL" clId="{9DEF9BB3-E0E3-4EDA-99F8-463184D313D5}" dt="2022-11-17T15:54:55.778" v="687" actId="478"/>
          <ac:picMkLst>
            <pc:docMk/>
            <pc:sldMk cId="4283070072" sldId="2292"/>
            <ac:picMk id="1026" creationId="{42A4FC79-2222-A8A2-BD02-1798019312B0}"/>
          </ac:picMkLst>
        </pc:picChg>
        <pc:picChg chg="add del mod">
          <ac:chgData name="공덕호" userId="71ce1358-e66d-48ff-a044-821898ec7d32" providerId="ADAL" clId="{9DEF9BB3-E0E3-4EDA-99F8-463184D313D5}" dt="2022-11-17T16:28:33.859" v="1606" actId="478"/>
          <ac:picMkLst>
            <pc:docMk/>
            <pc:sldMk cId="4283070072" sldId="2292"/>
            <ac:picMk id="7209" creationId="{447911DC-8677-4A8B-B11D-8CD75988DA98}"/>
          </ac:picMkLst>
        </pc:picChg>
        <pc:picChg chg="add mod">
          <ac:chgData name="공덕호" userId="71ce1358-e66d-48ff-a044-821898ec7d32" providerId="ADAL" clId="{9DEF9BB3-E0E3-4EDA-99F8-463184D313D5}" dt="2022-11-17T16:38:35.008" v="1672" actId="12788"/>
          <ac:picMkLst>
            <pc:docMk/>
            <pc:sldMk cId="4283070072" sldId="2292"/>
            <ac:picMk id="7211" creationId="{F5B22130-E689-5C98-658D-AA62280BA3AB}"/>
          </ac:picMkLst>
        </pc:picChg>
        <pc:picChg chg="add del mod modCrop">
          <ac:chgData name="공덕호" userId="71ce1358-e66d-48ff-a044-821898ec7d32" providerId="ADAL" clId="{9DEF9BB3-E0E3-4EDA-99F8-463184D313D5}" dt="2022-11-17T16:26:03.506" v="1573"/>
          <ac:picMkLst>
            <pc:docMk/>
            <pc:sldMk cId="4283070072" sldId="2292"/>
            <ac:picMk id="7216" creationId="{EDF8158E-48CF-D953-FDF6-619EA8362E9B}"/>
          </ac:picMkLst>
        </pc:picChg>
        <pc:picChg chg="add mod">
          <ac:chgData name="공덕호" userId="71ce1358-e66d-48ff-a044-821898ec7d32" providerId="ADAL" clId="{9DEF9BB3-E0E3-4EDA-99F8-463184D313D5}" dt="2022-11-17T16:38:40.499" v="1673" actId="12788"/>
          <ac:picMkLst>
            <pc:docMk/>
            <pc:sldMk cId="4283070072" sldId="2292"/>
            <ac:picMk id="7218" creationId="{5514DCFC-054D-3398-A873-ADA00FF8622F}"/>
          </ac:picMkLst>
        </pc:picChg>
        <pc:picChg chg="add mod">
          <ac:chgData name="공덕호" userId="71ce1358-e66d-48ff-a044-821898ec7d32" providerId="ADAL" clId="{9DEF9BB3-E0E3-4EDA-99F8-463184D313D5}" dt="2022-11-17T16:37:45.459" v="1659" actId="164"/>
          <ac:picMkLst>
            <pc:docMk/>
            <pc:sldMk cId="4283070072" sldId="2292"/>
            <ac:picMk id="7221" creationId="{971D84EA-911A-7368-4A60-C0968714EA87}"/>
          </ac:picMkLst>
        </pc:picChg>
        <pc:cxnChg chg="add del mod">
          <ac:chgData name="공덕호" userId="71ce1358-e66d-48ff-a044-821898ec7d32" providerId="ADAL" clId="{9DEF9BB3-E0E3-4EDA-99F8-463184D313D5}" dt="2022-11-17T15:50:25.335" v="594" actId="478"/>
          <ac:cxnSpMkLst>
            <pc:docMk/>
            <pc:sldMk cId="4283070072" sldId="2292"/>
            <ac:cxnSpMk id="7" creationId="{E06A80E6-6131-7A53-A685-D55CFED33A43}"/>
          </ac:cxnSpMkLst>
        </pc:cxnChg>
        <pc:cxnChg chg="add mod">
          <ac:chgData name="공덕호" userId="71ce1358-e66d-48ff-a044-821898ec7d32" providerId="ADAL" clId="{9DEF9BB3-E0E3-4EDA-99F8-463184D313D5}" dt="2022-11-17T16:20:11.930" v="1516" actId="12788"/>
          <ac:cxnSpMkLst>
            <pc:docMk/>
            <pc:sldMk cId="4283070072" sldId="2292"/>
            <ac:cxnSpMk id="10" creationId="{C4AF9A53-0939-F9AB-F612-FA7F340A690F}"/>
          </ac:cxnSpMkLst>
        </pc:cxnChg>
        <pc:cxnChg chg="add del mod">
          <ac:chgData name="공덕호" userId="71ce1358-e66d-48ff-a044-821898ec7d32" providerId="ADAL" clId="{9DEF9BB3-E0E3-4EDA-99F8-463184D313D5}" dt="2022-11-17T16:03:19.637" v="872" actId="478"/>
          <ac:cxnSpMkLst>
            <pc:docMk/>
            <pc:sldMk cId="4283070072" sldId="2292"/>
            <ac:cxnSpMk id="31" creationId="{28E02F81-8982-3F87-98C0-D16CF1895CBD}"/>
          </ac:cxnSpMkLst>
        </pc:cxnChg>
        <pc:cxnChg chg="del">
          <ac:chgData name="공덕호" userId="71ce1358-e66d-48ff-a044-821898ec7d32" providerId="ADAL" clId="{9DEF9BB3-E0E3-4EDA-99F8-463184D313D5}" dt="2022-11-16T16:01:25.977" v="394" actId="478"/>
          <ac:cxnSpMkLst>
            <pc:docMk/>
            <pc:sldMk cId="4283070072" sldId="2292"/>
            <ac:cxnSpMk id="32" creationId="{60B109AC-63A1-93C4-96A0-5B35D9AD20CF}"/>
          </ac:cxnSpMkLst>
        </pc:cxnChg>
        <pc:cxnChg chg="add del mod">
          <ac:chgData name="공덕호" userId="71ce1358-e66d-48ff-a044-821898ec7d32" providerId="ADAL" clId="{9DEF9BB3-E0E3-4EDA-99F8-463184D313D5}" dt="2022-11-17T16:03:19.637" v="872" actId="478"/>
          <ac:cxnSpMkLst>
            <pc:docMk/>
            <pc:sldMk cId="4283070072" sldId="2292"/>
            <ac:cxnSpMk id="32" creationId="{CDE90CE8-52F6-E32E-2E7B-37F4E86D177E}"/>
          </ac:cxnSpMkLst>
        </pc:cxnChg>
        <pc:cxnChg chg="add del mod">
          <ac:chgData name="공덕호" userId="71ce1358-e66d-48ff-a044-821898ec7d32" providerId="ADAL" clId="{9DEF9BB3-E0E3-4EDA-99F8-463184D313D5}" dt="2022-11-17T16:03:19.637" v="872" actId="478"/>
          <ac:cxnSpMkLst>
            <pc:docMk/>
            <pc:sldMk cId="4283070072" sldId="2292"/>
            <ac:cxnSpMk id="36" creationId="{4D178D5C-77E0-2881-2247-ADF6D053591D}"/>
          </ac:cxnSpMkLst>
        </pc:cxnChg>
        <pc:cxnChg chg="add del mod">
          <ac:chgData name="공덕호" userId="71ce1358-e66d-48ff-a044-821898ec7d32" providerId="ADAL" clId="{9DEF9BB3-E0E3-4EDA-99F8-463184D313D5}" dt="2022-11-17T16:03:19.637" v="872" actId="478"/>
          <ac:cxnSpMkLst>
            <pc:docMk/>
            <pc:sldMk cId="4283070072" sldId="2292"/>
            <ac:cxnSpMk id="44" creationId="{FC25F428-85F8-693C-CDA8-85A33A291EAA}"/>
          </ac:cxnSpMkLst>
        </pc:cxnChg>
        <pc:cxnChg chg="add del mod">
          <ac:chgData name="공덕호" userId="71ce1358-e66d-48ff-a044-821898ec7d32" providerId="ADAL" clId="{9DEF9BB3-E0E3-4EDA-99F8-463184D313D5}" dt="2022-11-17T16:03:19.637" v="872" actId="478"/>
          <ac:cxnSpMkLst>
            <pc:docMk/>
            <pc:sldMk cId="4283070072" sldId="2292"/>
            <ac:cxnSpMk id="53" creationId="{85785517-B017-A1CA-7CB7-ACE6CF9572E1}"/>
          </ac:cxnSpMkLst>
        </pc:cxnChg>
        <pc:cxnChg chg="del">
          <ac:chgData name="공덕호" userId="71ce1358-e66d-48ff-a044-821898ec7d32" providerId="ADAL" clId="{9DEF9BB3-E0E3-4EDA-99F8-463184D313D5}" dt="2022-11-16T16:01:29.179" v="395" actId="478"/>
          <ac:cxnSpMkLst>
            <pc:docMk/>
            <pc:sldMk cId="4283070072" sldId="2292"/>
            <ac:cxnSpMk id="7172" creationId="{971159E3-C61E-6DFD-5FBF-F0A35BE34DDE}"/>
          </ac:cxnSpMkLst>
        </pc:cxnChg>
        <pc:cxnChg chg="del">
          <ac:chgData name="공덕호" userId="71ce1358-e66d-48ff-a044-821898ec7d32" providerId="ADAL" clId="{9DEF9BB3-E0E3-4EDA-99F8-463184D313D5}" dt="2022-11-16T16:01:29.179" v="395" actId="478"/>
          <ac:cxnSpMkLst>
            <pc:docMk/>
            <pc:sldMk cId="4283070072" sldId="2292"/>
            <ac:cxnSpMk id="7173" creationId="{7EF5AD36-89AC-2ABB-4810-026C9059268D}"/>
          </ac:cxnSpMkLst>
        </pc:cxnChg>
        <pc:cxnChg chg="del">
          <ac:chgData name="공덕호" userId="71ce1358-e66d-48ff-a044-821898ec7d32" providerId="ADAL" clId="{9DEF9BB3-E0E3-4EDA-99F8-463184D313D5}" dt="2022-11-16T16:01:29.179" v="395" actId="478"/>
          <ac:cxnSpMkLst>
            <pc:docMk/>
            <pc:sldMk cId="4283070072" sldId="2292"/>
            <ac:cxnSpMk id="7174" creationId="{9FB9095D-FD05-75D8-4A17-F8E1363C6C96}"/>
          </ac:cxnSpMkLst>
        </pc:cxnChg>
        <pc:cxnChg chg="del">
          <ac:chgData name="공덕호" userId="71ce1358-e66d-48ff-a044-821898ec7d32" providerId="ADAL" clId="{9DEF9BB3-E0E3-4EDA-99F8-463184D313D5}" dt="2022-11-16T16:01:29.179" v="395" actId="478"/>
          <ac:cxnSpMkLst>
            <pc:docMk/>
            <pc:sldMk cId="4283070072" sldId="2292"/>
            <ac:cxnSpMk id="7176" creationId="{ABF122B7-45B4-0249-92FD-33F27ABDD467}"/>
          </ac:cxnSpMkLst>
        </pc:cxnChg>
        <pc:cxnChg chg="add del mod">
          <ac:chgData name="공덕호" userId="71ce1358-e66d-48ff-a044-821898ec7d32" providerId="ADAL" clId="{9DEF9BB3-E0E3-4EDA-99F8-463184D313D5}" dt="2022-11-17T16:11:38.943" v="1275" actId="478"/>
          <ac:cxnSpMkLst>
            <pc:docMk/>
            <pc:sldMk cId="4283070072" sldId="2292"/>
            <ac:cxnSpMk id="7198" creationId="{2E3F7B62-7DC8-5C90-0A81-642640B9D26A}"/>
          </ac:cxnSpMkLst>
        </pc:cxnChg>
      </pc:sldChg>
      <pc:sldChg chg="addSp delSp modSp add mod ord">
        <pc:chgData name="공덕호" userId="71ce1358-e66d-48ff-a044-821898ec7d32" providerId="ADAL" clId="{9DEF9BB3-E0E3-4EDA-99F8-463184D313D5}" dt="2022-11-17T15:51:57.165" v="661" actId="1076"/>
        <pc:sldMkLst>
          <pc:docMk/>
          <pc:sldMk cId="1878560685" sldId="2295"/>
        </pc:sldMkLst>
        <pc:spChg chg="add mod">
          <ac:chgData name="공덕호" userId="71ce1358-e66d-48ff-a044-821898ec7d32" providerId="ADAL" clId="{9DEF9BB3-E0E3-4EDA-99F8-463184D313D5}" dt="2022-11-16T15:17:14.616" v="37"/>
          <ac:spMkLst>
            <pc:docMk/>
            <pc:sldMk cId="1878560685" sldId="2295"/>
            <ac:spMk id="2" creationId="{2490B39B-1FA3-1492-81BE-26C99C385744}"/>
          </ac:spMkLst>
        </pc:spChg>
        <pc:spChg chg="mod">
          <ac:chgData name="공덕호" userId="71ce1358-e66d-48ff-a044-821898ec7d32" providerId="ADAL" clId="{9DEF9BB3-E0E3-4EDA-99F8-463184D313D5}" dt="2022-11-16T15:51:48.647" v="296"/>
          <ac:spMkLst>
            <pc:docMk/>
            <pc:sldMk cId="1878560685" sldId="2295"/>
            <ac:spMk id="10" creationId="{FC45EBE9-BAB3-06F3-B758-49CA221FEC04}"/>
          </ac:spMkLst>
        </pc:spChg>
        <pc:spChg chg="add mod">
          <ac:chgData name="공덕호" userId="71ce1358-e66d-48ff-a044-821898ec7d32" providerId="ADAL" clId="{9DEF9BB3-E0E3-4EDA-99F8-463184D313D5}" dt="2022-11-16T15:57:26.639" v="384" actId="1076"/>
          <ac:spMkLst>
            <pc:docMk/>
            <pc:sldMk cId="1878560685" sldId="2295"/>
            <ac:spMk id="13" creationId="{0A2517A2-5CBD-8368-7D54-281E7E990C0F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15" creationId="{CC8C97C3-4A95-F594-6DAD-51B0C8DA3673}"/>
          </ac:spMkLst>
        </pc:spChg>
        <pc:spChg chg="add mod">
          <ac:chgData name="공덕호" userId="71ce1358-e66d-48ff-a044-821898ec7d32" providerId="ADAL" clId="{9DEF9BB3-E0E3-4EDA-99F8-463184D313D5}" dt="2022-11-16T15:57:32.921" v="387" actId="1076"/>
          <ac:spMkLst>
            <pc:docMk/>
            <pc:sldMk cId="1878560685" sldId="2295"/>
            <ac:spMk id="18" creationId="{B6E03B1D-50C9-D9B4-7E2F-3F97A25A6219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29" creationId="{26D50230-5D10-D1B5-DE39-790EC9EDC64E}"/>
          </ac:spMkLst>
        </pc:spChg>
        <pc:spChg chg="del">
          <ac:chgData name="공덕호" userId="71ce1358-e66d-48ff-a044-821898ec7d32" providerId="ADAL" clId="{9DEF9BB3-E0E3-4EDA-99F8-463184D313D5}" dt="2022-11-16T15:16:23.254" v="3" actId="478"/>
          <ac:spMkLst>
            <pc:docMk/>
            <pc:sldMk cId="1878560685" sldId="2295"/>
            <ac:spMk id="43" creationId="{B0DA2E39-F310-CE2F-E139-0DBA5E46D976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44" creationId="{267F922E-1BA5-9E3E-DF9B-E3D2420A3328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45" creationId="{16529323-8CB5-857B-5FBC-6C4D685C23EE}"/>
          </ac:spMkLst>
        </pc:spChg>
        <pc:spChg chg="del">
          <ac:chgData name="공덕호" userId="71ce1358-e66d-48ff-a044-821898ec7d32" providerId="ADAL" clId="{9DEF9BB3-E0E3-4EDA-99F8-463184D313D5}" dt="2022-11-16T15:16:23.254" v="3" actId="478"/>
          <ac:spMkLst>
            <pc:docMk/>
            <pc:sldMk cId="1878560685" sldId="2295"/>
            <ac:spMk id="46" creationId="{90B14D6B-6AC9-169E-8F59-29AC4AA5D03E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49" creationId="{B177E016-5ACE-0A44-9A82-446BEF0AE7F8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50" creationId="{F75C047E-7A39-8569-2BAB-27FBD5AAB7F8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58" creationId="{A8E0CBDB-CDCE-DB07-C4D7-C8B5329B90F2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60" creationId="{50A5086E-335B-F68E-4E8F-96863F75D330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7169" creationId="{C1C183B8-EFFD-92DE-54D9-816032E61F40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7170" creationId="{8E276955-D37C-864F-2DB2-7930FD33F017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7175" creationId="{769E379C-6170-B140-1E54-EBA149A6CCF8}"/>
          </ac:spMkLst>
        </pc:spChg>
        <pc:spChg chg="del">
          <ac:chgData name="공덕호" userId="71ce1358-e66d-48ff-a044-821898ec7d32" providerId="ADAL" clId="{9DEF9BB3-E0E3-4EDA-99F8-463184D313D5}" dt="2022-11-16T15:16:49.308" v="14" actId="478"/>
          <ac:spMkLst>
            <pc:docMk/>
            <pc:sldMk cId="1878560685" sldId="2295"/>
            <ac:spMk id="7177" creationId="{F0BB880D-A4C2-B8B4-CA26-C84E6DB70070}"/>
          </ac:spMkLst>
        </pc:spChg>
        <pc:grpChg chg="del">
          <ac:chgData name="공덕호" userId="71ce1358-e66d-48ff-a044-821898ec7d32" providerId="ADAL" clId="{9DEF9BB3-E0E3-4EDA-99F8-463184D313D5}" dt="2022-11-16T15:16:21.994" v="2" actId="478"/>
          <ac:grpSpMkLst>
            <pc:docMk/>
            <pc:sldMk cId="1878560685" sldId="2295"/>
            <ac:grpSpMk id="18" creationId="{69A90E8B-F363-3814-8B74-6BFF4A62B395}"/>
          </ac:grpSpMkLst>
        </pc:grpChg>
        <pc:grpChg chg="del">
          <ac:chgData name="공덕호" userId="71ce1358-e66d-48ff-a044-821898ec7d32" providerId="ADAL" clId="{9DEF9BB3-E0E3-4EDA-99F8-463184D313D5}" dt="2022-11-16T15:16:21.994" v="2" actId="478"/>
          <ac:grpSpMkLst>
            <pc:docMk/>
            <pc:sldMk cId="1878560685" sldId="2295"/>
            <ac:grpSpMk id="23" creationId="{04DD9885-4191-C39C-5609-FB21D7FB93B2}"/>
          </ac:grpSpMkLst>
        </pc:grpChg>
        <pc:grpChg chg="del">
          <ac:chgData name="공덕호" userId="71ce1358-e66d-48ff-a044-821898ec7d32" providerId="ADAL" clId="{9DEF9BB3-E0E3-4EDA-99F8-463184D313D5}" dt="2022-11-16T15:16:49.308" v="14" actId="478"/>
          <ac:grpSpMkLst>
            <pc:docMk/>
            <pc:sldMk cId="1878560685" sldId="2295"/>
            <ac:grpSpMk id="38" creationId="{CE2169CF-F8A0-AD00-C384-07B244B4764E}"/>
          </ac:grpSpMkLst>
        </pc:grpChg>
        <pc:grpChg chg="del">
          <ac:chgData name="공덕호" userId="71ce1358-e66d-48ff-a044-821898ec7d32" providerId="ADAL" clId="{9DEF9BB3-E0E3-4EDA-99F8-463184D313D5}" dt="2022-11-16T15:16:49.308" v="14" actId="478"/>
          <ac:grpSpMkLst>
            <pc:docMk/>
            <pc:sldMk cId="1878560685" sldId="2295"/>
            <ac:grpSpMk id="61" creationId="{A2BD6804-31E8-DE77-812E-B09C6A0C4BA0}"/>
          </ac:grpSpMkLst>
        </pc:grpChg>
        <pc:graphicFrameChg chg="del">
          <ac:chgData name="공덕호" userId="71ce1358-e66d-48ff-a044-821898ec7d32" providerId="ADAL" clId="{9DEF9BB3-E0E3-4EDA-99F8-463184D313D5}" dt="2022-11-16T15:16:21.994" v="2" actId="478"/>
          <ac:graphicFrameMkLst>
            <pc:docMk/>
            <pc:sldMk cId="1878560685" sldId="2295"/>
            <ac:graphicFrameMk id="12" creationId="{D4363D0D-AF53-9BAF-6081-50F3562CF6F4}"/>
          </ac:graphicFrameMkLst>
        </pc:graphicFrameChg>
        <pc:graphicFrameChg chg="del">
          <ac:chgData name="공덕호" userId="71ce1358-e66d-48ff-a044-821898ec7d32" providerId="ADAL" clId="{9DEF9BB3-E0E3-4EDA-99F8-463184D313D5}" dt="2022-11-16T15:16:50.442" v="16" actId="478"/>
          <ac:graphicFrameMkLst>
            <pc:docMk/>
            <pc:sldMk cId="1878560685" sldId="2295"/>
            <ac:graphicFrameMk id="13" creationId="{A01FA861-E876-B7D7-5B9E-0F81ADE98975}"/>
          </ac:graphicFrameMkLst>
        </pc:graphicFrameChg>
        <pc:graphicFrameChg chg="del modGraphic">
          <ac:chgData name="공덕호" userId="71ce1358-e66d-48ff-a044-821898ec7d32" providerId="ADAL" clId="{9DEF9BB3-E0E3-4EDA-99F8-463184D313D5}" dt="2022-11-16T15:16:21.994" v="2" actId="478"/>
          <ac:graphicFrameMkLst>
            <pc:docMk/>
            <pc:sldMk cId="1878560685" sldId="2295"/>
            <ac:graphicFrameMk id="21" creationId="{9F689592-7C11-BA44-5F02-B5FF30A8A400}"/>
          </ac:graphicFrameMkLst>
        </pc:graphicFrameChg>
        <pc:graphicFrameChg chg="del">
          <ac:chgData name="공덕호" userId="71ce1358-e66d-48ff-a044-821898ec7d32" providerId="ADAL" clId="{9DEF9BB3-E0E3-4EDA-99F8-463184D313D5}" dt="2022-11-16T15:16:21.994" v="2" actId="478"/>
          <ac:graphicFrameMkLst>
            <pc:docMk/>
            <pc:sldMk cId="1878560685" sldId="2295"/>
            <ac:graphicFrameMk id="22" creationId="{226D77AD-104B-62D3-CB8F-1C5B75E0141D}"/>
          </ac:graphicFrameMkLst>
        </pc:graphicFrameChg>
        <pc:graphicFrameChg chg="del">
          <ac:chgData name="공덕호" userId="71ce1358-e66d-48ff-a044-821898ec7d32" providerId="ADAL" clId="{9DEF9BB3-E0E3-4EDA-99F8-463184D313D5}" dt="2022-11-16T15:16:21.994" v="2" actId="478"/>
          <ac:graphicFrameMkLst>
            <pc:docMk/>
            <pc:sldMk cId="1878560685" sldId="2295"/>
            <ac:graphicFrameMk id="27" creationId="{0006E593-F80C-AED1-D0D4-F6E43BADCCDE}"/>
          </ac:graphicFrameMkLst>
        </pc:graphicFrameChg>
        <pc:graphicFrameChg chg="del">
          <ac:chgData name="공덕호" userId="71ce1358-e66d-48ff-a044-821898ec7d32" providerId="ADAL" clId="{9DEF9BB3-E0E3-4EDA-99F8-463184D313D5}" dt="2022-11-16T15:16:50.442" v="16" actId="478"/>
          <ac:graphicFrameMkLst>
            <pc:docMk/>
            <pc:sldMk cId="1878560685" sldId="2295"/>
            <ac:graphicFrameMk id="28" creationId="{54A6E20C-FB82-4405-625F-A7BCF3F86AC1}"/>
          </ac:graphicFrameMkLst>
        </pc:graphicFrameChg>
        <pc:picChg chg="add del mod">
          <ac:chgData name="공덕호" userId="71ce1358-e66d-48ff-a044-821898ec7d32" providerId="ADAL" clId="{9DEF9BB3-E0E3-4EDA-99F8-463184D313D5}" dt="2022-11-16T15:54:30.452" v="302" actId="478"/>
          <ac:picMkLst>
            <pc:docMk/>
            <pc:sldMk cId="1878560685" sldId="2295"/>
            <ac:picMk id="3" creationId="{8A4C371A-0456-4455-5F05-FE6F05769BE7}"/>
          </ac:picMkLst>
        </pc:picChg>
        <pc:picChg chg="mod">
          <ac:chgData name="공덕호" userId="71ce1358-e66d-48ff-a044-821898ec7d32" providerId="ADAL" clId="{9DEF9BB3-E0E3-4EDA-99F8-463184D313D5}" dt="2022-11-17T15:51:57.165" v="661" actId="1076"/>
          <ac:picMkLst>
            <pc:docMk/>
            <pc:sldMk cId="1878560685" sldId="2295"/>
            <ac:picMk id="4" creationId="{3AE064AC-8EF9-8769-A2D8-0A317E84DBEE}"/>
          </ac:picMkLst>
        </pc:picChg>
        <pc:picChg chg="add del mod">
          <ac:chgData name="공덕호" userId="71ce1358-e66d-48ff-a044-821898ec7d32" providerId="ADAL" clId="{9DEF9BB3-E0E3-4EDA-99F8-463184D313D5}" dt="2022-11-16T15:54:30.099" v="301" actId="478"/>
          <ac:picMkLst>
            <pc:docMk/>
            <pc:sldMk cId="1878560685" sldId="2295"/>
            <ac:picMk id="6" creationId="{248E860B-EE94-B814-9A27-6295949308C7}"/>
          </ac:picMkLst>
        </pc:picChg>
        <pc:picChg chg="add mod">
          <ac:chgData name="공덕호" userId="71ce1358-e66d-48ff-a044-821898ec7d32" providerId="ADAL" clId="{9DEF9BB3-E0E3-4EDA-99F8-463184D313D5}" dt="2022-11-16T15:57:20.484" v="381" actId="1076"/>
          <ac:picMkLst>
            <pc:docMk/>
            <pc:sldMk cId="1878560685" sldId="2295"/>
            <ac:picMk id="7" creationId="{283AAD3B-530F-C6A5-3940-E6AB241193E2}"/>
          </ac:picMkLst>
        </pc:picChg>
        <pc:picChg chg="add mod">
          <ac:chgData name="공덕호" userId="71ce1358-e66d-48ff-a044-821898ec7d32" providerId="ADAL" clId="{9DEF9BB3-E0E3-4EDA-99F8-463184D313D5}" dt="2022-11-16T15:57:36.060" v="388" actId="1076"/>
          <ac:picMkLst>
            <pc:docMk/>
            <pc:sldMk cId="1878560685" sldId="2295"/>
            <ac:picMk id="19" creationId="{A2F7A7B3-B37D-87E4-5C57-C6BBB2249CD6}"/>
          </ac:picMkLst>
        </pc:picChg>
        <pc:cxnChg chg="add mod">
          <ac:chgData name="공덕호" userId="71ce1358-e66d-48ff-a044-821898ec7d32" providerId="ADAL" clId="{9DEF9BB3-E0E3-4EDA-99F8-463184D313D5}" dt="2022-11-16T15:57:24.737" v="383" actId="1076"/>
          <ac:cxnSpMkLst>
            <pc:docMk/>
            <pc:sldMk cId="1878560685" sldId="2295"/>
            <ac:cxnSpMk id="12" creationId="{599F87E4-C535-5253-0400-89F8D732FCFC}"/>
          </ac:cxnSpMkLst>
        </pc:cxnChg>
        <pc:cxnChg chg="add mod">
          <ac:chgData name="공덕호" userId="71ce1358-e66d-48ff-a044-821898ec7d32" providerId="ADAL" clId="{9DEF9BB3-E0E3-4EDA-99F8-463184D313D5}" dt="2022-11-16T15:57:38.480" v="389" actId="14100"/>
          <ac:cxnSpMkLst>
            <pc:docMk/>
            <pc:sldMk cId="1878560685" sldId="2295"/>
            <ac:cxnSpMk id="16" creationId="{CF86711D-EB0E-DDC6-FB67-8F021EF91FC6}"/>
          </ac:cxnSpMkLst>
        </pc:cxnChg>
        <pc:cxnChg chg="del">
          <ac:chgData name="공덕호" userId="71ce1358-e66d-48ff-a044-821898ec7d32" providerId="ADAL" clId="{9DEF9BB3-E0E3-4EDA-99F8-463184D313D5}" dt="2022-11-16T15:16:49.824" v="15" actId="478"/>
          <ac:cxnSpMkLst>
            <pc:docMk/>
            <pc:sldMk cId="1878560685" sldId="2295"/>
            <ac:cxnSpMk id="32" creationId="{60B109AC-63A1-93C4-96A0-5B35D9AD20CF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52" creationId="{181F5A08-6538-C948-786A-A2AA5091C8F5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56" creationId="{57E3221B-9670-92F3-77EA-1C13EFF6C5BB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57" creationId="{32025C51-77E1-4AF4-783F-F03A041363D7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59" creationId="{33B22D2F-D789-1713-9AE0-CBF220EFBD75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7172" creationId="{971159E3-C61E-6DFD-5FBF-F0A35BE34DDE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7173" creationId="{7EF5AD36-89AC-2ABB-4810-026C9059268D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7174" creationId="{9FB9095D-FD05-75D8-4A17-F8E1363C6C96}"/>
          </ac:cxnSpMkLst>
        </pc:cxnChg>
        <pc:cxnChg chg="del">
          <ac:chgData name="공덕호" userId="71ce1358-e66d-48ff-a044-821898ec7d32" providerId="ADAL" clId="{9DEF9BB3-E0E3-4EDA-99F8-463184D313D5}" dt="2022-11-16T15:16:49.308" v="14" actId="478"/>
          <ac:cxnSpMkLst>
            <pc:docMk/>
            <pc:sldMk cId="1878560685" sldId="2295"/>
            <ac:cxnSpMk id="7176" creationId="{ABF122B7-45B4-0249-92FD-33F27ABDD467}"/>
          </ac:cxnSpMkLst>
        </pc:cxnChg>
      </pc:sldChg>
      <pc:sldChg chg="addSp delSp modSp mod">
        <pc:chgData name="공덕호" userId="71ce1358-e66d-48ff-a044-821898ec7d32" providerId="ADAL" clId="{9DEF9BB3-E0E3-4EDA-99F8-463184D313D5}" dt="2022-11-17T16:16:15.873" v="1411" actId="1076"/>
        <pc:sldMkLst>
          <pc:docMk/>
          <pc:sldMk cId="2528155978" sldId="2297"/>
        </pc:sldMkLst>
        <pc:picChg chg="add mod">
          <ac:chgData name="공덕호" userId="71ce1358-e66d-48ff-a044-821898ec7d32" providerId="ADAL" clId="{9DEF9BB3-E0E3-4EDA-99F8-463184D313D5}" dt="2022-11-17T16:16:15.873" v="1411" actId="1076"/>
          <ac:picMkLst>
            <pc:docMk/>
            <pc:sldMk cId="2528155978" sldId="2297"/>
            <ac:picMk id="6" creationId="{ED5CA61E-8952-48F6-73DA-38AA3CADF3D0}"/>
          </ac:picMkLst>
        </pc:picChg>
        <pc:picChg chg="del">
          <ac:chgData name="공덕호" userId="71ce1358-e66d-48ff-a044-821898ec7d32" providerId="ADAL" clId="{9DEF9BB3-E0E3-4EDA-99F8-463184D313D5}" dt="2022-11-17T16:16:11.905" v="1408" actId="478"/>
          <ac:picMkLst>
            <pc:docMk/>
            <pc:sldMk cId="2528155978" sldId="2297"/>
            <ac:picMk id="7174" creationId="{1770661F-0C25-7058-1EB4-8B2215452428}"/>
          </ac:picMkLst>
        </pc:picChg>
      </pc:sldChg>
    </pc:docChg>
  </pc:docChgLst>
  <pc:docChgLst>
    <pc:chgData name="공덕호" userId="71ce1358-e66d-48ff-a044-821898ec7d32" providerId="ADAL" clId="{2E71629C-D9B5-4A85-9E1F-C990D40459D2}"/>
    <pc:docChg chg="undo custSel modSld">
      <pc:chgData name="공덕호" userId="71ce1358-e66d-48ff-a044-821898ec7d32" providerId="ADAL" clId="{2E71629C-D9B5-4A85-9E1F-C990D40459D2}" dt="2022-09-16T08:22:33.735" v="202" actId="1076"/>
      <pc:docMkLst>
        <pc:docMk/>
      </pc:docMkLst>
      <pc:sldChg chg="addSp delSp modSp mod">
        <pc:chgData name="공덕호" userId="71ce1358-e66d-48ff-a044-821898ec7d32" providerId="ADAL" clId="{2E71629C-D9B5-4A85-9E1F-C990D40459D2}" dt="2022-09-16T08:22:33.735" v="202" actId="1076"/>
        <pc:sldMkLst>
          <pc:docMk/>
          <pc:sldMk cId="2037530281" sldId="2288"/>
        </pc:sldMkLst>
        <pc:spChg chg="mod">
          <ac:chgData name="공덕호" userId="71ce1358-e66d-48ff-a044-821898ec7d32" providerId="ADAL" clId="{2E71629C-D9B5-4A85-9E1F-C990D40459D2}" dt="2022-09-16T07:23:02.388" v="103"/>
          <ac:spMkLst>
            <pc:docMk/>
            <pc:sldMk cId="2037530281" sldId="2288"/>
            <ac:spMk id="20" creationId="{8CA8EC6A-16D1-EFD9-4F53-C98996981AFD}"/>
          </ac:spMkLst>
        </pc:spChg>
        <pc:spChg chg="mod">
          <ac:chgData name="공덕호" userId="71ce1358-e66d-48ff-a044-821898ec7d32" providerId="ADAL" clId="{2E71629C-D9B5-4A85-9E1F-C990D40459D2}" dt="2022-09-16T07:23:02.388" v="103"/>
          <ac:spMkLst>
            <pc:docMk/>
            <pc:sldMk cId="2037530281" sldId="2288"/>
            <ac:spMk id="21" creationId="{C32D119F-9ACD-F93C-D676-9BD4DC5A0801}"/>
          </ac:spMkLst>
        </pc:spChg>
        <pc:spChg chg="mod">
          <ac:chgData name="공덕호" userId="71ce1358-e66d-48ff-a044-821898ec7d32" providerId="ADAL" clId="{2E71629C-D9B5-4A85-9E1F-C990D40459D2}" dt="2022-09-16T07:25:10.887" v="137" actId="12788"/>
          <ac:spMkLst>
            <pc:docMk/>
            <pc:sldMk cId="2037530281" sldId="2288"/>
            <ac:spMk id="25" creationId="{2CECD64B-6DBB-28F2-2332-57BD49DF9884}"/>
          </ac:spMkLst>
        </pc:spChg>
        <pc:spChg chg="mod">
          <ac:chgData name="공덕호" userId="71ce1358-e66d-48ff-a044-821898ec7d32" providerId="ADAL" clId="{2E71629C-D9B5-4A85-9E1F-C990D40459D2}" dt="2022-09-16T07:25:10.887" v="137" actId="12788"/>
          <ac:spMkLst>
            <pc:docMk/>
            <pc:sldMk cId="2037530281" sldId="2288"/>
            <ac:spMk id="26" creationId="{6A1F4293-7669-0D1B-4092-B63BE03207FB}"/>
          </ac:spMkLst>
        </pc:spChg>
        <pc:spChg chg="add mod">
          <ac:chgData name="공덕호" userId="71ce1358-e66d-48ff-a044-821898ec7d32" providerId="ADAL" clId="{2E71629C-D9B5-4A85-9E1F-C990D40459D2}" dt="2022-09-16T07:24:30.445" v="121" actId="14100"/>
          <ac:spMkLst>
            <pc:docMk/>
            <pc:sldMk cId="2037530281" sldId="2288"/>
            <ac:spMk id="27" creationId="{69B44F7D-9B61-CEC0-956A-9A583AEC2B0D}"/>
          </ac:spMkLst>
        </pc:spChg>
        <pc:spChg chg="add mod">
          <ac:chgData name="공덕호" userId="71ce1358-e66d-48ff-a044-821898ec7d32" providerId="ADAL" clId="{2E71629C-D9B5-4A85-9E1F-C990D40459D2}" dt="2022-09-16T07:24:30.445" v="121" actId="14100"/>
          <ac:spMkLst>
            <pc:docMk/>
            <pc:sldMk cId="2037530281" sldId="2288"/>
            <ac:spMk id="28" creationId="{5D2D014E-E2B7-9480-9680-66651726182B}"/>
          </ac:spMkLst>
        </pc:spChg>
        <pc:spChg chg="add mod">
          <ac:chgData name="공덕호" userId="71ce1358-e66d-48ff-a044-821898ec7d32" providerId="ADAL" clId="{2E71629C-D9B5-4A85-9E1F-C990D40459D2}" dt="2022-09-16T07:26:29.693" v="158" actId="1076"/>
          <ac:spMkLst>
            <pc:docMk/>
            <pc:sldMk cId="2037530281" sldId="2288"/>
            <ac:spMk id="29" creationId="{3E9F3A23-C0FD-78CB-03A9-D537FBD39025}"/>
          </ac:spMkLst>
        </pc:spChg>
        <pc:spChg chg="add mod">
          <ac:chgData name="공덕호" userId="71ce1358-e66d-48ff-a044-821898ec7d32" providerId="ADAL" clId="{2E71629C-D9B5-4A85-9E1F-C990D40459D2}" dt="2022-09-16T07:25:25.245" v="141" actId="1076"/>
          <ac:spMkLst>
            <pc:docMk/>
            <pc:sldMk cId="2037530281" sldId="2288"/>
            <ac:spMk id="30" creationId="{1FC09F4D-FF01-44C2-0AB0-7A675AC6852C}"/>
          </ac:spMkLst>
        </pc:spChg>
        <pc:spChg chg="add mod">
          <ac:chgData name="공덕호" userId="71ce1358-e66d-48ff-a044-821898ec7d32" providerId="ADAL" clId="{2E71629C-D9B5-4A85-9E1F-C990D40459D2}" dt="2022-09-16T07:27:04.517" v="169" actId="1076"/>
          <ac:spMkLst>
            <pc:docMk/>
            <pc:sldMk cId="2037530281" sldId="2288"/>
            <ac:spMk id="31" creationId="{05B0D331-AF72-32F5-09F2-7E9883B6A66D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37" creationId="{50BEC2EE-540B-9B6E-D438-FD985BB6433E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38" creationId="{BE7E5E79-4DB5-737D-6E6E-F9794FEA5C4D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2" creationId="{A6163553-3AF2-2EC9-9AB9-6C6A5ED5EDE5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3" creationId="{47950425-E03E-528D-4B41-82D6D6484C67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7" creationId="{E680893F-6BD3-A2B3-2DFA-65705E8ED537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48" creationId="{E54A42A5-8152-B1DA-6FA1-91D55DF7844D}"/>
          </ac:spMkLst>
        </pc:spChg>
        <pc:spChg chg="mod">
          <ac:chgData name="공덕호" userId="71ce1358-e66d-48ff-a044-821898ec7d32" providerId="ADAL" clId="{2E71629C-D9B5-4A85-9E1F-C990D40459D2}" dt="2022-09-16T07:23:39.822" v="115" actId="1076"/>
          <ac:spMkLst>
            <pc:docMk/>
            <pc:sldMk cId="2037530281" sldId="2288"/>
            <ac:spMk id="49" creationId="{BA7BD340-A76C-6DE2-4563-7D0AD9E826E4}"/>
          </ac:spMkLst>
        </pc:spChg>
        <pc:spChg chg="del">
          <ac:chgData name="공덕호" userId="71ce1358-e66d-48ff-a044-821898ec7d32" providerId="ADAL" clId="{2E71629C-D9B5-4A85-9E1F-C990D40459D2}" dt="2022-09-16T07:19:37.836" v="5" actId="478"/>
          <ac:spMkLst>
            <pc:docMk/>
            <pc:sldMk cId="2037530281" sldId="2288"/>
            <ac:spMk id="54" creationId="{024ABDE4-19B4-CAF1-1537-DE004DDB8607}"/>
          </ac:spMkLst>
        </pc:spChg>
        <pc:spChg chg="del mod">
          <ac:chgData name="공덕호" userId="71ce1358-e66d-48ff-a044-821898ec7d32" providerId="ADAL" clId="{2E71629C-D9B5-4A85-9E1F-C990D40459D2}" dt="2022-09-16T07:19:36.970" v="4" actId="478"/>
          <ac:spMkLst>
            <pc:docMk/>
            <pc:sldMk cId="2037530281" sldId="2288"/>
            <ac:spMk id="58" creationId="{EF6CF4EE-8EF5-6741-09AE-18F4CDFD1757}"/>
          </ac:spMkLst>
        </pc:spChg>
        <pc:spChg chg="add del mod">
          <ac:chgData name="공덕호" userId="71ce1358-e66d-48ff-a044-821898ec7d32" providerId="ADAL" clId="{2E71629C-D9B5-4A85-9E1F-C990D40459D2}" dt="2022-09-16T07:24:45.466" v="125" actId="478"/>
          <ac:spMkLst>
            <pc:docMk/>
            <pc:sldMk cId="2037530281" sldId="2288"/>
            <ac:spMk id="63" creationId="{A2C72FBC-20ED-1A54-2E22-93ABD7C1C0F6}"/>
          </ac:spMkLst>
        </pc:spChg>
        <pc:spChg chg="add del">
          <ac:chgData name="공덕호" userId="71ce1358-e66d-48ff-a044-821898ec7d32" providerId="ADAL" clId="{2E71629C-D9B5-4A85-9E1F-C990D40459D2}" dt="2022-09-16T07:19:35.096" v="2" actId="478"/>
          <ac:spMkLst>
            <pc:docMk/>
            <pc:sldMk cId="2037530281" sldId="2288"/>
            <ac:spMk id="7169" creationId="{96DD3E6A-45D8-1D41-5230-9C97B8210E9F}"/>
          </ac:spMkLst>
        </pc:spChg>
        <pc:spChg chg="add del mod">
          <ac:chgData name="공덕호" userId="71ce1358-e66d-48ff-a044-821898ec7d32" providerId="ADAL" clId="{2E71629C-D9B5-4A85-9E1F-C990D40459D2}" dt="2022-09-16T07:24:44.513" v="124" actId="478"/>
          <ac:spMkLst>
            <pc:docMk/>
            <pc:sldMk cId="2037530281" sldId="2288"/>
            <ac:spMk id="7170" creationId="{0006C888-7561-B64B-2B39-6EA49C10E736}"/>
          </ac:spMkLst>
        </pc:spChg>
        <pc:spChg chg="mod">
          <ac:chgData name="공덕호" userId="71ce1358-e66d-48ff-a044-821898ec7d32" providerId="ADAL" clId="{2E71629C-D9B5-4A85-9E1F-C990D40459D2}" dt="2022-09-16T07:20:07.311" v="22" actId="1076"/>
          <ac:spMkLst>
            <pc:docMk/>
            <pc:sldMk cId="2037530281" sldId="2288"/>
            <ac:spMk id="7171" creationId="{00000000-0000-0000-0000-000000000000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74" creationId="{90BA7B77-610F-8CDE-4A99-BB73DC5B0619}"/>
          </ac:spMkLst>
        </pc:spChg>
        <pc:spChg chg="mod">
          <ac:chgData name="공덕호" userId="71ce1358-e66d-48ff-a044-821898ec7d32" providerId="ADAL" clId="{2E71629C-D9B5-4A85-9E1F-C990D40459D2}" dt="2022-09-16T07:27:43.973" v="171" actId="14100"/>
          <ac:spMkLst>
            <pc:docMk/>
            <pc:sldMk cId="2037530281" sldId="2288"/>
            <ac:spMk id="7176" creationId="{4DCC8F35-2D62-286B-DF3A-9CF6BEC24554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78" creationId="{4825FC26-D5AC-DA00-2EA9-271B65AF9E10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2" creationId="{44AA5691-7155-F282-6DC2-FC3F925B3B3F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5" creationId="{9A13D78E-0681-BAD5-94EE-260FCA853BA5}"/>
          </ac:spMkLst>
        </pc:spChg>
        <pc:spChg chg="mod">
          <ac:chgData name="공덕호" userId="71ce1358-e66d-48ff-a044-821898ec7d32" providerId="ADAL" clId="{2E71629C-D9B5-4A85-9E1F-C990D40459D2}" dt="2022-09-16T07:24:19.364" v="118"/>
          <ac:spMkLst>
            <pc:docMk/>
            <pc:sldMk cId="2037530281" sldId="2288"/>
            <ac:spMk id="7188" creationId="{64933962-933A-EE23-B03B-0CE387C91887}"/>
          </ac:spMkLst>
        </pc:spChg>
        <pc:spChg chg="add mod">
          <ac:chgData name="공덕호" userId="71ce1358-e66d-48ff-a044-821898ec7d32" providerId="ADAL" clId="{2E71629C-D9B5-4A85-9E1F-C990D40459D2}" dt="2022-09-16T07:26:53.181" v="165" actId="1076"/>
          <ac:spMkLst>
            <pc:docMk/>
            <pc:sldMk cId="2037530281" sldId="2288"/>
            <ac:spMk id="7197" creationId="{2E450866-D7F4-9D79-51E6-86DD06F5F53D}"/>
          </ac:spMkLst>
        </pc:spChg>
        <pc:spChg chg="del">
          <ac:chgData name="공덕호" userId="71ce1358-e66d-48ff-a044-821898ec7d32" providerId="ADAL" clId="{2E71629C-D9B5-4A85-9E1F-C990D40459D2}" dt="2022-09-16T07:21:43.418" v="63" actId="478"/>
          <ac:spMkLst>
            <pc:docMk/>
            <pc:sldMk cId="2037530281" sldId="2288"/>
            <ac:spMk id="7216" creationId="{6541ECC1-97CC-31E8-F88A-906C0ED2488B}"/>
          </ac:spMkLst>
        </pc:spChg>
        <pc:spChg chg="add mod">
          <ac:chgData name="공덕호" userId="71ce1358-e66d-48ff-a044-821898ec7d32" providerId="ADAL" clId="{2E71629C-D9B5-4A85-9E1F-C990D40459D2}" dt="2022-09-16T07:28:00.757" v="190" actId="1076"/>
          <ac:spMkLst>
            <pc:docMk/>
            <pc:sldMk cId="2037530281" sldId="2288"/>
            <ac:spMk id="7221" creationId="{9A1ED560-B891-F960-5216-F7C64025A5D2}"/>
          </ac:spMkLst>
        </pc:spChg>
        <pc:spChg chg="add mod">
          <ac:chgData name="공덕호" userId="71ce1358-e66d-48ff-a044-821898ec7d32" providerId="ADAL" clId="{2E71629C-D9B5-4A85-9E1F-C990D40459D2}" dt="2022-09-16T07:28:06.485" v="195" actId="20577"/>
          <ac:spMkLst>
            <pc:docMk/>
            <pc:sldMk cId="2037530281" sldId="2288"/>
            <ac:spMk id="7222" creationId="{95ECC307-7595-047E-F5F7-F55C3BE9CA73}"/>
          </ac:spMkLst>
        </pc:spChg>
        <pc:spChg chg="mod">
          <ac:chgData name="공덕호" userId="71ce1358-e66d-48ff-a044-821898ec7d32" providerId="ADAL" clId="{2E71629C-D9B5-4A85-9E1F-C990D40459D2}" dt="2022-09-16T07:23:39.822" v="115" actId="1076"/>
          <ac:spMkLst>
            <pc:docMk/>
            <pc:sldMk cId="2037530281" sldId="2288"/>
            <ac:spMk id="7303" creationId="{9258D9A6-E857-F940-41D9-24DBC0AB7A70}"/>
          </ac:spMkLst>
        </pc:spChg>
        <pc:spChg chg="mod">
          <ac:chgData name="공덕호" userId="71ce1358-e66d-48ff-a044-821898ec7d32" providerId="ADAL" clId="{2E71629C-D9B5-4A85-9E1F-C990D40459D2}" dt="2022-09-16T07:20:15.036" v="27" actId="1035"/>
          <ac:spMkLst>
            <pc:docMk/>
            <pc:sldMk cId="2037530281" sldId="2288"/>
            <ac:spMk id="7312" creationId="{2BBD96B0-4B84-5034-4E2D-6C7F032BE01B}"/>
          </ac:spMkLst>
        </pc:spChg>
        <pc:spChg chg="del">
          <ac:chgData name="공덕호" userId="71ce1358-e66d-48ff-a044-821898ec7d32" providerId="ADAL" clId="{2E71629C-D9B5-4A85-9E1F-C990D40459D2}" dt="2022-09-16T07:19:37.836" v="5" actId="478"/>
          <ac:spMkLst>
            <pc:docMk/>
            <pc:sldMk cId="2037530281" sldId="2288"/>
            <ac:spMk id="7329" creationId="{C2974BD9-549D-953F-279F-2CC8E7C77760}"/>
          </ac:spMkLst>
        </pc:spChg>
        <pc:grpChg chg="add 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11" creationId="{81D27A58-066E-F391-1133-0CEDCF819244}"/>
          </ac:grpSpMkLst>
        </pc:grpChg>
        <pc:grpChg chg="add mod">
          <ac:chgData name="공덕호" userId="71ce1358-e66d-48ff-a044-821898ec7d32" providerId="ADAL" clId="{2E71629C-D9B5-4A85-9E1F-C990D40459D2}" dt="2022-09-16T08:21:59.823" v="196" actId="14100"/>
          <ac:grpSpMkLst>
            <pc:docMk/>
            <pc:sldMk cId="2037530281" sldId="2288"/>
            <ac:grpSpMk id="16" creationId="{71224EE8-9E29-B233-2E61-D912F7FE9A56}"/>
          </ac:grpSpMkLst>
        </pc:grpChg>
        <pc:grpChg chg="add del mod">
          <ac:chgData name="공덕호" userId="71ce1358-e66d-48ff-a044-821898ec7d32" providerId="ADAL" clId="{2E71629C-D9B5-4A85-9E1F-C990D40459D2}" dt="2022-09-16T07:23:03.028" v="104"/>
          <ac:grpSpMkLst>
            <pc:docMk/>
            <pc:sldMk cId="2037530281" sldId="2288"/>
            <ac:grpSpMk id="19" creationId="{9886832E-A616-10AE-5754-7A493071CE39}"/>
          </ac:grpSpMkLst>
        </pc:grpChg>
        <pc:grpChg chg="add mod">
          <ac:chgData name="공덕호" userId="71ce1358-e66d-48ff-a044-821898ec7d32" providerId="ADAL" clId="{2E71629C-D9B5-4A85-9E1F-C990D40459D2}" dt="2022-09-16T08:22:06.695" v="199" actId="1076"/>
          <ac:grpSpMkLst>
            <pc:docMk/>
            <pc:sldMk cId="2037530281" sldId="2288"/>
            <ac:grpSpMk id="24" creationId="{0318D168-9E82-3C3D-49C0-6A4E68CE031C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36" creationId="{2389CF14-29AF-CB6C-FD97-7FBBFD80BD19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41" creationId="{9B07C3DF-E010-2A86-6612-F3329107A8AB}"/>
          </ac:grpSpMkLst>
        </pc:grpChg>
        <pc:grpChg chg="add mod">
          <ac:chgData name="공덕호" userId="71ce1358-e66d-48ff-a044-821898ec7d32" providerId="ADAL" clId="{2E71629C-D9B5-4A85-9E1F-C990D40459D2}" dt="2022-09-16T07:24:30.445" v="121" actId="14100"/>
          <ac:grpSpMkLst>
            <pc:docMk/>
            <pc:sldMk cId="2037530281" sldId="2288"/>
            <ac:grpSpMk id="46" creationId="{90152333-100F-C6C0-AC21-BA65CCA9AF23}"/>
          </ac:grpSpMkLst>
        </pc:grpChg>
        <pc:grpChg chg="add mod">
          <ac:chgData name="공덕호" userId="71ce1358-e66d-48ff-a044-821898ec7d32" providerId="ADAL" clId="{2E71629C-D9B5-4A85-9E1F-C990D40459D2}" dt="2022-09-16T07:27:02.413" v="168" actId="14100"/>
          <ac:grpSpMkLst>
            <pc:docMk/>
            <pc:sldMk cId="2037530281" sldId="2288"/>
            <ac:grpSpMk id="53" creationId="{C5F4BF7A-95A9-01A1-41B1-951DF0674CC8}"/>
          </ac:grpSpMkLst>
        </pc:grpChg>
        <pc:grpChg chg="add mod">
          <ac:chgData name="공덕호" userId="71ce1358-e66d-48ff-a044-821898ec7d32" providerId="ADAL" clId="{2E71629C-D9B5-4A85-9E1F-C990D40459D2}" dt="2022-09-16T07:26:56.725" v="166" actId="14100"/>
          <ac:grpSpMkLst>
            <pc:docMk/>
            <pc:sldMk cId="2037530281" sldId="2288"/>
            <ac:grpSpMk id="59" creationId="{F75AFD7A-6E21-2C09-1D42-F48F607E4772}"/>
          </ac:grpSpMkLst>
        </pc:grpChg>
        <pc:grpChg chg="add del mod">
          <ac:chgData name="공덕호" userId="71ce1358-e66d-48ff-a044-821898ec7d32" providerId="ADAL" clId="{2E71629C-D9B5-4A85-9E1F-C990D40459D2}" dt="2022-09-16T07:24:44.135" v="123" actId="478"/>
          <ac:grpSpMkLst>
            <pc:docMk/>
            <pc:sldMk cId="2037530281" sldId="2288"/>
            <ac:grpSpMk id="7172" creationId="{47470E2F-A072-BF14-8625-A1381C14B2D8}"/>
          </ac:grpSpMkLst>
        </pc:grpChg>
        <pc:grpChg chg="add del mod">
          <ac:chgData name="공덕호" userId="71ce1358-e66d-48ff-a044-821898ec7d32" providerId="ADAL" clId="{2E71629C-D9B5-4A85-9E1F-C990D40459D2}" dt="2022-09-16T07:24:50.620" v="128" actId="478"/>
          <ac:grpSpMkLst>
            <pc:docMk/>
            <pc:sldMk cId="2037530281" sldId="2288"/>
            <ac:grpSpMk id="7175" creationId="{3FA784E9-8F81-B901-89E1-69A3F5C8B558}"/>
          </ac:grpSpMkLst>
        </pc:grpChg>
        <pc:grpChg chg="add del mod">
          <ac:chgData name="공덕호" userId="71ce1358-e66d-48ff-a044-821898ec7d32" providerId="ADAL" clId="{2E71629C-D9B5-4A85-9E1F-C990D40459D2}" dt="2022-09-16T07:24:52.358" v="130" actId="478"/>
          <ac:grpSpMkLst>
            <pc:docMk/>
            <pc:sldMk cId="2037530281" sldId="2288"/>
            <ac:grpSpMk id="7179" creationId="{669443C8-994F-EEEE-EA86-8423A6B36CF8}"/>
          </ac:grpSpMkLst>
        </pc:grpChg>
        <pc:grpChg chg="add del mod">
          <ac:chgData name="공덕호" userId="71ce1358-e66d-48ff-a044-821898ec7d32" providerId="ADAL" clId="{2E71629C-D9B5-4A85-9E1F-C990D40459D2}" dt="2022-09-16T07:24:52.937" v="131" actId="478"/>
          <ac:grpSpMkLst>
            <pc:docMk/>
            <pc:sldMk cId="2037530281" sldId="2288"/>
            <ac:grpSpMk id="7183" creationId="{7E841147-9A8C-44DE-75E5-451ABB43C116}"/>
          </ac:grpSpMkLst>
        </pc:grpChg>
        <pc:grpChg chg="add del mod">
          <ac:chgData name="공덕호" userId="71ce1358-e66d-48ff-a044-821898ec7d32" providerId="ADAL" clId="{2E71629C-D9B5-4A85-9E1F-C990D40459D2}" dt="2022-09-16T07:24:51.522" v="129" actId="478"/>
          <ac:grpSpMkLst>
            <pc:docMk/>
            <pc:sldMk cId="2037530281" sldId="2288"/>
            <ac:grpSpMk id="7186" creationId="{B0A79D11-F970-C2CE-2140-4C9069C190C4}"/>
          </ac:grpSpMkLst>
        </pc:grpChg>
        <pc:grpChg chg="add mod">
          <ac:chgData name="공덕호" userId="71ce1358-e66d-48ff-a044-821898ec7d32" providerId="ADAL" clId="{2E71629C-D9B5-4A85-9E1F-C990D40459D2}" dt="2022-09-16T07:26:02.541" v="152" actId="1076"/>
          <ac:grpSpMkLst>
            <pc:docMk/>
            <pc:sldMk cId="2037530281" sldId="2288"/>
            <ac:grpSpMk id="7192" creationId="{062AEA11-C27E-3FCE-BC93-B3D700F37372}"/>
          </ac:grpSpMkLst>
        </pc:grpChg>
        <pc:grpChg chg="mod">
          <ac:chgData name="공덕호" userId="71ce1358-e66d-48ff-a044-821898ec7d32" providerId="ADAL" clId="{2E71629C-D9B5-4A85-9E1F-C990D40459D2}" dt="2022-09-16T07:24:19.364" v="118"/>
          <ac:grpSpMkLst>
            <pc:docMk/>
            <pc:sldMk cId="2037530281" sldId="2288"/>
            <ac:grpSpMk id="7193" creationId="{171334BF-51EC-801C-B64E-E478FBBC74F2}"/>
          </ac:grpSpMkLst>
        </pc:grpChg>
        <pc:grpChg chg="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7282" creationId="{4DB3226A-8848-3269-4A00-0CA63E2B0BA5}"/>
          </ac:grpSpMkLst>
        </pc:grpChg>
        <pc:grpChg chg="mod">
          <ac:chgData name="공덕호" userId="71ce1358-e66d-48ff-a044-821898ec7d32" providerId="ADAL" clId="{2E71629C-D9B5-4A85-9E1F-C990D40459D2}" dt="2022-09-16T08:22:33.735" v="202" actId="1076"/>
          <ac:grpSpMkLst>
            <pc:docMk/>
            <pc:sldMk cId="2037530281" sldId="2288"/>
            <ac:grpSpMk id="7287" creationId="{EFAD5495-50E0-6B34-9DAC-0C8ACF34C08F}"/>
          </ac:grpSpMkLst>
        </pc:grpChg>
        <pc:grpChg chg="mod">
          <ac:chgData name="공덕호" userId="71ce1358-e66d-48ff-a044-821898ec7d32" providerId="ADAL" clId="{2E71629C-D9B5-4A85-9E1F-C990D40459D2}" dt="2022-09-16T07:23:39.822" v="115" actId="1076"/>
          <ac:grpSpMkLst>
            <pc:docMk/>
            <pc:sldMk cId="2037530281" sldId="2288"/>
            <ac:grpSpMk id="7310" creationId="{D7E302DE-4EC1-B799-722B-247F08891226}"/>
          </ac:grpSpMkLst>
        </pc:grpChg>
        <pc:cxnChg chg="add mod">
          <ac:chgData name="공덕호" userId="71ce1358-e66d-48ff-a044-821898ec7d32" providerId="ADAL" clId="{2E71629C-D9B5-4A85-9E1F-C990D40459D2}" dt="2022-09-16T07:23:39.822" v="115" actId="1076"/>
          <ac:cxnSpMkLst>
            <pc:docMk/>
            <pc:sldMk cId="2037530281" sldId="2288"/>
            <ac:cxnSpMk id="4" creationId="{8C7DE178-21C4-80C6-9FB6-57133E5C3340}"/>
          </ac:cxnSpMkLst>
        </pc:cxnChg>
        <pc:cxnChg chg="add del mod">
          <ac:chgData name="공덕호" userId="71ce1358-e66d-48ff-a044-821898ec7d32" providerId="ADAL" clId="{2E71629C-D9B5-4A85-9E1F-C990D40459D2}" dt="2022-09-16T07:24:12.639" v="117" actId="478"/>
          <ac:cxnSpMkLst>
            <pc:docMk/>
            <pc:sldMk cId="2037530281" sldId="2288"/>
            <ac:cxnSpMk id="7" creationId="{9E4FCC1D-2CE9-6093-22C5-0B4F75BE5ECE}"/>
          </ac:cxnSpMkLst>
        </pc:cxnChg>
        <pc:cxnChg chg="add del mod">
          <ac:chgData name="공덕호" userId="71ce1358-e66d-48ff-a044-821898ec7d32" providerId="ADAL" clId="{2E71629C-D9B5-4A85-9E1F-C990D40459D2}" dt="2022-09-16T07:21:34.374" v="59" actId="478"/>
          <ac:cxnSpMkLst>
            <pc:docMk/>
            <pc:sldMk cId="2037530281" sldId="2288"/>
            <ac:cxnSpMk id="10" creationId="{F6F7AEA8-2EFC-2444-B485-0BAA8383834B}"/>
          </ac:cxnSpMkLst>
        </pc:cxnChg>
        <pc:cxnChg chg="mod">
          <ac:chgData name="공덕호" userId="71ce1358-e66d-48ff-a044-821898ec7d32" providerId="ADAL" clId="{2E71629C-D9B5-4A85-9E1F-C990D40459D2}" dt="2022-09-16T07:21:34.513" v="60"/>
          <ac:cxnSpMkLst>
            <pc:docMk/>
            <pc:sldMk cId="2037530281" sldId="2288"/>
            <ac:cxnSpMk id="12" creationId="{5A1C2FC3-75D7-88B4-F402-D986DC2878B3}"/>
          </ac:cxnSpMkLst>
        </pc:cxnChg>
        <pc:cxnChg chg="mod">
          <ac:chgData name="공덕호" userId="71ce1358-e66d-48ff-a044-821898ec7d32" providerId="ADAL" clId="{2E71629C-D9B5-4A85-9E1F-C990D40459D2}" dt="2022-09-16T07:21:34.513" v="60"/>
          <ac:cxnSpMkLst>
            <pc:docMk/>
            <pc:sldMk cId="2037530281" sldId="2288"/>
            <ac:cxnSpMk id="13" creationId="{31A79FB8-BCD3-121B-7205-178E06ED56C8}"/>
          </ac:cxnSpMkLst>
        </pc:cxnChg>
        <pc:cxnChg chg="add mod">
          <ac:chgData name="공덕호" userId="71ce1358-e66d-48ff-a044-821898ec7d32" providerId="ADAL" clId="{2E71629C-D9B5-4A85-9E1F-C990D40459D2}" dt="2022-09-16T07:23:39.822" v="115" actId="1076"/>
          <ac:cxnSpMkLst>
            <pc:docMk/>
            <pc:sldMk cId="2037530281" sldId="2288"/>
            <ac:cxnSpMk id="14" creationId="{EF3669CB-B3AC-32C6-9D52-B107601BD102}"/>
          </ac:cxnSpMkLst>
        </pc:cxnChg>
        <pc:cxnChg chg="mod">
          <ac:chgData name="공덕호" userId="71ce1358-e66d-48ff-a044-821898ec7d32" providerId="ADAL" clId="{2E71629C-D9B5-4A85-9E1F-C990D40459D2}" dt="2022-09-16T07:22:56.260" v="101"/>
          <ac:cxnSpMkLst>
            <pc:docMk/>
            <pc:sldMk cId="2037530281" sldId="2288"/>
            <ac:cxnSpMk id="17" creationId="{B0DD5CDB-67A4-B831-D8B1-245160206890}"/>
          </ac:cxnSpMkLst>
        </pc:cxnChg>
        <pc:cxnChg chg="mod">
          <ac:chgData name="공덕호" userId="71ce1358-e66d-48ff-a044-821898ec7d32" providerId="ADAL" clId="{2E71629C-D9B5-4A85-9E1F-C990D40459D2}" dt="2022-09-16T07:22:56.260" v="101"/>
          <ac:cxnSpMkLst>
            <pc:docMk/>
            <pc:sldMk cId="2037530281" sldId="2288"/>
            <ac:cxnSpMk id="18" creationId="{B2F18B2D-A75D-F172-2CFE-5CC43B9B5C85}"/>
          </ac:cxnSpMkLst>
        </pc:cxnChg>
        <pc:cxnChg chg="add mod">
          <ac:chgData name="공덕호" userId="71ce1358-e66d-48ff-a044-821898ec7d32" providerId="ADAL" clId="{2E71629C-D9B5-4A85-9E1F-C990D40459D2}" dt="2022-09-16T08:22:00.487" v="197" actId="1076"/>
          <ac:cxnSpMkLst>
            <pc:docMk/>
            <pc:sldMk cId="2037530281" sldId="2288"/>
            <ac:cxnSpMk id="23" creationId="{BAEBBCE4-DBC4-BA51-A9D8-0A2FB260798B}"/>
          </ac:cxnSpMkLst>
        </pc:cxnChg>
        <pc:cxnChg chg="add mod">
          <ac:chgData name="공덕호" userId="71ce1358-e66d-48ff-a044-821898ec7d32" providerId="ADAL" clId="{2E71629C-D9B5-4A85-9E1F-C990D40459D2}" dt="2022-09-16T07:25:21.269" v="139" actId="14100"/>
          <ac:cxnSpMkLst>
            <pc:docMk/>
            <pc:sldMk cId="2037530281" sldId="2288"/>
            <ac:cxnSpMk id="32" creationId="{1FBF2C09-8158-1E01-E8E8-8E7C43D7DE8E}"/>
          </ac:cxnSpMkLst>
        </pc:cxnChg>
        <pc:cxnChg chg="add mod">
          <ac:chgData name="공덕호" userId="71ce1358-e66d-48ff-a044-821898ec7d32" providerId="ADAL" clId="{2E71629C-D9B5-4A85-9E1F-C990D40459D2}" dt="2022-09-16T07:24:30.445" v="121" actId="14100"/>
          <ac:cxnSpMkLst>
            <pc:docMk/>
            <pc:sldMk cId="2037530281" sldId="2288"/>
            <ac:cxnSpMk id="33" creationId="{24C375C7-DB2A-D3B5-7F9B-D869BC63D07B}"/>
          </ac:cxnSpMkLst>
        </pc:cxnChg>
        <pc:cxnChg chg="add mod">
          <ac:chgData name="공덕호" userId="71ce1358-e66d-48ff-a044-821898ec7d32" providerId="ADAL" clId="{2E71629C-D9B5-4A85-9E1F-C990D40459D2}" dt="2022-09-16T07:26:31.485" v="159" actId="14100"/>
          <ac:cxnSpMkLst>
            <pc:docMk/>
            <pc:sldMk cId="2037530281" sldId="2288"/>
            <ac:cxnSpMk id="34" creationId="{01C9A86A-A8FC-1EE7-F84B-07AB8601A89E}"/>
          </ac:cxnSpMkLst>
        </pc:cxnChg>
        <pc:cxnChg chg="add mod">
          <ac:chgData name="공덕호" userId="71ce1358-e66d-48ff-a044-821898ec7d32" providerId="ADAL" clId="{2E71629C-D9B5-4A85-9E1F-C990D40459D2}" dt="2022-09-16T07:25:23.533" v="140" actId="14100"/>
          <ac:cxnSpMkLst>
            <pc:docMk/>
            <pc:sldMk cId="2037530281" sldId="2288"/>
            <ac:cxnSpMk id="35" creationId="{6789A52F-3D01-63DA-B435-800B51B0901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39" creationId="{A03D5E50-4C74-EB56-2435-458B945CC4B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0" creationId="{51B69271-4645-5D88-9042-0EDC7A376716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4" creationId="{F0214A10-F060-C491-B1FF-12B2AAC837DE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45" creationId="{BE2706BA-81E1-D306-1842-1915DB2E9F08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0" creationId="{EB814827-4317-23A7-352B-DECDE92B5C63}"/>
          </ac:cxnSpMkLst>
        </pc:cxnChg>
        <pc:cxnChg chg="add del">
          <ac:chgData name="공덕호" userId="71ce1358-e66d-48ff-a044-821898ec7d32" providerId="ADAL" clId="{2E71629C-D9B5-4A85-9E1F-C990D40459D2}" dt="2022-09-16T07:19:35.096" v="2" actId="478"/>
          <ac:cxnSpMkLst>
            <pc:docMk/>
            <pc:sldMk cId="2037530281" sldId="2288"/>
            <ac:cxnSpMk id="51" creationId="{2B4A9BF7-FB27-1A4A-EEC4-5796B0417E2F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2" creationId="{6F79DE80-BFF6-2316-0555-92F7337F4C24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5" creationId="{3AE191A0-1CF0-C434-9459-071963299EF6}"/>
          </ac:cxnSpMkLst>
        </pc:cxnChg>
        <pc:cxnChg chg="add del">
          <ac:chgData name="공덕호" userId="71ce1358-e66d-48ff-a044-821898ec7d32" providerId="ADAL" clId="{2E71629C-D9B5-4A85-9E1F-C990D40459D2}" dt="2022-09-16T07:19:35.096" v="2" actId="478"/>
          <ac:cxnSpMkLst>
            <pc:docMk/>
            <pc:sldMk cId="2037530281" sldId="2288"/>
            <ac:cxnSpMk id="56" creationId="{270497F8-1FDD-7037-19D1-FF77446491C9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57" creationId="{68539F86-2A59-F55C-FEF9-B750EB17DD82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60" creationId="{F1B01289-658A-DBE4-737E-8D7D3AD5AB99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61" creationId="{5492646E-C92F-A0AE-CDC8-DF88284E5CFC}"/>
          </ac:cxnSpMkLst>
        </pc:cxnChg>
        <pc:cxnChg chg="add del mod">
          <ac:chgData name="공덕호" userId="71ce1358-e66d-48ff-a044-821898ec7d32" providerId="ADAL" clId="{2E71629C-D9B5-4A85-9E1F-C990D40459D2}" dt="2022-09-16T07:24:48.357" v="127" actId="478"/>
          <ac:cxnSpMkLst>
            <pc:docMk/>
            <pc:sldMk cId="2037530281" sldId="2288"/>
            <ac:cxnSpMk id="62" creationId="{26661866-1387-09A1-B06C-A997A076D08F}"/>
          </ac:cxnSpMkLst>
        </pc:cxnChg>
        <pc:cxnChg chg="add del mod">
          <ac:chgData name="공덕호" userId="71ce1358-e66d-48ff-a044-821898ec7d32" providerId="ADAL" clId="{2E71629C-D9B5-4A85-9E1F-C990D40459D2}" dt="2022-09-16T07:24:47.070" v="126" actId="478"/>
          <ac:cxnSpMkLst>
            <pc:docMk/>
            <pc:sldMk cId="2037530281" sldId="2288"/>
            <ac:cxnSpMk id="7168" creationId="{73C57BB4-BF4F-790B-8057-E8127404CB7D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73" creationId="{376D2CF4-DA79-9C12-12E9-9D51307C833E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77" creationId="{61F7234C-FBC5-A1D9-5B1B-07A0EC4E2F7A}"/>
          </ac:cxnSpMkLst>
        </pc:cxnChg>
        <pc:cxnChg chg="del mod">
          <ac:chgData name="공덕호" userId="71ce1358-e66d-48ff-a044-821898ec7d32" providerId="ADAL" clId="{2E71629C-D9B5-4A85-9E1F-C990D40459D2}" dt="2022-09-16T07:19:40.390" v="7" actId="478"/>
          <ac:cxnSpMkLst>
            <pc:docMk/>
            <pc:sldMk cId="2037530281" sldId="2288"/>
            <ac:cxnSpMk id="7180" creationId="{B3624DF8-53A9-3EE4-E6D1-28AB13607D9B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1" creationId="{190617A8-FF90-B72A-1990-D718871D0300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4" creationId="{B6CAF636-20AC-C0AA-D00B-64F9BD644985}"/>
          </ac:cxnSpMkLst>
        </pc:cxnChg>
        <pc:cxnChg chg="mod">
          <ac:chgData name="공덕호" userId="71ce1358-e66d-48ff-a044-821898ec7d32" providerId="ADAL" clId="{2E71629C-D9B5-4A85-9E1F-C990D40459D2}" dt="2022-09-16T07:24:19.364" v="118"/>
          <ac:cxnSpMkLst>
            <pc:docMk/>
            <pc:sldMk cId="2037530281" sldId="2288"/>
            <ac:cxnSpMk id="7187" creationId="{F215DB2A-2865-0FE1-5BB1-924B9CD900F7}"/>
          </ac:cxnSpMkLst>
        </pc:cxnChg>
        <pc:cxnChg chg="add mod">
          <ac:chgData name="공덕호" userId="71ce1358-e66d-48ff-a044-821898ec7d32" providerId="ADAL" clId="{2E71629C-D9B5-4A85-9E1F-C990D40459D2}" dt="2022-09-16T07:26:42.437" v="161" actId="14100"/>
          <ac:cxnSpMkLst>
            <pc:docMk/>
            <pc:sldMk cId="2037530281" sldId="2288"/>
            <ac:cxnSpMk id="7189" creationId="{59E4B8F7-0C15-F631-44FE-D3776F16CBAE}"/>
          </ac:cxnSpMkLst>
        </pc:cxnChg>
        <pc:cxnChg chg="add mod">
          <ac:chgData name="공덕호" userId="71ce1358-e66d-48ff-a044-821898ec7d32" providerId="ADAL" clId="{2E71629C-D9B5-4A85-9E1F-C990D40459D2}" dt="2022-09-16T07:26:34.557" v="160" actId="14100"/>
          <ac:cxnSpMkLst>
            <pc:docMk/>
            <pc:sldMk cId="2037530281" sldId="2288"/>
            <ac:cxnSpMk id="7190" creationId="{E73F5019-8606-D74E-B203-65CD7E300A1B}"/>
          </ac:cxnSpMkLst>
        </pc:cxnChg>
        <pc:cxnChg chg="add mod">
          <ac:chgData name="공덕호" userId="71ce1358-e66d-48ff-a044-821898ec7d32" providerId="ADAL" clId="{2E71629C-D9B5-4A85-9E1F-C990D40459D2}" dt="2022-09-16T07:26:49.001" v="164" actId="1036"/>
          <ac:cxnSpMkLst>
            <pc:docMk/>
            <pc:sldMk cId="2037530281" sldId="2288"/>
            <ac:cxnSpMk id="7191" creationId="{F6B63380-2D61-5542-5167-A0360DFBDB47}"/>
          </ac:cxnSpMkLst>
        </pc:cxnChg>
        <pc:cxnChg chg="mod">
          <ac:chgData name="공덕호" userId="71ce1358-e66d-48ff-a044-821898ec7d32" providerId="ADAL" clId="{2E71629C-D9B5-4A85-9E1F-C990D40459D2}" dt="2022-09-16T07:26:45.909" v="162" actId="14100"/>
          <ac:cxnSpMkLst>
            <pc:docMk/>
            <pc:sldMk cId="2037530281" sldId="2288"/>
            <ac:cxnSpMk id="7194" creationId="{3E66D2A5-2802-9714-A529-9F9EACD83459}"/>
          </ac:cxnSpMkLst>
        </pc:cxnChg>
        <pc:cxnChg chg="mod">
          <ac:chgData name="공덕호" userId="71ce1358-e66d-48ff-a044-821898ec7d32" providerId="ADAL" clId="{2E71629C-D9B5-4A85-9E1F-C990D40459D2}" dt="2022-09-16T07:25:58.360" v="151" actId="1035"/>
          <ac:cxnSpMkLst>
            <pc:docMk/>
            <pc:sldMk cId="2037530281" sldId="2288"/>
            <ac:cxnSpMk id="7195" creationId="{716A2DC4-1F50-88B5-BE86-A34E18CFF343}"/>
          </ac:cxnSpMkLst>
        </pc:cxnChg>
        <pc:cxnChg chg="mod">
          <ac:chgData name="공덕호" userId="71ce1358-e66d-48ff-a044-821898ec7d32" providerId="ADAL" clId="{2E71629C-D9B5-4A85-9E1F-C990D40459D2}" dt="2022-09-16T07:25:53.333" v="149" actId="14100"/>
          <ac:cxnSpMkLst>
            <pc:docMk/>
            <pc:sldMk cId="2037530281" sldId="2288"/>
            <ac:cxnSpMk id="7196" creationId="{71F54723-2C77-1185-74EB-377D97C0C4B0}"/>
          </ac:cxnSpMkLst>
        </pc:cxnChg>
        <pc:cxnChg chg="add mod">
          <ac:chgData name="공덕호" userId="71ce1358-e66d-48ff-a044-821898ec7d32" providerId="ADAL" clId="{2E71629C-D9B5-4A85-9E1F-C990D40459D2}" dt="2022-09-16T08:22:31.207" v="201" actId="1076"/>
          <ac:cxnSpMkLst>
            <pc:docMk/>
            <pc:sldMk cId="2037530281" sldId="2288"/>
            <ac:cxnSpMk id="7223" creationId="{7764191B-1F72-97B4-08D0-E4D3800EC9C2}"/>
          </ac:cxnSpMkLst>
        </pc:cxnChg>
        <pc:cxnChg chg="del">
          <ac:chgData name="공덕호" userId="71ce1358-e66d-48ff-a044-821898ec7d32" providerId="ADAL" clId="{2E71629C-D9B5-4A85-9E1F-C990D40459D2}" dt="2022-09-16T07:19:49.438" v="12" actId="21"/>
          <ac:cxnSpMkLst>
            <pc:docMk/>
            <pc:sldMk cId="2037530281" sldId="2288"/>
            <ac:cxnSpMk id="7226" creationId="{9A2DCDF8-CF97-6F3A-427A-CAA5B52C8038}"/>
          </ac:cxnSpMkLst>
        </pc:cxnChg>
        <pc:cxnChg chg="del mod">
          <ac:chgData name="공덕호" userId="71ce1358-e66d-48ff-a044-821898ec7d32" providerId="ADAL" clId="{2E71629C-D9B5-4A85-9E1F-C990D40459D2}" dt="2022-09-16T07:19:45.588" v="10" actId="478"/>
          <ac:cxnSpMkLst>
            <pc:docMk/>
            <pc:sldMk cId="2037530281" sldId="2288"/>
            <ac:cxnSpMk id="7304" creationId="{CE9E7438-0C91-9F6D-5E9F-E7B5C42AC4B1}"/>
          </ac:cxnSpMkLst>
        </pc:cxnChg>
        <pc:cxnChg chg="add del">
          <ac:chgData name="공덕호" userId="71ce1358-e66d-48ff-a044-821898ec7d32" providerId="ADAL" clId="{2E71629C-D9B5-4A85-9E1F-C990D40459D2}" dt="2022-09-16T07:19:37.836" v="5" actId="478"/>
          <ac:cxnSpMkLst>
            <pc:docMk/>
            <pc:sldMk cId="2037530281" sldId="2288"/>
            <ac:cxnSpMk id="7330" creationId="{4626A9B2-4B92-919F-FBF3-7E26F6353C58}"/>
          </ac:cxnSpMkLst>
        </pc:cxnChg>
      </pc:sldChg>
    </pc:docChg>
  </pc:docChgLst>
  <pc:docChgLst>
    <pc:chgData name="공덕호" userId="71ce1358-e66d-48ff-a044-821898ec7d32" providerId="ADAL" clId="{EE9318B8-774F-4C4D-BD8F-21E9B10C1FF6}"/>
    <pc:docChg chg="undo custSel addSld delSld modSld">
      <pc:chgData name="공덕호" userId="71ce1358-e66d-48ff-a044-821898ec7d32" providerId="ADAL" clId="{EE9318B8-774F-4C4D-BD8F-21E9B10C1FF6}" dt="2022-06-25T15:03:58.729" v="7410"/>
      <pc:docMkLst>
        <pc:docMk/>
      </pc:docMkLst>
      <pc:sldChg chg="addSp delSp modSp add del mod">
        <pc:chgData name="공덕호" userId="71ce1358-e66d-48ff-a044-821898ec7d32" providerId="ADAL" clId="{EE9318B8-774F-4C4D-BD8F-21E9B10C1FF6}" dt="2022-06-24T14:30:26.729" v="5177" actId="1036"/>
        <pc:sldMkLst>
          <pc:docMk/>
          <pc:sldMk cId="4246862502" sldId="2287"/>
        </pc:sldMkLst>
        <pc:spChg chg="mod">
          <ac:chgData name="공덕호" userId="71ce1358-e66d-48ff-a044-821898ec7d32" providerId="ADAL" clId="{EE9318B8-774F-4C4D-BD8F-21E9B10C1FF6}" dt="2022-06-23T13:24:03.003" v="205" actId="1036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EE9318B8-774F-4C4D-BD8F-21E9B10C1FF6}" dt="2022-06-23T13:12:35.041" v="183" actId="478"/>
          <ac:spMkLst>
            <pc:docMk/>
            <pc:sldMk cId="4246862502" sldId="2287"/>
            <ac:spMk id="4" creationId="{E98DAED8-84E9-2AD8-2BCF-D56CD8AE1AAC}"/>
          </ac:spMkLst>
        </pc:spChg>
        <pc:spChg chg="del">
          <ac:chgData name="공덕호" userId="71ce1358-e66d-48ff-a044-821898ec7d32" providerId="ADAL" clId="{EE9318B8-774F-4C4D-BD8F-21E9B10C1FF6}" dt="2022-06-23T13:12:44.016" v="186" actId="478"/>
          <ac:spMkLst>
            <pc:docMk/>
            <pc:sldMk cId="4246862502" sldId="2287"/>
            <ac:spMk id="5" creationId="{90DA79D1-EA07-BBE7-9BE6-BCC5082C962A}"/>
          </ac:spMkLst>
        </pc:spChg>
        <pc:spChg chg="del">
          <ac:chgData name="공덕호" userId="71ce1358-e66d-48ff-a044-821898ec7d32" providerId="ADAL" clId="{EE9318B8-774F-4C4D-BD8F-21E9B10C1FF6}" dt="2022-06-23T13:12:44.517" v="187" actId="478"/>
          <ac:spMkLst>
            <pc:docMk/>
            <pc:sldMk cId="4246862502" sldId="2287"/>
            <ac:spMk id="6" creationId="{125531C1-D259-E846-A3C6-D86A04E0D7BA}"/>
          </ac:spMkLst>
        </pc:spChg>
        <pc:grpChg chg="del">
          <ac:chgData name="공덕호" userId="71ce1358-e66d-48ff-a044-821898ec7d32" providerId="ADAL" clId="{EE9318B8-774F-4C4D-BD8F-21E9B10C1FF6}" dt="2022-06-23T13:12:44.996" v="188" actId="478"/>
          <ac:grpSpMkLst>
            <pc:docMk/>
            <pc:sldMk cId="4246862502" sldId="2287"/>
            <ac:grpSpMk id="2" creationId="{9F742DD6-405A-8379-0EED-22A0BB127805}"/>
          </ac:grpSpMkLst>
        </pc:grpChg>
        <pc:grpChg chg="add del">
          <ac:chgData name="공덕호" userId="71ce1358-e66d-48ff-a044-821898ec7d32" providerId="ADAL" clId="{EE9318B8-774F-4C4D-BD8F-21E9B10C1FF6}" dt="2022-06-23T13:11:37.707" v="154" actId="478"/>
          <ac:grpSpMkLst>
            <pc:docMk/>
            <pc:sldMk cId="4246862502" sldId="2287"/>
            <ac:grpSpMk id="8" creationId="{E8FEB4BE-0B96-BE9C-B8BE-DEE4179990CC}"/>
          </ac:grpSpMkLst>
        </pc:grpChg>
        <pc:graphicFrameChg chg="add del mod modGraphic">
          <ac:chgData name="공덕호" userId="71ce1358-e66d-48ff-a044-821898ec7d32" providerId="ADAL" clId="{EE9318B8-774F-4C4D-BD8F-21E9B10C1FF6}" dt="2022-06-23T13:11:20.413" v="145" actId="478"/>
          <ac:graphicFrameMkLst>
            <pc:docMk/>
            <pc:sldMk cId="4246862502" sldId="2287"/>
            <ac:graphicFrameMk id="14" creationId="{665DFDB8-F0D6-7E78-5DFE-6FFF98455FF7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29:34.068" v="5097" actId="6549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add del mod modGraphic">
          <ac:chgData name="공덕호" userId="71ce1358-e66d-48ff-a044-821898ec7d32" providerId="ADAL" clId="{EE9318B8-774F-4C4D-BD8F-21E9B10C1FF6}" dt="2022-06-23T13:49:50.904" v="1002" actId="478"/>
          <ac:graphicFrameMkLst>
            <pc:docMk/>
            <pc:sldMk cId="4246862502" sldId="2287"/>
            <ac:graphicFrameMk id="17" creationId="{B35CDA50-CFA6-FA04-D02D-8B7118A76292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30:21.356" v="5174" actId="14100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add mod">
          <ac:chgData name="공덕호" userId="71ce1358-e66d-48ff-a044-821898ec7d32" providerId="ADAL" clId="{EE9318B8-774F-4C4D-BD8F-21E9B10C1FF6}" dt="2022-06-24T14:30:26.729" v="5177" actId="1036"/>
          <ac:picMkLst>
            <pc:docMk/>
            <pc:sldMk cId="4246862502" sldId="2287"/>
            <ac:picMk id="4" creationId="{34B7E5D8-DA5C-76AD-E1DD-C09049F566A4}"/>
          </ac:picMkLst>
        </pc:picChg>
        <pc:picChg chg="add mod">
          <ac:chgData name="공덕호" userId="71ce1358-e66d-48ff-a044-821898ec7d32" providerId="ADAL" clId="{EE9318B8-774F-4C4D-BD8F-21E9B10C1FF6}" dt="2022-06-23T13:50:56.136" v="1005" actId="14100"/>
          <ac:picMkLst>
            <pc:docMk/>
            <pc:sldMk cId="4246862502" sldId="2287"/>
            <ac:picMk id="18" creationId="{AB4BDA5A-7F80-BDAA-B281-838FE07605A5}"/>
          </ac:picMkLst>
        </pc:picChg>
        <pc:picChg chg="add mod">
          <ac:chgData name="공덕호" userId="71ce1358-e66d-48ff-a044-821898ec7d32" providerId="ADAL" clId="{EE9318B8-774F-4C4D-BD8F-21E9B10C1FF6}" dt="2022-06-23T13:50:57.970" v="1006" actId="14100"/>
          <ac:picMkLst>
            <pc:docMk/>
            <pc:sldMk cId="4246862502" sldId="2287"/>
            <ac:picMk id="20" creationId="{06948531-66F3-3DF4-C032-81475A3785D0}"/>
          </ac:picMkLst>
        </pc:picChg>
      </pc:sldChg>
      <pc:sldChg chg="del">
        <pc:chgData name="공덕호" userId="71ce1358-e66d-48ff-a044-821898ec7d32" providerId="ADAL" clId="{EE9318B8-774F-4C4D-BD8F-21E9B10C1FF6}" dt="2022-06-23T13:23:55.434" v="198" actId="47"/>
        <pc:sldMkLst>
          <pc:docMk/>
          <pc:sldMk cId="1129579019" sldId="2293"/>
        </pc:sldMkLst>
      </pc:sldChg>
      <pc:sldChg chg="addSp delSp add del mod">
        <pc:chgData name="공덕호" userId="71ce1358-e66d-48ff-a044-821898ec7d32" providerId="ADAL" clId="{EE9318B8-774F-4C4D-BD8F-21E9B10C1FF6}" dt="2022-06-23T13:24:07.184" v="207" actId="47"/>
        <pc:sldMkLst>
          <pc:docMk/>
          <pc:sldMk cId="1369987151" sldId="2294"/>
        </pc:sldMkLst>
        <pc:spChg chg="add del">
          <ac:chgData name="공덕호" userId="71ce1358-e66d-48ff-a044-821898ec7d32" providerId="ADAL" clId="{EE9318B8-774F-4C4D-BD8F-21E9B10C1FF6}" dt="2022-06-23T13:23:59.486" v="200" actId="478"/>
          <ac:spMkLst>
            <pc:docMk/>
            <pc:sldMk cId="1369987151" sldId="2294"/>
            <ac:spMk id="3" creationId="{43DFFF7C-AC2E-13DD-78BE-B319D492E72E}"/>
          </ac:spMkLst>
        </pc:spChg>
      </pc:sldChg>
      <pc:sldChg chg="addSp delSp modSp add del mod">
        <pc:chgData name="공덕호" userId="71ce1358-e66d-48ff-a044-821898ec7d32" providerId="ADAL" clId="{EE9318B8-774F-4C4D-BD8F-21E9B10C1FF6}" dt="2022-06-24T08:56:45.705" v="3206" actId="47"/>
        <pc:sldMkLst>
          <pc:docMk/>
          <pc:sldMk cId="977961820" sldId="2295"/>
        </pc:sldMkLst>
        <pc:spChg chg="mod">
          <ac:chgData name="공덕호" userId="71ce1358-e66d-48ff-a044-821898ec7d32" providerId="ADAL" clId="{EE9318B8-774F-4C4D-BD8F-21E9B10C1FF6}" dt="2022-06-23T13:24:11.093" v="212"/>
          <ac:spMkLst>
            <pc:docMk/>
            <pc:sldMk cId="977961820" sldId="2295"/>
            <ac:spMk id="3" creationId="{43DFFF7C-AC2E-13DD-78BE-B319D492E72E}"/>
          </ac:spMkLst>
        </pc:spChg>
        <pc:graphicFrameChg chg="add mod modGraphic">
          <ac:chgData name="공덕호" userId="71ce1358-e66d-48ff-a044-821898ec7d32" providerId="ADAL" clId="{EE9318B8-774F-4C4D-BD8F-21E9B10C1FF6}" dt="2022-06-24T08:35:58.016" v="3204" actId="6549"/>
          <ac:graphicFrameMkLst>
            <pc:docMk/>
            <pc:sldMk cId="977961820" sldId="2295"/>
            <ac:graphicFrameMk id="6" creationId="{822C0ECD-C9B5-D920-E781-9F7B972710A9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07:51:44.434" v="2817"/>
          <ac:graphicFrameMkLst>
            <pc:docMk/>
            <pc:sldMk cId="977961820" sldId="2295"/>
            <ac:graphicFrameMk id="7" creationId="{329F0185-C430-7CF0-2E3E-4B2218871F1D}"/>
          </ac:graphicFrameMkLst>
        </pc:graphicFrameChg>
        <pc:graphicFrameChg chg="del modGraphic">
          <ac:chgData name="공덕호" userId="71ce1358-e66d-48ff-a044-821898ec7d32" providerId="ADAL" clId="{EE9318B8-774F-4C4D-BD8F-21E9B10C1FF6}" dt="2022-06-24T03:59:12.395" v="2011" actId="478"/>
          <ac:graphicFrameMkLst>
            <pc:docMk/>
            <pc:sldMk cId="977961820" sldId="2295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EE9318B8-774F-4C4D-BD8F-21E9B10C1FF6}" dt="2022-06-24T03:59:13.680" v="2012" actId="478"/>
          <ac:graphicFrameMkLst>
            <pc:docMk/>
            <pc:sldMk cId="977961820" sldId="2295"/>
            <ac:graphicFrameMk id="17" creationId="{B35CDA50-CFA6-FA04-D02D-8B7118A76292}"/>
          </ac:graphicFrameMkLst>
        </pc:graphicFrameChg>
        <pc:picChg chg="add mod">
          <ac:chgData name="공덕호" userId="71ce1358-e66d-48ff-a044-821898ec7d32" providerId="ADAL" clId="{EE9318B8-774F-4C4D-BD8F-21E9B10C1FF6}" dt="2022-06-24T08:25:58.715" v="2998" actId="14100"/>
          <ac:picMkLst>
            <pc:docMk/>
            <pc:sldMk cId="977961820" sldId="2295"/>
            <ac:picMk id="4" creationId="{1548BEE8-B6C2-2A9A-1409-DA902C445B47}"/>
          </ac:picMkLst>
        </pc:picChg>
        <pc:picChg chg="add mod">
          <ac:chgData name="공덕호" userId="71ce1358-e66d-48ff-a044-821898ec7d32" providerId="ADAL" clId="{EE9318B8-774F-4C4D-BD8F-21E9B10C1FF6}" dt="2022-06-24T07:37:43.867" v="2366" actId="14100"/>
          <ac:picMkLst>
            <pc:docMk/>
            <pc:sldMk cId="977961820" sldId="2295"/>
            <ac:picMk id="1026" creationId="{7B5D3DBC-C061-A23A-AC14-911E74F91A31}"/>
          </ac:picMkLst>
        </pc:picChg>
      </pc:sldChg>
      <pc:sldChg chg="addSp delSp modSp add mod">
        <pc:chgData name="공덕호" userId="71ce1358-e66d-48ff-a044-821898ec7d32" providerId="ADAL" clId="{EE9318B8-774F-4C4D-BD8F-21E9B10C1FF6}" dt="2022-06-25T15:03:58.729" v="7410"/>
        <pc:sldMkLst>
          <pc:docMk/>
          <pc:sldMk cId="977961820" sldId="2303"/>
        </pc:sldMkLst>
        <pc:graphicFrameChg chg="mod modGraphic">
          <ac:chgData name="공덕호" userId="71ce1358-e66d-48ff-a044-821898ec7d32" providerId="ADAL" clId="{EE9318B8-774F-4C4D-BD8F-21E9B10C1FF6}" dt="2022-06-25T15:03:58.729" v="7410"/>
          <ac:graphicFrameMkLst>
            <pc:docMk/>
            <pc:sldMk cId="977961820" sldId="2303"/>
            <ac:graphicFrameMk id="6" creationId="{822C0ECD-C9B5-D920-E781-9F7B972710A9}"/>
          </ac:graphicFrameMkLst>
        </pc:graphicFrameChg>
        <pc:graphicFrameChg chg="mod modGraphic">
          <ac:chgData name="공덕호" userId="71ce1358-e66d-48ff-a044-821898ec7d32" providerId="ADAL" clId="{EE9318B8-774F-4C4D-BD8F-21E9B10C1FF6}" dt="2022-06-24T14:38:27.538" v="5538"/>
          <ac:graphicFrameMkLst>
            <pc:docMk/>
            <pc:sldMk cId="977961820" sldId="2303"/>
            <ac:graphicFrameMk id="7" creationId="{329F0185-C430-7CF0-2E3E-4B2218871F1D}"/>
          </ac:graphicFrameMkLst>
        </pc:graphicFrameChg>
        <pc:picChg chg="del mod">
          <ac:chgData name="공덕호" userId="71ce1358-e66d-48ff-a044-821898ec7d32" providerId="ADAL" clId="{EE9318B8-774F-4C4D-BD8F-21E9B10C1FF6}" dt="2022-06-24T14:39:39.633" v="5539" actId="478"/>
          <ac:picMkLst>
            <pc:docMk/>
            <pc:sldMk cId="977961820" sldId="2303"/>
            <ac:picMk id="4" creationId="{1548BEE8-B6C2-2A9A-1409-DA902C445B47}"/>
          </ac:picMkLst>
        </pc:picChg>
        <pc:picChg chg="add del mod">
          <ac:chgData name="공덕호" userId="71ce1358-e66d-48ff-a044-821898ec7d32" providerId="ADAL" clId="{EE9318B8-774F-4C4D-BD8F-21E9B10C1FF6}" dt="2022-06-25T14:40:15.048" v="6251" actId="478"/>
          <ac:picMkLst>
            <pc:docMk/>
            <pc:sldMk cId="977961820" sldId="2303"/>
            <ac:picMk id="4" creationId="{9D710D6D-687D-F2C6-4F44-6441CB4D75F7}"/>
          </ac:picMkLst>
        </pc:picChg>
        <pc:picChg chg="add del mod">
          <ac:chgData name="공덕호" userId="71ce1358-e66d-48ff-a044-821898ec7d32" providerId="ADAL" clId="{EE9318B8-774F-4C4D-BD8F-21E9B10C1FF6}" dt="2022-06-25T14:20:40.018" v="6119" actId="478"/>
          <ac:picMkLst>
            <pc:docMk/>
            <pc:sldMk cId="977961820" sldId="2303"/>
            <ac:picMk id="5" creationId="{F605143E-7366-8892-CE7A-4A828E73E4C2}"/>
          </ac:picMkLst>
        </pc:picChg>
        <pc:picChg chg="add mod">
          <ac:chgData name="공덕호" userId="71ce1358-e66d-48ff-a044-821898ec7d32" providerId="ADAL" clId="{EE9318B8-774F-4C4D-BD8F-21E9B10C1FF6}" dt="2022-06-25T14:40:27.093" v="6256" actId="14100"/>
          <ac:picMkLst>
            <pc:docMk/>
            <pc:sldMk cId="977961820" sldId="2303"/>
            <ac:picMk id="8" creationId="{9E3BBA9C-17B5-86A8-B812-DBD38DA7D643}"/>
          </ac:picMkLst>
        </pc:picChg>
        <pc:picChg chg="mod">
          <ac:chgData name="공덕호" userId="71ce1358-e66d-48ff-a044-821898ec7d32" providerId="ADAL" clId="{EE9318B8-774F-4C4D-BD8F-21E9B10C1FF6}" dt="2022-06-24T14:17:36.080" v="4610" actId="1037"/>
          <ac:picMkLst>
            <pc:docMk/>
            <pc:sldMk cId="977961820" sldId="2303"/>
            <ac:picMk id="1026" creationId="{7B5D3DBC-C061-A23A-AC14-911E74F91A31}"/>
          </ac:picMkLst>
        </pc:picChg>
      </pc:sldChg>
      <pc:sldMasterChg chg="delSldLayout">
        <pc:chgData name="공덕호" userId="71ce1358-e66d-48ff-a044-821898ec7d32" providerId="ADAL" clId="{EE9318B8-774F-4C4D-BD8F-21E9B10C1FF6}" dt="2022-06-24T08:56:45.705" v="3206" actId="47"/>
        <pc:sldMasterMkLst>
          <pc:docMk/>
          <pc:sldMasterMk cId="3006892851" sldId="2147483660"/>
        </pc:sldMasterMkLst>
        <pc:sldLayoutChg chg="del">
          <pc:chgData name="공덕호" userId="71ce1358-e66d-48ff-a044-821898ec7d32" providerId="ADAL" clId="{EE9318B8-774F-4C4D-BD8F-21E9B10C1FF6}" dt="2022-06-24T08:56:45.705" v="3206" actId="47"/>
          <pc:sldLayoutMkLst>
            <pc:docMk/>
            <pc:sldMasterMk cId="3006892851" sldId="2147483660"/>
            <pc:sldLayoutMk cId="2655616416" sldId="2147483672"/>
          </pc:sldLayoutMkLst>
        </pc:sldLayoutChg>
      </pc:sldMasterChg>
    </pc:docChg>
  </pc:docChgLst>
  <pc:docChgLst>
    <pc:chgData name="공덕호" userId="71ce1358-e66d-48ff-a044-821898ec7d32" providerId="ADAL" clId="{6113B53C-7DA4-4F30-BB81-417333533A7E}"/>
    <pc:docChg chg="undo custSel addSld delSld modSld">
      <pc:chgData name="공덕호" userId="71ce1358-e66d-48ff-a044-821898ec7d32" providerId="ADAL" clId="{6113B53C-7DA4-4F30-BB81-417333533A7E}" dt="2022-09-01T07:34:43.067" v="1448" actId="6549"/>
      <pc:docMkLst>
        <pc:docMk/>
      </pc:docMkLst>
      <pc:sldChg chg="delSp add del">
        <pc:chgData name="공덕호" userId="71ce1358-e66d-48ff-a044-821898ec7d32" providerId="ADAL" clId="{6113B53C-7DA4-4F30-BB81-417333533A7E}" dt="2022-08-30T11:06:56.868" v="72" actId="47"/>
        <pc:sldMkLst>
          <pc:docMk/>
          <pc:sldMk cId="1519108213" sldId="2245"/>
        </pc:sldMkLst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5" creationId="{248B68BF-20F6-4C57-8021-A4BDE5DE783E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6" creationId="{3C61B88A-CF82-4FE0-B377-9BD86AEFFFDB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9218" creationId="{00000000-0000-0000-0000-000000000000}"/>
          </ac:spMkLst>
        </pc:spChg>
        <pc:grpChg chg="del">
          <ac:chgData name="공덕호" userId="71ce1358-e66d-48ff-a044-821898ec7d32" providerId="ADAL" clId="{6113B53C-7DA4-4F30-BB81-417333533A7E}" dt="2022-08-30T11:03:52.337" v="3" actId="21"/>
          <ac:grpSpMkLst>
            <pc:docMk/>
            <pc:sldMk cId="1519108213" sldId="2245"/>
            <ac:grpSpMk id="18" creationId="{0AD823F7-930D-9078-73AA-98A9F57B3640}"/>
          </ac:grpSpMkLst>
        </pc:grp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17" creationId="{6FE5F3D1-2CF0-E0E7-8C8F-DC993030F998}"/>
          </ac:graphicFrameMkLst>
        </pc:graphicFrame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21" creationId="{53656D14-4078-5489-56AC-37730C237A00}"/>
          </ac:graphicFrameMkLst>
        </pc:graphicFrameChg>
        <pc:picChg chg="del">
          <ac:chgData name="공덕호" userId="71ce1358-e66d-48ff-a044-821898ec7d32" providerId="ADAL" clId="{6113B53C-7DA4-4F30-BB81-417333533A7E}" dt="2022-08-30T11:03:52.337" v="3" actId="21"/>
          <ac:picMkLst>
            <pc:docMk/>
            <pc:sldMk cId="1519108213" sldId="2245"/>
            <ac:picMk id="22" creationId="{0FC4E6A4-AA78-7A2D-AF3C-DB2385D3DD75}"/>
          </ac:picMkLst>
        </pc:picChg>
      </pc:sldChg>
      <pc:sldChg chg="addSp delSp modSp mod">
        <pc:chgData name="공덕호" userId="71ce1358-e66d-48ff-a044-821898ec7d32" providerId="ADAL" clId="{6113B53C-7DA4-4F30-BB81-417333533A7E}" dt="2022-09-01T07:34:43.067" v="1448" actId="6549"/>
        <pc:sldMkLst>
          <pc:docMk/>
          <pc:sldMk cId="4246862502" sldId="2287"/>
        </pc:sldMkLst>
        <pc:spChg chg="del mod">
          <ac:chgData name="공덕호" userId="71ce1358-e66d-48ff-a044-821898ec7d32" providerId="ADAL" clId="{6113B53C-7DA4-4F30-BB81-417333533A7E}" dt="2022-08-30T11:04:10.964" v="10" actId="478"/>
          <ac:spMkLst>
            <pc:docMk/>
            <pc:sldMk cId="4246862502" sldId="2287"/>
            <ac:spMk id="2" creationId="{F97484AE-39E4-14C2-5B31-5FB3686F86BA}"/>
          </ac:spMkLst>
        </pc:spChg>
        <pc:spChg chg="add del">
          <ac:chgData name="공덕호" userId="71ce1358-e66d-48ff-a044-821898ec7d32" providerId="ADAL" clId="{6113B53C-7DA4-4F30-BB81-417333533A7E}" dt="2022-08-30T11:04:34.723" v="23" actId="478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6113B53C-7DA4-4F30-BB81-417333533A7E}" dt="2022-08-30T11:04:14.096" v="12" actId="478"/>
          <ac:spMkLst>
            <pc:docMk/>
            <pc:sldMk cId="4246862502" sldId="2287"/>
            <ac:spMk id="4" creationId="{EF2CA085-6A79-88F8-8EA7-03494BE63A70}"/>
          </ac:spMkLst>
        </pc:spChg>
        <pc:spChg chg="add mod">
          <ac:chgData name="공덕호" userId="71ce1358-e66d-48ff-a044-821898ec7d32" providerId="ADAL" clId="{6113B53C-7DA4-4F30-BB81-417333533A7E}" dt="2022-09-01T07:32:47.803" v="1262" actId="552"/>
          <ac:spMkLst>
            <pc:docMk/>
            <pc:sldMk cId="4246862502" sldId="2287"/>
            <ac:spMk id="6" creationId="{7C0D227F-97B0-BD0E-3E6B-469722F22C4F}"/>
          </ac:spMkLst>
        </pc:spChg>
        <pc:spChg chg="add del mod">
          <ac:chgData name="공덕호" userId="71ce1358-e66d-48ff-a044-821898ec7d32" providerId="ADAL" clId="{6113B53C-7DA4-4F30-BB81-417333533A7E}" dt="2022-09-01T07:32:40.488" v="1261" actId="478"/>
          <ac:spMkLst>
            <pc:docMk/>
            <pc:sldMk cId="4246862502" sldId="2287"/>
            <ac:spMk id="11" creationId="{B8BF094D-CDB8-A566-BC28-A644E39FC95A}"/>
          </ac:spMkLst>
        </pc:spChg>
        <pc:spChg chg="mod">
          <ac:chgData name="공덕호" userId="71ce1358-e66d-48ff-a044-821898ec7d32" providerId="ADAL" clId="{6113B53C-7DA4-4F30-BB81-417333533A7E}" dt="2022-08-30T11:04:01.357" v="6" actId="1076"/>
          <ac:spMkLst>
            <pc:docMk/>
            <pc:sldMk cId="4246862502" sldId="2287"/>
            <ac:spMk id="15" creationId="{2A62E627-4F9D-18EF-4FCC-EA7873C26376}"/>
          </ac:spMkLst>
        </pc:spChg>
        <pc:grpChg chg="del">
          <ac:chgData name="공덕호" userId="71ce1358-e66d-48ff-a044-821898ec7d32" providerId="ADAL" clId="{6113B53C-7DA4-4F30-BB81-417333533A7E}" dt="2022-08-30T11:04:14.749" v="13" actId="478"/>
          <ac:grpSpMkLst>
            <pc:docMk/>
            <pc:sldMk cId="4246862502" sldId="2287"/>
            <ac:grpSpMk id="10" creationId="{D05470BE-D769-DE9D-2549-DBC900929C22}"/>
          </ac:grpSpMkLst>
        </pc:grpChg>
        <pc:grpChg chg="add del mod">
          <ac:chgData name="공덕호" userId="71ce1358-e66d-48ff-a044-821898ec7d32" providerId="ADAL" clId="{6113B53C-7DA4-4F30-BB81-417333533A7E}" dt="2022-08-30T11:04:15.912" v="14" actId="478"/>
          <ac:grpSpMkLst>
            <pc:docMk/>
            <pc:sldMk cId="4246862502" sldId="2287"/>
            <ac:grpSpMk id="13" creationId="{986ADFA0-A150-90D9-7917-B31EC85F333E}"/>
          </ac:grpSpMkLst>
        </pc:grpChg>
        <pc:graphicFrameChg chg="add del mod modGraphic">
          <ac:chgData name="공덕호" userId="71ce1358-e66d-48ff-a044-821898ec7d32" providerId="ADAL" clId="{6113B53C-7DA4-4F30-BB81-417333533A7E}" dt="2022-09-01T07:32:30.339" v="1257" actId="478"/>
          <ac:graphicFrameMkLst>
            <pc:docMk/>
            <pc:sldMk cId="4246862502" sldId="2287"/>
            <ac:graphicFrameMk id="3" creationId="{0493F26B-F20E-8752-2ADF-59929784D09C}"/>
          </ac:graphicFrameMkLst>
        </pc:graphicFrameChg>
        <pc:graphicFrameChg chg="add mod modGraphic">
          <ac:chgData name="공덕호" userId="71ce1358-e66d-48ff-a044-821898ec7d32" providerId="ADAL" clId="{6113B53C-7DA4-4F30-BB81-417333533A7E}" dt="2022-09-01T07:34:43.067" v="1448" actId="6549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8-31T04:43:28.597" v="1121" actId="478"/>
          <ac:graphicFrameMkLst>
            <pc:docMk/>
            <pc:sldMk cId="4246862502" sldId="2287"/>
            <ac:graphicFrameMk id="12" creationId="{D9AA93B1-AAD9-CE06-C4E5-443D01E255C2}"/>
          </ac:graphicFrameMkLst>
        </pc:graphicFrameChg>
        <pc:graphicFrameChg chg="add del mod">
          <ac:chgData name="공덕호" userId="71ce1358-e66d-48ff-a044-821898ec7d32" providerId="ADAL" clId="{6113B53C-7DA4-4F30-BB81-417333533A7E}" dt="2022-08-30T11:05:46.871" v="55" actId="478"/>
          <ac:graphicFrameMkLst>
            <pc:docMk/>
            <pc:sldMk cId="4246862502" sldId="2287"/>
            <ac:graphicFrameMk id="16" creationId="{1A43C14A-4BF7-170F-A1ED-8C0068D4C0A9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9-01T07:32:34.856" v="1259" actId="478"/>
          <ac:graphicFrameMkLst>
            <pc:docMk/>
            <pc:sldMk cId="4246862502" sldId="2287"/>
            <ac:graphicFrameMk id="18" creationId="{9E1862D0-8116-A31D-A6AE-409EA1F99A26}"/>
          </ac:graphicFrameMkLst>
        </pc:graphicFrameChg>
        <pc:picChg chg="mod">
          <ac:chgData name="공덕호" userId="71ce1358-e66d-48ff-a044-821898ec7d32" providerId="ADAL" clId="{6113B53C-7DA4-4F30-BB81-417333533A7E}" dt="2022-08-30T11:04:01.357" v="6" actId="1076"/>
          <ac:picMkLst>
            <pc:docMk/>
            <pc:sldMk cId="4246862502" sldId="2287"/>
            <ac:picMk id="14" creationId="{43565BFF-A3DA-338C-DC6F-0448A84CBD0A}"/>
          </ac:picMkLst>
        </pc:picChg>
        <pc:picChg chg="add del mod">
          <ac:chgData name="공덕호" userId="71ce1358-e66d-48ff-a044-821898ec7d32" providerId="ADAL" clId="{6113B53C-7DA4-4F30-BB81-417333533A7E}" dt="2022-08-30T11:04:48.574" v="35" actId="478"/>
          <ac:picMkLst>
            <pc:docMk/>
            <pc:sldMk cId="4246862502" sldId="2287"/>
            <ac:picMk id="17" creationId="{80747DB9-DA77-3746-E78C-FCB028C207C2}"/>
          </ac:picMkLst>
        </pc:picChg>
      </pc:sldChg>
      <pc:sldChg chg="addSp delSp modSp add mod">
        <pc:chgData name="공덕호" userId="71ce1358-e66d-48ff-a044-821898ec7d32" providerId="ADAL" clId="{6113B53C-7DA4-4F30-BB81-417333533A7E}" dt="2022-09-01T07:32:23.177" v="1253" actId="21"/>
        <pc:sldMkLst>
          <pc:docMk/>
          <pc:sldMk cId="1310337324" sldId="2288"/>
        </pc:sldMkLst>
        <pc:spChg chg="mod">
          <ac:chgData name="공덕호" userId="71ce1358-e66d-48ff-a044-821898ec7d32" providerId="ADAL" clId="{6113B53C-7DA4-4F30-BB81-417333533A7E}" dt="2022-08-31T04:47:27.554" v="1250" actId="552"/>
          <ac:spMkLst>
            <pc:docMk/>
            <pc:sldMk cId="1310337324" sldId="2288"/>
            <ac:spMk id="6" creationId="{7C0D227F-97B0-BD0E-3E6B-469722F22C4F}"/>
          </ac:spMkLst>
        </pc:spChg>
        <pc:spChg chg="del">
          <ac:chgData name="공덕호" userId="71ce1358-e66d-48ff-a044-821898ec7d32" providerId="ADAL" clId="{6113B53C-7DA4-4F30-BB81-417333533A7E}" dt="2022-08-30T11:07:05.429" v="77" actId="478"/>
          <ac:spMkLst>
            <pc:docMk/>
            <pc:sldMk cId="1310337324" sldId="2288"/>
            <ac:spMk id="11" creationId="{B8BF094D-CDB8-A566-BC28-A644E39FC95A}"/>
          </ac:spMkLst>
        </pc:spChg>
        <pc:graphicFrameChg chg="add del mod modGraphic">
          <ac:chgData name="공덕호" userId="71ce1358-e66d-48ff-a044-821898ec7d32" providerId="ADAL" clId="{6113B53C-7DA4-4F30-BB81-417333533A7E}" dt="2022-09-01T07:32:23.177" v="1253" actId="21"/>
          <ac:graphicFrameMkLst>
            <pc:docMk/>
            <pc:sldMk cId="1310337324" sldId="2288"/>
            <ac:graphicFrameMk id="3" creationId="{1AB6C705-02E1-F84E-9F23-3A68B462273C}"/>
          </ac:graphicFrameMkLst>
        </pc:graphicFrameChg>
        <pc:graphicFrameChg chg="del">
          <ac:chgData name="공덕호" userId="71ce1358-e66d-48ff-a044-821898ec7d32" providerId="ADAL" clId="{6113B53C-7DA4-4F30-BB81-417333533A7E}" dt="2022-08-30T11:07:04.810" v="76" actId="478"/>
          <ac:graphicFrameMkLst>
            <pc:docMk/>
            <pc:sldMk cId="1310337324" sldId="2288"/>
            <ac:graphicFrameMk id="12" creationId="{D9AA93B1-AAD9-CE06-C4E5-443D01E255C2}"/>
          </ac:graphicFrameMkLst>
        </pc:graphicFrameChg>
        <pc:graphicFrameChg chg="del mod modGraphic">
          <ac:chgData name="공덕호" userId="71ce1358-e66d-48ff-a044-821898ec7d32" providerId="ADAL" clId="{6113B53C-7DA4-4F30-BB81-417333533A7E}" dt="2022-08-31T04:47:12.675" v="1247" actId="478"/>
          <ac:graphicFrameMkLst>
            <pc:docMk/>
            <pc:sldMk cId="1310337324" sldId="2288"/>
            <ac:graphicFrameMk id="18" creationId="{9E1862D0-8116-A31D-A6AE-409EA1F99A26}"/>
          </ac:graphicFrameMkLst>
        </pc:graphicFrameChg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443195006" sldId="2288"/>
        </pc:sldMkLst>
      </pc:sldChg>
      <pc:sldChg chg="del">
        <pc:chgData name="공덕호" userId="71ce1358-e66d-48ff-a044-821898ec7d32" providerId="ADAL" clId="{6113B53C-7DA4-4F30-BB81-417333533A7E}" dt="2022-08-30T10:57:09.897" v="1" actId="47"/>
        <pc:sldMkLst>
          <pc:docMk/>
          <pc:sldMk cId="1041011282" sldId="2289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577210782" sldId="2290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286547977" sldId="2291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254884784" sldId="2292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37828769" sldId="2293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950012867" sldId="2294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46521391" sldId="2295"/>
        </pc:sldMkLst>
      </pc:sldChg>
    </pc:docChg>
  </pc:docChgLst>
  <pc:docChgLst>
    <pc:chgData name="공덕호" userId="71ce1358-e66d-48ff-a044-821898ec7d32" providerId="ADAL" clId="{5E9D1295-6385-4111-B170-A88B7D3E85E4}"/>
    <pc:docChg chg="custSel modSld">
      <pc:chgData name="공덕호" userId="71ce1358-e66d-48ff-a044-821898ec7d32" providerId="ADAL" clId="{5E9D1295-6385-4111-B170-A88B7D3E85E4}" dt="2022-11-22T06:30:35.124" v="0" actId="478"/>
      <pc:docMkLst>
        <pc:docMk/>
      </pc:docMkLst>
      <pc:sldChg chg="delSp mod">
        <pc:chgData name="공덕호" userId="71ce1358-e66d-48ff-a044-821898ec7d32" providerId="ADAL" clId="{5E9D1295-6385-4111-B170-A88B7D3E85E4}" dt="2022-11-22T06:30:35.124" v="0" actId="478"/>
        <pc:sldMkLst>
          <pc:docMk/>
          <pc:sldMk cId="1308077729" sldId="2290"/>
        </pc:sldMkLst>
        <pc:spChg chg="del">
          <ac:chgData name="공덕호" userId="71ce1358-e66d-48ff-a044-821898ec7d32" providerId="ADAL" clId="{5E9D1295-6385-4111-B170-A88B7D3E85E4}" dt="2022-11-22T06:30:35.124" v="0" actId="478"/>
          <ac:spMkLst>
            <pc:docMk/>
            <pc:sldMk cId="1308077729" sldId="2290"/>
            <ac:spMk id="7184" creationId="{F698A68A-7859-6EC8-EB1D-CBD42988AADE}"/>
          </ac:spMkLst>
        </pc:spChg>
      </pc:sldChg>
    </pc:docChg>
  </pc:docChgLst>
  <pc:docChgLst>
    <pc:chgData name="공덕호" userId="71ce1358-e66d-48ff-a044-821898ec7d32" providerId="ADAL" clId="{163E01D0-35C0-45C5-92CD-ECAA6CD74651}"/>
    <pc:docChg chg="undo custSel addSld delSld modSld sldOrd">
      <pc:chgData name="공덕호" userId="71ce1358-e66d-48ff-a044-821898ec7d32" providerId="ADAL" clId="{163E01D0-35C0-45C5-92CD-ECAA6CD74651}" dt="2022-11-11T10:34:19.577" v="2317" actId="47"/>
      <pc:docMkLst>
        <pc:docMk/>
      </pc:docMkLst>
      <pc:sldChg chg="addSp delSp modSp add del mod ord">
        <pc:chgData name="공덕호" userId="71ce1358-e66d-48ff-a044-821898ec7d32" providerId="ADAL" clId="{163E01D0-35C0-45C5-92CD-ECAA6CD74651}" dt="2022-11-11T10:31:56.183" v="2301" actId="1076"/>
        <pc:sldMkLst>
          <pc:docMk/>
          <pc:sldMk cId="4246862502" sldId="2287"/>
        </pc:sldMkLst>
        <pc:spChg chg="mod">
          <ac:chgData name="공덕호" userId="71ce1358-e66d-48ff-a044-821898ec7d32" providerId="ADAL" clId="{163E01D0-35C0-45C5-92CD-ECAA6CD74651}" dt="2022-11-11T10:31:56.183" v="2301" actId="1076"/>
          <ac:spMkLst>
            <pc:docMk/>
            <pc:sldMk cId="4246862502" sldId="2287"/>
            <ac:spMk id="6" creationId="{4B5181CF-B3E0-5621-36C9-A754349C7956}"/>
          </ac:spMkLst>
        </pc:spChg>
        <pc:spChg chg="mod">
          <ac:chgData name="공덕호" userId="71ce1358-e66d-48ff-a044-821898ec7d32" providerId="ADAL" clId="{163E01D0-35C0-45C5-92CD-ECAA6CD74651}" dt="2022-11-09T08:37:14.746" v="955" actId="12789"/>
          <ac:spMkLst>
            <pc:docMk/>
            <pc:sldMk cId="4246862502" sldId="2287"/>
            <ac:spMk id="7" creationId="{C545608F-77D9-86E9-5617-6D4E513A47ED}"/>
          </ac:spMkLst>
        </pc:spChg>
        <pc:spChg chg="mod">
          <ac:chgData name="공덕호" userId="71ce1358-e66d-48ff-a044-821898ec7d32" providerId="ADAL" clId="{163E01D0-35C0-45C5-92CD-ECAA6CD74651}" dt="2022-11-09T08:32:17.106" v="668" actId="12789"/>
          <ac:spMkLst>
            <pc:docMk/>
            <pc:sldMk cId="4246862502" sldId="2287"/>
            <ac:spMk id="10" creationId="{18F5946A-30BC-3056-65A5-BDAE8CAC1A1D}"/>
          </ac:spMkLst>
        </pc:spChg>
        <pc:spChg chg="mod">
          <ac:chgData name="공덕호" userId="71ce1358-e66d-48ff-a044-821898ec7d32" providerId="ADAL" clId="{163E01D0-35C0-45C5-92CD-ECAA6CD74651}" dt="2022-11-09T08:32:17.106" v="668" actId="12789"/>
          <ac:spMkLst>
            <pc:docMk/>
            <pc:sldMk cId="4246862502" sldId="2287"/>
            <ac:spMk id="11" creationId="{F0680CD8-9525-DCBB-B11D-460AC98D2555}"/>
          </ac:spMkLst>
        </pc:spChg>
        <pc:spChg chg="add mod">
          <ac:chgData name="공덕호" userId="71ce1358-e66d-48ff-a044-821898ec7d32" providerId="ADAL" clId="{163E01D0-35C0-45C5-92CD-ECAA6CD74651}" dt="2022-11-09T08:44:16.876" v="1013" actId="12788"/>
          <ac:spMkLst>
            <pc:docMk/>
            <pc:sldMk cId="4246862502" sldId="2287"/>
            <ac:spMk id="15" creationId="{CC8C97C3-4A95-F594-6DAD-51B0C8DA3673}"/>
          </ac:spMkLst>
        </pc:spChg>
        <pc:spChg chg="mod">
          <ac:chgData name="공덕호" userId="71ce1358-e66d-48ff-a044-821898ec7d32" providerId="ADAL" clId="{163E01D0-35C0-45C5-92CD-ECAA6CD74651}" dt="2022-11-11T10:13:18.424" v="1959" actId="20577"/>
          <ac:spMkLst>
            <pc:docMk/>
            <pc:sldMk cId="4246862502" sldId="2287"/>
            <ac:spMk id="7171" creationId="{00000000-0000-0000-0000-000000000000}"/>
          </ac:spMkLst>
        </pc:spChg>
        <pc:grpChg chg="add mod">
          <ac:chgData name="공덕호" userId="71ce1358-e66d-48ff-a044-821898ec7d32" providerId="ADAL" clId="{163E01D0-35C0-45C5-92CD-ECAA6CD74651}" dt="2022-11-09T08:31:44.102" v="660" actId="1076"/>
          <ac:grpSpMkLst>
            <pc:docMk/>
            <pc:sldMk cId="4246862502" sldId="2287"/>
            <ac:grpSpMk id="2" creationId="{BA07FBB0-0EF6-D9D1-11D9-0D4BBC95F3C4}"/>
          </ac:grpSpMkLst>
        </pc:grpChg>
        <pc:grpChg chg="mod">
          <ac:chgData name="공덕호" userId="71ce1358-e66d-48ff-a044-821898ec7d32" providerId="ADAL" clId="{163E01D0-35C0-45C5-92CD-ECAA6CD74651}" dt="2022-11-09T08:26:34.400" v="499" actId="12789"/>
          <ac:grpSpMkLst>
            <pc:docMk/>
            <pc:sldMk cId="4246862502" sldId="2287"/>
            <ac:grpSpMk id="17" creationId="{EDF4A3F2-4160-CE1E-7FDA-20CA89D96750}"/>
          </ac:grpSpMkLst>
        </pc:grpChg>
        <pc:graphicFrameChg chg="mod modGraphic">
          <ac:chgData name="공덕호" userId="71ce1358-e66d-48ff-a044-821898ec7d32" providerId="ADAL" clId="{163E01D0-35C0-45C5-92CD-ECAA6CD74651}" dt="2022-11-11T10:18:50.480" v="2212" actId="1076"/>
          <ac:graphicFrameMkLst>
            <pc:docMk/>
            <pc:sldMk cId="4246862502" sldId="2287"/>
            <ac:graphicFrameMk id="3" creationId="{10F9AD08-643A-4FB6-5958-A7D6E07D6C2A}"/>
          </ac:graphicFrameMkLst>
        </pc:graphicFrameChg>
        <pc:graphicFrameChg chg="add del mod modGraphic">
          <ac:chgData name="공덕호" userId="71ce1358-e66d-48ff-a044-821898ec7d32" providerId="ADAL" clId="{163E01D0-35C0-45C5-92CD-ECAA6CD74651}" dt="2022-11-11T10:18:45.618" v="2211" actId="14100"/>
          <ac:graphicFrameMkLst>
            <pc:docMk/>
            <pc:sldMk cId="4246862502" sldId="2287"/>
            <ac:graphicFrameMk id="5" creationId="{E6E3A82B-3285-374E-06B6-DABDA77A26E5}"/>
          </ac:graphicFrameMkLst>
        </pc:graphicFrameChg>
        <pc:graphicFrameChg chg="mod modGraphic">
          <ac:chgData name="공덕호" userId="71ce1358-e66d-48ff-a044-821898ec7d32" providerId="ADAL" clId="{163E01D0-35C0-45C5-92CD-ECAA6CD74651}" dt="2022-11-11T10:31:42.415" v="2298" actId="1076"/>
          <ac:graphicFrameMkLst>
            <pc:docMk/>
            <pc:sldMk cId="4246862502" sldId="2287"/>
            <ac:graphicFrameMk id="8" creationId="{C9E93F0B-F2D3-D9F9-D7BE-1A72B9F5E805}"/>
          </ac:graphicFrameMkLst>
        </pc:graphicFrameChg>
        <pc:graphicFrameChg chg="mod modGraphic">
          <ac:chgData name="공덕호" userId="71ce1358-e66d-48ff-a044-821898ec7d32" providerId="ADAL" clId="{163E01D0-35C0-45C5-92CD-ECAA6CD74651}" dt="2022-11-11T10:31:49.472" v="2299" actId="1076"/>
          <ac:graphicFrameMkLst>
            <pc:docMk/>
            <pc:sldMk cId="4246862502" sldId="2287"/>
            <ac:graphicFrameMk id="9" creationId="{10CFE701-2FBB-3201-260B-A3584BBB86A5}"/>
          </ac:graphicFrameMkLst>
        </pc:graphicFrameChg>
        <pc:graphicFrameChg chg="add del mod modGraphic">
          <ac:chgData name="공덕호" userId="71ce1358-e66d-48ff-a044-821898ec7d32" providerId="ADAL" clId="{163E01D0-35C0-45C5-92CD-ECAA6CD74651}" dt="2022-11-09T08:42:10.978" v="967" actId="478"/>
          <ac:graphicFrameMkLst>
            <pc:docMk/>
            <pc:sldMk cId="4246862502" sldId="2287"/>
            <ac:graphicFrameMk id="12" creationId="{C18369A0-25A8-133D-ECF0-3543ACD2984F}"/>
          </ac:graphicFrameMkLst>
        </pc:graphicFrameChg>
        <pc:graphicFrameChg chg="add mod modGraphic">
          <ac:chgData name="공덕호" userId="71ce1358-e66d-48ff-a044-821898ec7d32" providerId="ADAL" clId="{163E01D0-35C0-45C5-92CD-ECAA6CD74651}" dt="2022-11-09T09:04:28.854" v="1062" actId="14100"/>
          <ac:graphicFrameMkLst>
            <pc:docMk/>
            <pc:sldMk cId="4246862502" sldId="2287"/>
            <ac:graphicFrameMk id="13" creationId="{A01FA861-E876-B7D7-5B9E-0F81ADE98975}"/>
          </ac:graphicFrameMkLst>
        </pc:graphicFrameChg>
        <pc:graphicFrameChg chg="mod modGraphic">
          <ac:chgData name="공덕호" userId="71ce1358-e66d-48ff-a044-821898ec7d32" providerId="ADAL" clId="{163E01D0-35C0-45C5-92CD-ECAA6CD74651}" dt="2022-11-11T10:22:13.446" v="2270" actId="20577"/>
          <ac:graphicFrameMkLst>
            <pc:docMk/>
            <pc:sldMk cId="4246862502" sldId="2287"/>
            <ac:graphicFrameMk id="14" creationId="{2AD5C869-3BCF-FC30-1257-2DF6294D673C}"/>
          </ac:graphicFrameMkLst>
        </pc:graphicFrameChg>
        <pc:graphicFrameChg chg="del">
          <ac:chgData name="공덕호" userId="71ce1358-e66d-48ff-a044-821898ec7d32" providerId="ADAL" clId="{163E01D0-35C0-45C5-92CD-ECAA6CD74651}" dt="2022-11-09T08:26:00.223" v="473" actId="478"/>
          <ac:graphicFrameMkLst>
            <pc:docMk/>
            <pc:sldMk cId="4246862502" sldId="2287"/>
            <ac:graphicFrameMk id="20" creationId="{C871E7C3-3E91-9A5E-1A04-53AF418D30F8}"/>
          </ac:graphicFrameMkLst>
        </pc:graphicFrameChg>
        <pc:picChg chg="del">
          <ac:chgData name="공덕호" userId="71ce1358-e66d-48ff-a044-821898ec7d32" providerId="ADAL" clId="{163E01D0-35C0-45C5-92CD-ECAA6CD74651}" dt="2022-11-09T08:37:17.375" v="956" actId="478"/>
          <ac:picMkLst>
            <pc:docMk/>
            <pc:sldMk cId="4246862502" sldId="2287"/>
            <ac:picMk id="4" creationId="{2508B513-E977-4787-58E0-4894D34DB21B}"/>
          </ac:picMkLst>
        </pc:picChg>
        <pc:picChg chg="mod">
          <ac:chgData name="공덕호" userId="71ce1358-e66d-48ff-a044-821898ec7d32" providerId="ADAL" clId="{163E01D0-35C0-45C5-92CD-ECAA6CD74651}" dt="2022-11-09T08:25:44.981" v="467" actId="1076"/>
          <ac:picMkLst>
            <pc:docMk/>
            <pc:sldMk cId="4246862502" sldId="2287"/>
            <ac:picMk id="26" creationId="{57760B7B-D811-6207-B687-829EFD4D63EE}"/>
          </ac:picMkLst>
        </pc:picChg>
        <pc:picChg chg="del">
          <ac:chgData name="공덕호" userId="71ce1358-e66d-48ff-a044-821898ec7d32" providerId="ADAL" clId="{163E01D0-35C0-45C5-92CD-ECAA6CD74651}" dt="2022-11-09T08:25:53.308" v="471" actId="478"/>
          <ac:picMkLst>
            <pc:docMk/>
            <pc:sldMk cId="4246862502" sldId="2287"/>
            <ac:picMk id="28" creationId="{A311EF0C-87EF-E975-A947-0A3B74A5DF31}"/>
          </ac:picMkLst>
        </pc:picChg>
        <pc:picChg chg="del">
          <ac:chgData name="공덕호" userId="71ce1358-e66d-48ff-a044-821898ec7d32" providerId="ADAL" clId="{163E01D0-35C0-45C5-92CD-ECAA6CD74651}" dt="2022-11-09T08:25:53.825" v="472" actId="478"/>
          <ac:picMkLst>
            <pc:docMk/>
            <pc:sldMk cId="4246862502" sldId="2287"/>
            <ac:picMk id="40" creationId="{11FD5BD2-8789-2B51-9053-AA0AD2DFAF79}"/>
          </ac:picMkLst>
        </pc:picChg>
      </pc:sldChg>
      <pc:sldChg chg="delSp modSp del mod">
        <pc:chgData name="공덕호" userId="71ce1358-e66d-48ff-a044-821898ec7d32" providerId="ADAL" clId="{163E01D0-35C0-45C5-92CD-ECAA6CD74651}" dt="2022-11-09T08:12:51.349" v="455" actId="47"/>
        <pc:sldMkLst>
          <pc:docMk/>
          <pc:sldMk cId="2037530281" sldId="2288"/>
        </pc:sldMkLst>
        <pc:spChg chg="mod">
          <ac:chgData name="공덕호" userId="71ce1358-e66d-48ff-a044-821898ec7d32" providerId="ADAL" clId="{163E01D0-35C0-45C5-92CD-ECAA6CD74651}" dt="2022-11-09T07:45:10.935" v="17" actId="14100"/>
          <ac:spMkLst>
            <pc:docMk/>
            <pc:sldMk cId="2037530281" sldId="2288"/>
            <ac:spMk id="7176" creationId="{4DCC8F35-2D62-286B-DF3A-9CF6BEC24554}"/>
          </ac:spMkLst>
        </pc:spChg>
        <pc:spChg chg="del mod">
          <ac:chgData name="공덕호" userId="71ce1358-e66d-48ff-a044-821898ec7d32" providerId="ADAL" clId="{163E01D0-35C0-45C5-92CD-ECAA6CD74651}" dt="2022-11-09T07:44:58.280" v="4" actId="478"/>
          <ac:spMkLst>
            <pc:docMk/>
            <pc:sldMk cId="2037530281" sldId="2288"/>
            <ac:spMk id="7221" creationId="{9A1ED560-B891-F960-5216-F7C64025A5D2}"/>
          </ac:spMkLst>
        </pc:spChg>
        <pc:spChg chg="del">
          <ac:chgData name="공덕호" userId="71ce1358-e66d-48ff-a044-821898ec7d32" providerId="ADAL" clId="{163E01D0-35C0-45C5-92CD-ECAA6CD74651}" dt="2022-11-09T07:44:59.334" v="5" actId="478"/>
          <ac:spMkLst>
            <pc:docMk/>
            <pc:sldMk cId="2037530281" sldId="2288"/>
            <ac:spMk id="7222" creationId="{95ECC307-7595-047E-F5F7-F55C3BE9CA73}"/>
          </ac:spMkLst>
        </pc:spChg>
        <pc:cxnChg chg="del">
          <ac:chgData name="공덕호" userId="71ce1358-e66d-48ff-a044-821898ec7d32" providerId="ADAL" clId="{163E01D0-35C0-45C5-92CD-ECAA6CD74651}" dt="2022-11-09T07:44:56.017" v="2" actId="478"/>
          <ac:cxnSpMkLst>
            <pc:docMk/>
            <pc:sldMk cId="2037530281" sldId="2288"/>
            <ac:cxnSpMk id="23" creationId="{BAEBBCE4-DBC4-BA51-A9D8-0A2FB260798B}"/>
          </ac:cxnSpMkLst>
        </pc:cxnChg>
      </pc:sldChg>
      <pc:sldChg chg="del">
        <pc:chgData name="공덕호" userId="71ce1358-e66d-48ff-a044-821898ec7d32" providerId="ADAL" clId="{163E01D0-35C0-45C5-92CD-ECAA6CD74651}" dt="2022-11-09T08:12:52.968" v="456" actId="47"/>
        <pc:sldMkLst>
          <pc:docMk/>
          <pc:sldMk cId="2779561123" sldId="2289"/>
        </pc:sldMkLst>
      </pc:sldChg>
      <pc:sldChg chg="addSp delSp modSp add mod">
        <pc:chgData name="공덕호" userId="71ce1358-e66d-48ff-a044-821898ec7d32" providerId="ADAL" clId="{163E01D0-35C0-45C5-92CD-ECAA6CD74651}" dt="2022-11-11T09:17:20.998" v="1949" actId="20577"/>
        <pc:sldMkLst>
          <pc:docMk/>
          <pc:sldMk cId="1308077729" sldId="2290"/>
        </pc:sldMkLst>
        <pc:spChg chg="add 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2" creationId="{E486744E-A90E-D01C-EE2A-0D664491EFFA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3" creationId="{58EB8B4B-0CCC-87EE-DAF9-D6D04E188357}"/>
          </ac:spMkLst>
        </pc:spChg>
        <pc:spChg chg="add 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4" creationId="{7CD78C21-2076-EF22-EC31-F6E46755778F}"/>
          </ac:spMkLst>
        </pc:spChg>
        <pc:spChg chg="del">
          <ac:chgData name="공덕호" userId="71ce1358-e66d-48ff-a044-821898ec7d32" providerId="ADAL" clId="{163E01D0-35C0-45C5-92CD-ECAA6CD74651}" dt="2022-11-09T07:48:36.069" v="94" actId="478"/>
          <ac:spMkLst>
            <pc:docMk/>
            <pc:sldMk cId="1308077729" sldId="2290"/>
            <ac:spMk id="5" creationId="{74D2D32C-148F-8B97-E2A0-AA094139BCB6}"/>
          </ac:spMkLst>
        </pc:spChg>
        <pc:spChg chg="add 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5" creationId="{EED0A9B1-0CB5-022D-5FEF-D4D69E3380C0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7" creationId="{25B5368D-9C48-385E-9DC9-461A397B174E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8" creationId="{238E11F7-9602-B82A-479F-F2832F664CB4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9" creationId="{75FD0AFA-A435-989C-44B2-644F310358AB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10" creationId="{F1A055D9-4793-CEBC-35EE-C5E767FEFB3E}"/>
          </ac:spMkLst>
        </pc:spChg>
        <pc:spChg chg="add 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14" creationId="{9A1344BD-0EDD-71D0-459F-9815BDB0026C}"/>
          </ac:spMkLst>
        </pc:spChg>
        <pc:spChg chg="add mod">
          <ac:chgData name="공덕호" userId="71ce1358-e66d-48ff-a044-821898ec7d32" providerId="ADAL" clId="{163E01D0-35C0-45C5-92CD-ECAA6CD74651}" dt="2022-11-11T09:16:39.820" v="1883" actId="6549"/>
          <ac:spMkLst>
            <pc:docMk/>
            <pc:sldMk cId="1308077729" sldId="2290"/>
            <ac:spMk id="16" creationId="{E8B92C4E-626D-1443-ACCB-511DF5EE5E18}"/>
          </ac:spMkLst>
        </pc:spChg>
        <pc:spChg chg="add mod">
          <ac:chgData name="공덕호" userId="71ce1358-e66d-48ff-a044-821898ec7d32" providerId="ADAL" clId="{163E01D0-35C0-45C5-92CD-ECAA6CD74651}" dt="2022-11-11T09:16:40.576" v="1884" actId="6549"/>
          <ac:spMkLst>
            <pc:docMk/>
            <pc:sldMk cId="1308077729" sldId="2290"/>
            <ac:spMk id="17" creationId="{11B68DA8-3530-A13C-8CEF-9B12D225DA04}"/>
          </ac:spMkLst>
        </pc:spChg>
        <pc:spChg chg="add mod">
          <ac:chgData name="공덕호" userId="71ce1358-e66d-48ff-a044-821898ec7d32" providerId="ADAL" clId="{163E01D0-35C0-45C5-92CD-ECAA6CD74651}" dt="2022-11-11T09:16:42.305" v="1885" actId="6549"/>
          <ac:spMkLst>
            <pc:docMk/>
            <pc:sldMk cId="1308077729" sldId="2290"/>
            <ac:spMk id="18" creationId="{95BD6B5E-126D-E1B3-A2B8-25E07A5574DB}"/>
          </ac:spMkLst>
        </pc:spChg>
        <pc:spChg chg="add mod">
          <ac:chgData name="공덕호" userId="71ce1358-e66d-48ff-a044-821898ec7d32" providerId="ADAL" clId="{163E01D0-35C0-45C5-92CD-ECAA6CD74651}" dt="2022-11-11T09:16:43.147" v="1886" actId="6549"/>
          <ac:spMkLst>
            <pc:docMk/>
            <pc:sldMk cId="1308077729" sldId="2290"/>
            <ac:spMk id="19" creationId="{5964B982-B9EA-E589-EF04-AEA3CAECDC15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19" creationId="{5CC84A59-B95D-60C4-F2B4-9684DF085834}"/>
          </ac:spMkLst>
        </pc:spChg>
        <pc:spChg chg="del mod">
          <ac:chgData name="공덕호" userId="71ce1358-e66d-48ff-a044-821898ec7d32" providerId="ADAL" clId="{163E01D0-35C0-45C5-92CD-ECAA6CD74651}" dt="2022-11-09T07:48:30.332" v="90" actId="478"/>
          <ac:spMkLst>
            <pc:docMk/>
            <pc:sldMk cId="1308077729" sldId="2290"/>
            <ac:spMk id="21" creationId="{05849044-8DC3-8C72-B668-2C6CBC1A023C}"/>
          </ac:spMkLst>
        </pc:spChg>
        <pc:spChg chg="add mod">
          <ac:chgData name="공덕호" userId="71ce1358-e66d-48ff-a044-821898ec7d32" providerId="ADAL" clId="{163E01D0-35C0-45C5-92CD-ECAA6CD74651}" dt="2022-11-11T04:32:16.083" v="1126" actId="164"/>
          <ac:spMkLst>
            <pc:docMk/>
            <pc:sldMk cId="1308077729" sldId="2290"/>
            <ac:spMk id="21" creationId="{8A9CB5B9-4A17-DC31-AC01-FCE7F09FC025}"/>
          </ac:spMkLst>
        </pc:spChg>
        <pc:spChg chg="add mod">
          <ac:chgData name="공덕호" userId="71ce1358-e66d-48ff-a044-821898ec7d32" providerId="ADAL" clId="{163E01D0-35C0-45C5-92CD-ECAA6CD74651}" dt="2022-11-11T04:47:33.759" v="1242" actId="14100"/>
          <ac:spMkLst>
            <pc:docMk/>
            <pc:sldMk cId="1308077729" sldId="2290"/>
            <ac:spMk id="24" creationId="{C1C3037E-3CBC-2580-56FC-0957861526C9}"/>
          </ac:spMkLst>
        </pc:spChg>
        <pc:spChg chg="add mod">
          <ac:chgData name="공덕호" userId="71ce1358-e66d-48ff-a044-821898ec7d32" providerId="ADAL" clId="{163E01D0-35C0-45C5-92CD-ECAA6CD74651}" dt="2022-11-09T07:52:20.210" v="223" actId="164"/>
          <ac:spMkLst>
            <pc:docMk/>
            <pc:sldMk cId="1308077729" sldId="2290"/>
            <ac:spMk id="26" creationId="{66F4C259-E04A-AA71-A4F5-5CFB73E66518}"/>
          </ac:spMkLst>
        </pc:spChg>
        <pc:spChg chg="add mod">
          <ac:chgData name="공덕호" userId="71ce1358-e66d-48ff-a044-821898ec7d32" providerId="ADAL" clId="{163E01D0-35C0-45C5-92CD-ECAA6CD74651}" dt="2022-11-09T07:52:20.210" v="223" actId="164"/>
          <ac:spMkLst>
            <pc:docMk/>
            <pc:sldMk cId="1308077729" sldId="2290"/>
            <ac:spMk id="27" creationId="{03F6A56B-E6F6-CC07-02FC-1A66BFEBBFA3}"/>
          </ac:spMkLst>
        </pc:spChg>
        <pc:spChg chg="del">
          <ac:chgData name="공덕호" userId="71ce1358-e66d-48ff-a044-821898ec7d32" providerId="ADAL" clId="{163E01D0-35C0-45C5-92CD-ECAA6CD74651}" dt="2022-11-09T07:48:36.069" v="94" actId="478"/>
          <ac:spMkLst>
            <pc:docMk/>
            <pc:sldMk cId="1308077729" sldId="2290"/>
            <ac:spMk id="28" creationId="{5D2D014E-E2B7-9480-9680-66651726182B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29" creationId="{3E9F3A23-C0FD-78CB-03A9-D537FBD39025}"/>
          </ac:spMkLst>
        </pc:spChg>
        <pc:spChg chg="add del mod">
          <ac:chgData name="공덕호" userId="71ce1358-e66d-48ff-a044-821898ec7d32" providerId="ADAL" clId="{163E01D0-35C0-45C5-92CD-ECAA6CD74651}" dt="2022-11-09T08:07:54.147" v="311" actId="478"/>
          <ac:spMkLst>
            <pc:docMk/>
            <pc:sldMk cId="1308077729" sldId="2290"/>
            <ac:spMk id="34" creationId="{08C30471-3EF3-432A-06F9-496E1EBDDF7B}"/>
          </ac:spMkLst>
        </pc:spChg>
        <pc:spChg chg="add del mod">
          <ac:chgData name="공덕호" userId="71ce1358-e66d-48ff-a044-821898ec7d32" providerId="ADAL" clId="{163E01D0-35C0-45C5-92CD-ECAA6CD74651}" dt="2022-11-11T04:49:19.808" v="1260" actId="478"/>
          <ac:spMkLst>
            <pc:docMk/>
            <pc:sldMk cId="1308077729" sldId="2290"/>
            <ac:spMk id="35" creationId="{2308B6F5-A6E8-BCD2-45E7-8E1ED80ED0C8}"/>
          </ac:spMkLst>
        </pc:spChg>
        <pc:spChg chg="add mod">
          <ac:chgData name="공덕호" userId="71ce1358-e66d-48ff-a044-821898ec7d32" providerId="ADAL" clId="{163E01D0-35C0-45C5-92CD-ECAA6CD74651}" dt="2022-11-11T09:17:20.998" v="1949" actId="20577"/>
          <ac:spMkLst>
            <pc:docMk/>
            <pc:sldMk cId="1308077729" sldId="2290"/>
            <ac:spMk id="36" creationId="{799B2132-6D11-5326-77F0-1B2846EAB5F4}"/>
          </ac:spMkLst>
        </pc:spChg>
        <pc:spChg chg="del mod">
          <ac:chgData name="공덕호" userId="71ce1358-e66d-48ff-a044-821898ec7d32" providerId="ADAL" clId="{163E01D0-35C0-45C5-92CD-ECAA6CD74651}" dt="2022-11-09T08:12:16.705" v="440" actId="478"/>
          <ac:spMkLst>
            <pc:docMk/>
            <pc:sldMk cId="1308077729" sldId="2290"/>
            <ac:spMk id="39" creationId="{1F57B6DD-6620-314A-F1F5-2F82EDAE5AD1}"/>
          </ac:spMkLst>
        </pc:spChg>
        <pc:spChg chg="del mod">
          <ac:chgData name="공덕호" userId="71ce1358-e66d-48ff-a044-821898ec7d32" providerId="ADAL" clId="{163E01D0-35C0-45C5-92CD-ECAA6CD74651}" dt="2022-11-09T08:12:16.705" v="440" actId="478"/>
          <ac:spMkLst>
            <pc:docMk/>
            <pc:sldMk cId="1308077729" sldId="2290"/>
            <ac:spMk id="41" creationId="{8A2B91AD-F008-4AE4-B38F-E4D0936ED194}"/>
          </ac:spMkLst>
        </pc:spChg>
        <pc:spChg chg="add mod">
          <ac:chgData name="공덕호" userId="71ce1358-e66d-48ff-a044-821898ec7d32" providerId="ADAL" clId="{163E01D0-35C0-45C5-92CD-ECAA6CD74651}" dt="2022-11-11T09:02:57.089" v="1752" actId="1076"/>
          <ac:spMkLst>
            <pc:docMk/>
            <pc:sldMk cId="1308077729" sldId="2290"/>
            <ac:spMk id="42" creationId="{ECE4FAAC-3E25-307B-F84D-30786F898265}"/>
          </ac:spMkLst>
        </pc:spChg>
        <pc:spChg chg="add del">
          <ac:chgData name="공덕호" userId="71ce1358-e66d-48ff-a044-821898ec7d32" providerId="ADAL" clId="{163E01D0-35C0-45C5-92CD-ECAA6CD74651}" dt="2022-11-11T04:37:34.701" v="1170" actId="478"/>
          <ac:spMkLst>
            <pc:docMk/>
            <pc:sldMk cId="1308077729" sldId="2290"/>
            <ac:spMk id="43" creationId="{B430010B-A0D8-58FA-E421-50569274D74B}"/>
          </ac:spMkLst>
        </pc:spChg>
        <pc:spChg chg="add mod">
          <ac:chgData name="공덕호" userId="71ce1358-e66d-48ff-a044-821898ec7d32" providerId="ADAL" clId="{163E01D0-35C0-45C5-92CD-ECAA6CD74651}" dt="2022-11-11T05:35:01.497" v="1562" actId="164"/>
          <ac:spMkLst>
            <pc:docMk/>
            <pc:sldMk cId="1308077729" sldId="2290"/>
            <ac:spMk id="44" creationId="{B73BE701-5DCD-0377-B42A-5153399D69F8}"/>
          </ac:spMkLst>
        </pc:spChg>
        <pc:spChg chg="add mod">
          <ac:chgData name="공덕호" userId="71ce1358-e66d-48ff-a044-821898ec7d32" providerId="ADAL" clId="{163E01D0-35C0-45C5-92CD-ECAA6CD74651}" dt="2022-11-11T09:02:27.475" v="1743" actId="14100"/>
          <ac:spMkLst>
            <pc:docMk/>
            <pc:sldMk cId="1308077729" sldId="2290"/>
            <ac:spMk id="47" creationId="{646E185C-5EA1-3A1F-FCDC-2FAFCAB33C20}"/>
          </ac:spMkLst>
        </pc:spChg>
        <pc:spChg chg="add 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48" creationId="{62CA6BD4-E22A-1F1F-BB20-73403C89D053}"/>
          </ac:spMkLst>
        </pc:spChg>
        <pc:spChg chg="mod">
          <ac:chgData name="공덕호" userId="71ce1358-e66d-48ff-a044-821898ec7d32" providerId="ADAL" clId="{163E01D0-35C0-45C5-92CD-ECAA6CD74651}" dt="2022-11-11T04:35:16.771" v="1149" actId="164"/>
          <ac:spMkLst>
            <pc:docMk/>
            <pc:sldMk cId="1308077729" sldId="2290"/>
            <ac:spMk id="49" creationId="{BA7BD340-A76C-6DE2-4563-7D0AD9E826E4}"/>
          </ac:spMkLst>
        </pc:spChg>
        <pc:spChg chg="add del mod">
          <ac:chgData name="공덕호" userId="71ce1358-e66d-48ff-a044-821898ec7d32" providerId="ADAL" clId="{163E01D0-35C0-45C5-92CD-ECAA6CD74651}" dt="2022-11-11T09:02:03.019" v="1729" actId="478"/>
          <ac:spMkLst>
            <pc:docMk/>
            <pc:sldMk cId="1308077729" sldId="2290"/>
            <ac:spMk id="50" creationId="{BA1DC7F2-332F-143C-4CC9-CB3A79DFB7B6}"/>
          </ac:spMkLst>
        </pc:spChg>
        <pc:spChg chg="add mod">
          <ac:chgData name="공덕호" userId="71ce1358-e66d-48ff-a044-821898ec7d32" providerId="ADAL" clId="{163E01D0-35C0-45C5-92CD-ECAA6CD74651}" dt="2022-11-11T09:02:50.852" v="1751" actId="1038"/>
          <ac:spMkLst>
            <pc:docMk/>
            <pc:sldMk cId="1308077729" sldId="2290"/>
            <ac:spMk id="51" creationId="{29571668-6512-742C-FB44-9454C75D965E}"/>
          </ac:spMkLst>
        </pc:spChg>
        <pc:spChg chg="add del mod">
          <ac:chgData name="공덕호" userId="71ce1358-e66d-48ff-a044-821898ec7d32" providerId="ADAL" clId="{163E01D0-35C0-45C5-92CD-ECAA6CD74651}" dt="2022-11-11T09:02:00.381" v="1728" actId="478"/>
          <ac:spMkLst>
            <pc:docMk/>
            <pc:sldMk cId="1308077729" sldId="2290"/>
            <ac:spMk id="52" creationId="{51077531-EF6E-CCAD-568C-0C1BFF40B1EC}"/>
          </ac:spMkLst>
        </pc:spChg>
        <pc:spChg chg="add mod">
          <ac:chgData name="공덕호" userId="71ce1358-e66d-48ff-a044-821898ec7d32" providerId="ADAL" clId="{163E01D0-35C0-45C5-92CD-ECAA6CD74651}" dt="2022-11-11T05:34:37.306" v="1549" actId="1076"/>
          <ac:spMkLst>
            <pc:docMk/>
            <pc:sldMk cId="1308077729" sldId="2290"/>
            <ac:spMk id="53" creationId="{895893CC-6701-E983-C7DC-A530A5316B4F}"/>
          </ac:spMkLst>
        </pc:spChg>
        <pc:spChg chg="add mod">
          <ac:chgData name="공덕호" userId="71ce1358-e66d-48ff-a044-821898ec7d32" providerId="ADAL" clId="{163E01D0-35C0-45C5-92CD-ECAA6CD74651}" dt="2022-11-11T05:34:37.306" v="1549" actId="1076"/>
          <ac:spMkLst>
            <pc:docMk/>
            <pc:sldMk cId="1308077729" sldId="2290"/>
            <ac:spMk id="57" creationId="{19D186C7-03E4-41A5-561D-DBB69B2384FE}"/>
          </ac:spMkLst>
        </pc:spChg>
        <pc:spChg chg="add mod">
          <ac:chgData name="공덕호" userId="71ce1358-e66d-48ff-a044-821898ec7d32" providerId="ADAL" clId="{163E01D0-35C0-45C5-92CD-ECAA6CD74651}" dt="2022-11-11T05:34:37.306" v="1549" actId="1076"/>
          <ac:spMkLst>
            <pc:docMk/>
            <pc:sldMk cId="1308077729" sldId="2290"/>
            <ac:spMk id="58" creationId="{B7A4C53D-404D-46C4-9D34-4B97CFA99C52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58" creationId="{EC1F2D3B-CFBD-E6E6-7D83-F6406B2222C9}"/>
          </ac:spMkLst>
        </pc:spChg>
        <pc:spChg chg="add mod">
          <ac:chgData name="공덕호" userId="71ce1358-e66d-48ff-a044-821898ec7d32" providerId="ADAL" clId="{163E01D0-35C0-45C5-92CD-ECAA6CD74651}" dt="2022-11-11T05:35:38.061" v="1572" actId="1076"/>
          <ac:spMkLst>
            <pc:docMk/>
            <pc:sldMk cId="1308077729" sldId="2290"/>
            <ac:spMk id="59" creationId="{80424FAC-AEF9-683F-0E29-E5FE47B6A864}"/>
          </ac:spMkLst>
        </pc:spChg>
        <pc:spChg chg="add mod">
          <ac:chgData name="공덕호" userId="71ce1358-e66d-48ff-a044-821898ec7d32" providerId="ADAL" clId="{163E01D0-35C0-45C5-92CD-ECAA6CD74651}" dt="2022-11-11T05:34:37.306" v="1549" actId="1076"/>
          <ac:spMkLst>
            <pc:docMk/>
            <pc:sldMk cId="1308077729" sldId="2290"/>
            <ac:spMk id="60" creationId="{481074EA-9319-B4FF-08F6-0431A3E5FCFB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169" creationId="{32922843-3507-E284-76E8-99353E2BA6E2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170" creationId="{08F71DC6-32CC-CA4D-2780-35F215A82D31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172" creationId="{3034376C-7B59-D725-A9C1-F16C6E28EAC5}"/>
          </ac:spMkLst>
        </pc:spChg>
        <pc:spChg chg="add mod">
          <ac:chgData name="공덕호" userId="71ce1358-e66d-48ff-a044-821898ec7d32" providerId="ADAL" clId="{163E01D0-35C0-45C5-92CD-ECAA6CD74651}" dt="2022-11-11T05:36:52.402" v="1629" actId="1038"/>
          <ac:spMkLst>
            <pc:docMk/>
            <pc:sldMk cId="1308077729" sldId="2290"/>
            <ac:spMk id="7173" creationId="{2CD8A026-D7D6-751D-5E92-A9DCD6CCC06A}"/>
          </ac:spMkLst>
        </pc:spChg>
        <pc:spChg chg="add mod">
          <ac:chgData name="공덕호" userId="71ce1358-e66d-48ff-a044-821898ec7d32" providerId="ADAL" clId="{163E01D0-35C0-45C5-92CD-ECAA6CD74651}" dt="2022-11-11T09:11:28.334" v="1866" actId="1036"/>
          <ac:spMkLst>
            <pc:docMk/>
            <pc:sldMk cId="1308077729" sldId="2290"/>
            <ac:spMk id="7174" creationId="{9CBAB79F-EA70-E59F-704D-79A87CFC3FAA}"/>
          </ac:spMkLst>
        </pc:spChg>
        <pc:spChg chg="mod">
          <ac:chgData name="공덕호" userId="71ce1358-e66d-48ff-a044-821898ec7d32" providerId="ADAL" clId="{163E01D0-35C0-45C5-92CD-ECAA6CD74651}" dt="2022-11-11T09:16:38.340" v="1882" actId="6549"/>
          <ac:spMkLst>
            <pc:docMk/>
            <pc:sldMk cId="1308077729" sldId="2290"/>
            <ac:spMk id="7176" creationId="{4DCC8F35-2D62-286B-DF3A-9CF6BEC24554}"/>
          </ac:spMkLst>
        </pc:spChg>
        <pc:spChg chg="add mod">
          <ac:chgData name="공덕호" userId="71ce1358-e66d-48ff-a044-821898ec7d32" providerId="ADAL" clId="{163E01D0-35C0-45C5-92CD-ECAA6CD74651}" dt="2022-11-11T09:11:24.448" v="1865" actId="1035"/>
          <ac:spMkLst>
            <pc:docMk/>
            <pc:sldMk cId="1308077729" sldId="2290"/>
            <ac:spMk id="7179" creationId="{C12E9FD5-EE9B-3FC9-3A2A-8846111E9DD0}"/>
          </ac:spMkLst>
        </pc:spChg>
        <pc:spChg chg="add mod">
          <ac:chgData name="공덕호" userId="71ce1358-e66d-48ff-a044-821898ec7d32" providerId="ADAL" clId="{163E01D0-35C0-45C5-92CD-ECAA6CD74651}" dt="2022-11-11T09:03:02.822" v="1753" actId="552"/>
          <ac:spMkLst>
            <pc:docMk/>
            <pc:sldMk cId="1308077729" sldId="2290"/>
            <ac:spMk id="7180" creationId="{8E059A1E-728D-4C24-BA51-20773BD19D44}"/>
          </ac:spMkLst>
        </pc:spChg>
        <pc:spChg chg="add del mod">
          <ac:chgData name="공덕호" userId="71ce1358-e66d-48ff-a044-821898ec7d32" providerId="ADAL" clId="{163E01D0-35C0-45C5-92CD-ECAA6CD74651}" dt="2022-11-11T05:38:59.414" v="1725" actId="478"/>
          <ac:spMkLst>
            <pc:docMk/>
            <pc:sldMk cId="1308077729" sldId="2290"/>
            <ac:spMk id="7181" creationId="{E127C817-95FE-F66A-D005-13A85558D24F}"/>
          </ac:spMkLst>
        </pc:spChg>
        <pc:spChg chg="add mod">
          <ac:chgData name="공덕호" userId="71ce1358-e66d-48ff-a044-821898ec7d32" providerId="ADAL" clId="{163E01D0-35C0-45C5-92CD-ECAA6CD74651}" dt="2022-11-11T09:16:54.256" v="1910" actId="14100"/>
          <ac:spMkLst>
            <pc:docMk/>
            <pc:sldMk cId="1308077729" sldId="2290"/>
            <ac:spMk id="7182" creationId="{7D972852-E8A7-43BA-AD21-A287C8F6494A}"/>
          </ac:spMkLst>
        </pc:spChg>
        <pc:spChg chg="add del mod">
          <ac:chgData name="공덕호" userId="71ce1358-e66d-48ff-a044-821898ec7d32" providerId="ADAL" clId="{163E01D0-35C0-45C5-92CD-ECAA6CD74651}" dt="2022-11-11T09:16:44.690" v="1887" actId="478"/>
          <ac:spMkLst>
            <pc:docMk/>
            <pc:sldMk cId="1308077729" sldId="2290"/>
            <ac:spMk id="7183" creationId="{D9F808A4-94F8-0402-B453-D148E2CB9C4B}"/>
          </ac:spMkLst>
        </pc:spChg>
        <pc:spChg chg="add mod">
          <ac:chgData name="공덕호" userId="71ce1358-e66d-48ff-a044-821898ec7d32" providerId="ADAL" clId="{163E01D0-35C0-45C5-92CD-ECAA6CD74651}" dt="2022-11-11T09:11:57.183" v="1881" actId="1038"/>
          <ac:spMkLst>
            <pc:docMk/>
            <pc:sldMk cId="1308077729" sldId="2290"/>
            <ac:spMk id="7184" creationId="{F698A68A-7859-6EC8-EB1D-CBD42988AADE}"/>
          </ac:spMkLst>
        </pc:spChg>
        <pc:spChg chg="del">
          <ac:chgData name="공덕호" userId="71ce1358-e66d-48ff-a044-821898ec7d32" providerId="ADAL" clId="{163E01D0-35C0-45C5-92CD-ECAA6CD74651}" dt="2022-11-09T07:52:27.574" v="225" actId="478"/>
          <ac:spMkLst>
            <pc:docMk/>
            <pc:sldMk cId="1308077729" sldId="2290"/>
            <ac:spMk id="7197" creationId="{2E450866-D7F4-9D79-51E6-86DD06F5F53D}"/>
          </ac:spMkLst>
        </pc:spChg>
        <pc:spChg chg="mod">
          <ac:chgData name="공덕호" userId="71ce1358-e66d-48ff-a044-821898ec7d32" providerId="ADAL" clId="{163E01D0-35C0-45C5-92CD-ECAA6CD74651}" dt="2022-11-09T07:52:20.210" v="223" actId="164"/>
          <ac:spMkLst>
            <pc:docMk/>
            <pc:sldMk cId="1308077729" sldId="2290"/>
            <ac:spMk id="7229" creationId="{7F0523E3-8E5A-B3AB-5467-C24A91519AA7}"/>
          </ac:spMkLst>
        </pc:spChg>
        <pc:spChg chg="mod">
          <ac:chgData name="공덕호" userId="71ce1358-e66d-48ff-a044-821898ec7d32" providerId="ADAL" clId="{163E01D0-35C0-45C5-92CD-ECAA6CD74651}" dt="2022-11-11T09:17:04.393" v="1920" actId="6549"/>
          <ac:spMkLst>
            <pc:docMk/>
            <pc:sldMk cId="1308077729" sldId="2290"/>
            <ac:spMk id="7251" creationId="{7FB53787-B54A-F10A-5E06-8DC9CA97367E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7253" creationId="{E08ADD4A-89FD-D5FE-9526-7530E9DFF3A0}"/>
          </ac:spMkLst>
        </pc:spChg>
        <pc:spChg chg="mod">
          <ac:chgData name="공덕호" userId="71ce1358-e66d-48ff-a044-821898ec7d32" providerId="ADAL" clId="{163E01D0-35C0-45C5-92CD-ECAA6CD74651}" dt="2022-11-11T09:02:50.852" v="1751" actId="1038"/>
          <ac:spMkLst>
            <pc:docMk/>
            <pc:sldMk cId="1308077729" sldId="2290"/>
            <ac:spMk id="7284" creationId="{40868504-6ED0-89EE-F56F-57F479D39726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303" creationId="{9258D9A6-E857-F940-41D9-24DBC0AB7A70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312" creationId="{2BBD96B0-4B84-5034-4E2D-6C7F032BE01B}"/>
          </ac:spMkLst>
        </pc:spChg>
        <pc:spChg chg="mod">
          <ac:chgData name="공덕호" userId="71ce1358-e66d-48ff-a044-821898ec7d32" providerId="ADAL" clId="{163E01D0-35C0-45C5-92CD-ECAA6CD74651}" dt="2022-11-11T09:03:02.822" v="1753" actId="552"/>
          <ac:spMkLst>
            <pc:docMk/>
            <pc:sldMk cId="1308077729" sldId="2290"/>
            <ac:spMk id="7313" creationId="{04A46030-2015-0E9A-E978-5EFF00AD4200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314" creationId="{1D4AE783-86A7-E7EC-625C-64740DF21CFC}"/>
          </ac:spMkLst>
        </pc:spChg>
        <pc:spChg chg="mod">
          <ac:chgData name="공덕호" userId="71ce1358-e66d-48ff-a044-821898ec7d32" providerId="ADAL" clId="{163E01D0-35C0-45C5-92CD-ECAA6CD74651}" dt="2022-11-11T05:33:18.499" v="1464" actId="1076"/>
          <ac:spMkLst>
            <pc:docMk/>
            <pc:sldMk cId="1308077729" sldId="2290"/>
            <ac:spMk id="7315" creationId="{B5619FAE-A23E-7580-710A-D49B7B763328}"/>
          </ac:spMkLst>
        </pc:spChg>
        <pc:spChg chg="del">
          <ac:chgData name="공덕호" userId="71ce1358-e66d-48ff-a044-821898ec7d32" providerId="ADAL" clId="{163E01D0-35C0-45C5-92CD-ECAA6CD74651}" dt="2022-11-09T08:11:40.611" v="431" actId="478"/>
          <ac:spMkLst>
            <pc:docMk/>
            <pc:sldMk cId="1308077729" sldId="2290"/>
            <ac:spMk id="7316" creationId="{1CFEA8CF-C2EC-97A7-E0A0-40838F6850AF}"/>
          </ac:spMkLst>
        </pc:spChg>
        <pc:grpChg chg="add mod">
          <ac:chgData name="공덕호" userId="71ce1358-e66d-48ff-a044-821898ec7d32" providerId="ADAL" clId="{163E01D0-35C0-45C5-92CD-ECAA6CD74651}" dt="2022-11-11T05:33:18.499" v="1464" actId="1076"/>
          <ac:grpSpMkLst>
            <pc:docMk/>
            <pc:sldMk cId="1308077729" sldId="2290"/>
            <ac:grpSpMk id="6" creationId="{5D04B800-9B25-5561-B62B-15B15950A94B}"/>
          </ac:grpSpMkLst>
        </pc:grpChg>
        <pc:grpChg chg="del mod">
          <ac:chgData name="공덕호" userId="71ce1358-e66d-48ff-a044-821898ec7d32" providerId="ADAL" clId="{163E01D0-35C0-45C5-92CD-ECAA6CD74651}" dt="2022-11-11T04:39:44.226" v="1213" actId="478"/>
          <ac:grpSpMkLst>
            <pc:docMk/>
            <pc:sldMk cId="1308077729" sldId="2290"/>
            <ac:grpSpMk id="11" creationId="{81D27A58-066E-F391-1133-0CEDCF819244}"/>
          </ac:grpSpMkLst>
        </pc:grpChg>
        <pc:grpChg chg="del mod">
          <ac:chgData name="공덕호" userId="71ce1358-e66d-48ff-a044-821898ec7d32" providerId="ADAL" clId="{163E01D0-35C0-45C5-92CD-ECAA6CD74651}" dt="2022-11-09T07:49:16.137" v="110" actId="478"/>
          <ac:grpSpMkLst>
            <pc:docMk/>
            <pc:sldMk cId="1308077729" sldId="2290"/>
            <ac:grpSpMk id="16" creationId="{71224EE8-9E29-B233-2E61-D912F7FE9A56}"/>
          </ac:grpSpMkLst>
        </pc:grpChg>
        <pc:grpChg chg="add mod">
          <ac:chgData name="공덕호" userId="71ce1358-e66d-48ff-a044-821898ec7d32" providerId="ADAL" clId="{163E01D0-35C0-45C5-92CD-ECAA6CD74651}" dt="2022-11-11T04:32:23.206" v="1128" actId="164"/>
          <ac:grpSpMkLst>
            <pc:docMk/>
            <pc:sldMk cId="1308077729" sldId="2290"/>
            <ac:grpSpMk id="23" creationId="{F5B82CDD-BCBA-E782-DD84-DE75F69EA57E}"/>
          </ac:grpSpMkLst>
        </pc:grpChg>
        <pc:grpChg chg="add mod">
          <ac:chgData name="공덕호" userId="71ce1358-e66d-48ff-a044-821898ec7d32" providerId="ADAL" clId="{163E01D0-35C0-45C5-92CD-ECAA6CD74651}" dt="2022-11-11T05:33:18.499" v="1464" actId="1076"/>
          <ac:grpSpMkLst>
            <pc:docMk/>
            <pc:sldMk cId="1308077729" sldId="2290"/>
            <ac:grpSpMk id="28" creationId="{7BC2FDE2-41BA-810C-4EE4-D7F747BA2797}"/>
          </ac:grpSpMkLst>
        </pc:grpChg>
        <pc:grpChg chg="add mod">
          <ac:chgData name="공덕호" userId="71ce1358-e66d-48ff-a044-821898ec7d32" providerId="ADAL" clId="{163E01D0-35C0-45C5-92CD-ECAA6CD74651}" dt="2022-11-11T05:33:18.499" v="1464" actId="1076"/>
          <ac:grpSpMkLst>
            <pc:docMk/>
            <pc:sldMk cId="1308077729" sldId="2290"/>
            <ac:grpSpMk id="30" creationId="{821AFD3F-B504-DDFD-C239-DBFE4761AFA0}"/>
          </ac:grpSpMkLst>
        </pc:grpChg>
        <pc:grpChg chg="add mod">
          <ac:chgData name="공덕호" userId="71ce1358-e66d-48ff-a044-821898ec7d32" providerId="ADAL" clId="{163E01D0-35C0-45C5-92CD-ECAA6CD74651}" dt="2022-11-11T05:33:14.641" v="1463" actId="1076"/>
          <ac:grpSpMkLst>
            <pc:docMk/>
            <pc:sldMk cId="1308077729" sldId="2290"/>
            <ac:grpSpMk id="31" creationId="{89222C4A-E777-0F33-95F5-90C09B2E1DD0}"/>
          </ac:grpSpMkLst>
        </pc:grpChg>
        <pc:grpChg chg="add mod">
          <ac:chgData name="공덕호" userId="71ce1358-e66d-48ff-a044-821898ec7d32" providerId="ADAL" clId="{163E01D0-35C0-45C5-92CD-ECAA6CD74651}" dt="2022-11-11T05:33:18.499" v="1464" actId="1076"/>
          <ac:grpSpMkLst>
            <pc:docMk/>
            <pc:sldMk cId="1308077729" sldId="2290"/>
            <ac:grpSpMk id="39" creationId="{064060A3-AAD3-DA77-96D7-0B70210CA83B}"/>
          </ac:grpSpMkLst>
        </pc:grpChg>
        <pc:grpChg chg="add mod">
          <ac:chgData name="공덕호" userId="71ce1358-e66d-48ff-a044-821898ec7d32" providerId="ADAL" clId="{163E01D0-35C0-45C5-92CD-ECAA6CD74651}" dt="2022-11-11T05:34:37.306" v="1549" actId="1076"/>
          <ac:grpSpMkLst>
            <pc:docMk/>
            <pc:sldMk cId="1308077729" sldId="2290"/>
            <ac:grpSpMk id="54" creationId="{FE4136E7-B147-83F8-B839-7D25C5586913}"/>
          </ac:grpSpMkLst>
        </pc:grpChg>
        <pc:grpChg chg="add mod">
          <ac:chgData name="공덕호" userId="71ce1358-e66d-48ff-a044-821898ec7d32" providerId="ADAL" clId="{163E01D0-35C0-45C5-92CD-ECAA6CD74651}" dt="2022-11-11T05:35:01.497" v="1562" actId="164"/>
          <ac:grpSpMkLst>
            <pc:docMk/>
            <pc:sldMk cId="1308077729" sldId="2290"/>
            <ac:grpSpMk id="61" creationId="{F783578C-0153-AEC6-F8EC-5F666E55EB69}"/>
          </ac:grpSpMkLst>
        </pc:grpChg>
        <pc:cxnChg chg="del">
          <ac:chgData name="공덕호" userId="71ce1358-e66d-48ff-a044-821898ec7d32" providerId="ADAL" clId="{163E01D0-35C0-45C5-92CD-ECAA6CD74651}" dt="2022-11-09T08:11:40.611" v="431" actId="478"/>
          <ac:cxnSpMkLst>
            <pc:docMk/>
            <pc:sldMk cId="1308077729" sldId="2290"/>
            <ac:cxnSpMk id="4" creationId="{8C7DE178-21C4-80C6-9FB6-57133E5C3340}"/>
          </ac:cxnSpMkLst>
        </pc:cxnChg>
        <pc:cxnChg chg="mod">
          <ac:chgData name="공덕호" userId="71ce1358-e66d-48ff-a044-821898ec7d32" providerId="ADAL" clId="{163E01D0-35C0-45C5-92CD-ECAA6CD74651}" dt="2022-11-09T07:51:04.956" v="189" actId="692"/>
          <ac:cxnSpMkLst>
            <pc:docMk/>
            <pc:sldMk cId="1308077729" sldId="2290"/>
            <ac:cxnSpMk id="13" creationId="{31A79FB8-BCD3-121B-7205-178E06ED56C8}"/>
          </ac:cxnSpMkLst>
        </pc:cxnChg>
        <pc:cxnChg chg="del">
          <ac:chgData name="공덕호" userId="71ce1358-e66d-48ff-a044-821898ec7d32" providerId="ADAL" clId="{163E01D0-35C0-45C5-92CD-ECAA6CD74651}" dt="2022-11-09T08:11:40.611" v="431" actId="478"/>
          <ac:cxnSpMkLst>
            <pc:docMk/>
            <pc:sldMk cId="1308077729" sldId="2290"/>
            <ac:cxnSpMk id="14" creationId="{EF3669CB-B3AC-32C6-9D52-B107601BD102}"/>
          </ac:cxnSpMkLst>
        </pc:cxnChg>
        <pc:cxnChg chg="mod">
          <ac:chgData name="공덕호" userId="71ce1358-e66d-48ff-a044-821898ec7d32" providerId="ADAL" clId="{163E01D0-35C0-45C5-92CD-ECAA6CD74651}" dt="2022-11-09T07:49:18.545" v="111" actId="571"/>
          <ac:cxnSpMkLst>
            <pc:docMk/>
            <pc:sldMk cId="1308077729" sldId="2290"/>
            <ac:cxnSpMk id="15" creationId="{3F807384-9030-37F2-42EB-632F1A8FA247}"/>
          </ac:cxnSpMkLst>
        </pc:cxnChg>
        <pc:cxnChg chg="mod">
          <ac:chgData name="공덕호" userId="71ce1358-e66d-48ff-a044-821898ec7d32" providerId="ADAL" clId="{163E01D0-35C0-45C5-92CD-ECAA6CD74651}" dt="2022-11-09T07:51:11.064" v="190" actId="692"/>
          <ac:cxnSpMkLst>
            <pc:docMk/>
            <pc:sldMk cId="1308077729" sldId="2290"/>
            <ac:cxnSpMk id="20" creationId="{290800D6-36E6-6B91-0A80-D8BA9A5FF19A}"/>
          </ac:cxnSpMkLst>
        </pc:cxnChg>
        <pc:cxnChg chg="add mod">
          <ac:chgData name="공덕호" userId="71ce1358-e66d-48ff-a044-821898ec7d32" providerId="ADAL" clId="{163E01D0-35C0-45C5-92CD-ECAA6CD74651}" dt="2022-11-09T07:52:20.210" v="223" actId="164"/>
          <ac:cxnSpMkLst>
            <pc:docMk/>
            <pc:sldMk cId="1308077729" sldId="2290"/>
            <ac:cxnSpMk id="22" creationId="{43FCF3E5-A682-3960-912D-BCB1DA5DBCC5}"/>
          </ac:cxnSpMkLst>
        </pc:cxnChg>
        <pc:cxnChg chg="add del mod">
          <ac:chgData name="공덕호" userId="71ce1358-e66d-48ff-a044-821898ec7d32" providerId="ADAL" clId="{163E01D0-35C0-45C5-92CD-ECAA6CD74651}" dt="2022-11-09T07:51:25.669" v="198" actId="478"/>
          <ac:cxnSpMkLst>
            <pc:docMk/>
            <pc:sldMk cId="1308077729" sldId="2290"/>
            <ac:cxnSpMk id="24" creationId="{78E1774B-02DF-A549-D721-89D721F78852}"/>
          </ac:cxnSpMkLst>
        </pc:cxnChg>
        <pc:cxnChg chg="add mod">
          <ac:chgData name="공덕호" userId="71ce1358-e66d-48ff-a044-821898ec7d32" providerId="ADAL" clId="{163E01D0-35C0-45C5-92CD-ECAA6CD74651}" dt="2022-11-09T07:52:20.210" v="223" actId="164"/>
          <ac:cxnSpMkLst>
            <pc:docMk/>
            <pc:sldMk cId="1308077729" sldId="2290"/>
            <ac:cxnSpMk id="25" creationId="{9AADDFF3-8C0E-8B8D-51B8-E64ECF8D05F4}"/>
          </ac:cxnSpMkLst>
        </pc:cxnChg>
        <pc:cxnChg chg="del">
          <ac:chgData name="공덕호" userId="71ce1358-e66d-48ff-a044-821898ec7d32" providerId="ADAL" clId="{163E01D0-35C0-45C5-92CD-ECAA6CD74651}" dt="2022-11-09T07:48:33.850" v="92" actId="478"/>
          <ac:cxnSpMkLst>
            <pc:docMk/>
            <pc:sldMk cId="1308077729" sldId="2290"/>
            <ac:cxnSpMk id="30" creationId="{2E9F2F63-67E5-FC56-17C3-2AC596A8F407}"/>
          </ac:cxnSpMkLst>
        </pc:cxnChg>
        <pc:cxnChg chg="mod">
          <ac:chgData name="공덕호" userId="71ce1358-e66d-48ff-a044-821898ec7d32" providerId="ADAL" clId="{163E01D0-35C0-45C5-92CD-ECAA6CD74651}" dt="2022-11-11T04:32:32.309" v="1131" actId="571"/>
          <ac:cxnSpMkLst>
            <pc:docMk/>
            <pc:sldMk cId="1308077729" sldId="2290"/>
            <ac:cxnSpMk id="32" creationId="{87EE794C-275D-EC05-F108-D0F3C5B56595}"/>
          </ac:cxnSpMkLst>
        </pc:cxnChg>
        <pc:cxnChg chg="mod">
          <ac:chgData name="공덕호" userId="71ce1358-e66d-48ff-a044-821898ec7d32" providerId="ADAL" clId="{163E01D0-35C0-45C5-92CD-ECAA6CD74651}" dt="2022-11-11T04:35:31.560" v="1153" actId="1076"/>
          <ac:cxnSpMkLst>
            <pc:docMk/>
            <pc:sldMk cId="1308077729" sldId="2290"/>
            <ac:cxnSpMk id="33" creationId="{859BBB9E-8D1B-D0C6-3DF8-F06B28E88FFD}"/>
          </ac:cxnSpMkLst>
        </pc:cxnChg>
        <pc:cxnChg chg="add del mod">
          <ac:chgData name="공덕호" userId="71ce1358-e66d-48ff-a044-821898ec7d32" providerId="ADAL" clId="{163E01D0-35C0-45C5-92CD-ECAA6CD74651}" dt="2022-11-11T04:38:49.998" v="1204" actId="478"/>
          <ac:cxnSpMkLst>
            <pc:docMk/>
            <pc:sldMk cId="1308077729" sldId="2290"/>
            <ac:cxnSpMk id="37" creationId="{8569173E-E264-46F2-124A-AF4D1B4FD46B}"/>
          </ac:cxnSpMkLst>
        </pc:cxnChg>
        <pc:cxnChg chg="del mod">
          <ac:chgData name="공덕호" userId="71ce1358-e66d-48ff-a044-821898ec7d32" providerId="ADAL" clId="{163E01D0-35C0-45C5-92CD-ECAA6CD74651}" dt="2022-11-09T08:12:16.705" v="440" actId="478"/>
          <ac:cxnSpMkLst>
            <pc:docMk/>
            <pc:sldMk cId="1308077729" sldId="2290"/>
            <ac:cxnSpMk id="37" creationId="{C8D702BD-43CD-1A0A-5FB4-C872495117AD}"/>
          </ac:cxnSpMkLst>
        </pc:cxnChg>
        <pc:cxnChg chg="add mod">
          <ac:chgData name="공덕호" userId="71ce1358-e66d-48ff-a044-821898ec7d32" providerId="ADAL" clId="{163E01D0-35C0-45C5-92CD-ECAA6CD74651}" dt="2022-11-11T05:35:01.497" v="1562" actId="164"/>
          <ac:cxnSpMkLst>
            <pc:docMk/>
            <pc:sldMk cId="1308077729" sldId="2290"/>
            <ac:cxnSpMk id="46" creationId="{4AFD895D-9071-C179-0940-B38BC718D4C3}"/>
          </ac:cxnSpMkLst>
        </pc:cxnChg>
        <pc:cxnChg chg="del">
          <ac:chgData name="공덕호" userId="71ce1358-e66d-48ff-a044-821898ec7d32" providerId="ADAL" clId="{163E01D0-35C0-45C5-92CD-ECAA6CD74651}" dt="2022-11-09T08:11:40.611" v="431" actId="478"/>
          <ac:cxnSpMkLst>
            <pc:docMk/>
            <pc:sldMk cId="1308077729" sldId="2290"/>
            <ac:cxnSpMk id="51" creationId="{4B6C0EC4-FA78-8DF5-3230-7DBBF36BD547}"/>
          </ac:cxnSpMkLst>
        </pc:cxnChg>
        <pc:cxnChg chg="mod">
          <ac:chgData name="공덕호" userId="71ce1358-e66d-48ff-a044-821898ec7d32" providerId="ADAL" clId="{163E01D0-35C0-45C5-92CD-ECAA6CD74651}" dt="2022-11-11T05:33:01.591" v="1458"/>
          <ac:cxnSpMkLst>
            <pc:docMk/>
            <pc:sldMk cId="1308077729" sldId="2290"/>
            <ac:cxnSpMk id="55" creationId="{14B3E0AE-45C0-D9ED-2694-5D7F742C3373}"/>
          </ac:cxnSpMkLst>
        </pc:cxnChg>
        <pc:cxnChg chg="mod">
          <ac:chgData name="공덕호" userId="71ce1358-e66d-48ff-a044-821898ec7d32" providerId="ADAL" clId="{163E01D0-35C0-45C5-92CD-ECAA6CD74651}" dt="2022-11-11T05:33:01.591" v="1458"/>
          <ac:cxnSpMkLst>
            <pc:docMk/>
            <pc:sldMk cId="1308077729" sldId="2290"/>
            <ac:cxnSpMk id="56" creationId="{85AAC8A2-BDA0-BA95-7440-2A48D65EBF99}"/>
          </ac:cxnSpMkLst>
        </pc:cxnChg>
        <pc:cxnChg chg="add del mod">
          <ac:chgData name="공덕호" userId="71ce1358-e66d-48ff-a044-821898ec7d32" providerId="ADAL" clId="{163E01D0-35C0-45C5-92CD-ECAA6CD74651}" dt="2022-11-11T05:35:23.949" v="1570" actId="478"/>
          <ac:cxnSpMkLst>
            <pc:docMk/>
            <pc:sldMk cId="1308077729" sldId="2290"/>
            <ac:cxnSpMk id="62" creationId="{17BBDC3E-9F5C-98EC-998F-04FD097C616C}"/>
          </ac:cxnSpMkLst>
        </pc:cxnChg>
        <pc:cxnChg chg="add mod">
          <ac:chgData name="공덕호" userId="71ce1358-e66d-48ff-a044-821898ec7d32" providerId="ADAL" clId="{163E01D0-35C0-45C5-92CD-ECAA6CD74651}" dt="2022-11-11T05:37:16.193" v="1632" actId="14100"/>
          <ac:cxnSpMkLst>
            <pc:docMk/>
            <pc:sldMk cId="1308077729" sldId="2290"/>
            <ac:cxnSpMk id="7169" creationId="{6C93FA47-1BA7-2E42-6DBD-EE4935DCD0FC}"/>
          </ac:cxnSpMkLst>
        </pc:cxnChg>
        <pc:cxnChg chg="mod">
          <ac:chgData name="공덕호" userId="71ce1358-e66d-48ff-a044-821898ec7d32" providerId="ADAL" clId="{163E01D0-35C0-45C5-92CD-ECAA6CD74651}" dt="2022-11-11T05:35:01.497" v="1562" actId="164"/>
          <ac:cxnSpMkLst>
            <pc:docMk/>
            <pc:sldMk cId="1308077729" sldId="2290"/>
            <ac:cxnSpMk id="7178" creationId="{5D063F74-81B8-B79D-B620-D688C0AD3FE0}"/>
          </ac:cxnSpMkLst>
        </pc:cxnChg>
        <pc:cxnChg chg="del">
          <ac:chgData name="공덕호" userId="71ce1358-e66d-48ff-a044-821898ec7d32" providerId="ADAL" clId="{163E01D0-35C0-45C5-92CD-ECAA6CD74651}" dt="2022-11-09T07:48:34.081" v="93" actId="478"/>
          <ac:cxnSpMkLst>
            <pc:docMk/>
            <pc:sldMk cId="1308077729" sldId="2290"/>
            <ac:cxnSpMk id="7183" creationId="{E3D85FCA-4150-BCFA-BF37-B4F935B53905}"/>
          </ac:cxnSpMkLst>
        </pc:cxnChg>
        <pc:cxnChg chg="del mod">
          <ac:chgData name="공덕호" userId="71ce1358-e66d-48ff-a044-821898ec7d32" providerId="ADAL" clId="{163E01D0-35C0-45C5-92CD-ECAA6CD74651}" dt="2022-11-11T04:39:46.726" v="1214" actId="478"/>
          <ac:cxnSpMkLst>
            <pc:docMk/>
            <pc:sldMk cId="1308077729" sldId="2290"/>
            <ac:cxnSpMk id="7223" creationId="{7764191B-1F72-97B4-08D0-E4D3800EC9C2}"/>
          </ac:cxnSpMkLst>
        </pc:cxnChg>
      </pc:sldChg>
      <pc:sldChg chg="add del">
        <pc:chgData name="공덕호" userId="71ce1358-e66d-48ff-a044-821898ec7d32" providerId="ADAL" clId="{163E01D0-35C0-45C5-92CD-ECAA6CD74651}" dt="2022-11-09T08:18:19.777" v="458" actId="47"/>
        <pc:sldMkLst>
          <pc:docMk/>
          <pc:sldMk cId="2454960439" sldId="2291"/>
        </pc:sldMkLst>
      </pc:sldChg>
      <pc:sldChg chg="add del ord">
        <pc:chgData name="공덕호" userId="71ce1358-e66d-48ff-a044-821898ec7d32" providerId="ADAL" clId="{163E01D0-35C0-45C5-92CD-ECAA6CD74651}" dt="2022-11-09T08:18:31.604" v="464" actId="47"/>
        <pc:sldMkLst>
          <pc:docMk/>
          <pc:sldMk cId="3473233545" sldId="2291"/>
        </pc:sldMkLst>
      </pc:sldChg>
      <pc:sldChg chg="delSp modSp add mod ord">
        <pc:chgData name="공덕호" userId="71ce1358-e66d-48ff-a044-821898ec7d32" providerId="ADAL" clId="{163E01D0-35C0-45C5-92CD-ECAA6CD74651}" dt="2022-11-11T10:16:28.538" v="2118" actId="14100"/>
        <pc:sldMkLst>
          <pc:docMk/>
          <pc:sldMk cId="3780458115" sldId="2291"/>
        </pc:sldMkLst>
        <pc:spChg chg="mod">
          <ac:chgData name="공덕호" userId="71ce1358-e66d-48ff-a044-821898ec7d32" providerId="ADAL" clId="{163E01D0-35C0-45C5-92CD-ECAA6CD74651}" dt="2022-11-11T10:16:28.538" v="2118" actId="14100"/>
          <ac:spMkLst>
            <pc:docMk/>
            <pc:sldMk cId="3780458115" sldId="2291"/>
            <ac:spMk id="20" creationId="{ED49B62B-16B5-4D70-B8D4-D9CE2AA81A85}"/>
          </ac:spMkLst>
        </pc:spChg>
        <pc:spChg chg="del">
          <ac:chgData name="공덕호" userId="71ce1358-e66d-48ff-a044-821898ec7d32" providerId="ADAL" clId="{163E01D0-35C0-45C5-92CD-ECAA6CD74651}" dt="2022-11-11T10:14:24.932" v="1999" actId="478"/>
          <ac:spMkLst>
            <pc:docMk/>
            <pc:sldMk cId="3780458115" sldId="2291"/>
            <ac:spMk id="40" creationId="{A6B848D5-D729-4C17-8F38-57D38515BB55}"/>
          </ac:spMkLst>
        </pc:spChg>
        <pc:graphicFrameChg chg="modGraphic">
          <ac:chgData name="공덕호" userId="71ce1358-e66d-48ff-a044-821898ec7d32" providerId="ADAL" clId="{163E01D0-35C0-45C5-92CD-ECAA6CD74651}" dt="2022-11-11T10:16:16.026" v="2114" actId="14100"/>
          <ac:graphicFrameMkLst>
            <pc:docMk/>
            <pc:sldMk cId="3780458115" sldId="2291"/>
            <ac:graphicFrameMk id="18" creationId="{AC829928-4078-4523-99E7-CD7F75B5C5B6}"/>
          </ac:graphicFrameMkLst>
        </pc:graphicFrameChg>
        <pc:graphicFrameChg chg="modGraphic">
          <ac:chgData name="공덕호" userId="71ce1358-e66d-48ff-a044-821898ec7d32" providerId="ADAL" clId="{163E01D0-35C0-45C5-92CD-ECAA6CD74651}" dt="2022-11-11T10:16:21.906" v="2116" actId="14100"/>
          <ac:graphicFrameMkLst>
            <pc:docMk/>
            <pc:sldMk cId="3780458115" sldId="2291"/>
            <ac:graphicFrameMk id="33" creationId="{2D5A7FCA-477B-415A-AC5E-53353C91941B}"/>
          </ac:graphicFrameMkLst>
        </pc:graphicFrameChg>
      </pc:sldChg>
      <pc:sldChg chg="delSp modSp add del mod">
        <pc:chgData name="공덕호" userId="71ce1358-e66d-48ff-a044-821898ec7d32" providerId="ADAL" clId="{163E01D0-35C0-45C5-92CD-ECAA6CD74651}" dt="2022-11-11T10:34:19.577" v="2317" actId="47"/>
        <pc:sldMkLst>
          <pc:docMk/>
          <pc:sldMk cId="1154069252" sldId="2292"/>
        </pc:sldMkLst>
        <pc:spChg chg="mod">
          <ac:chgData name="공덕호" userId="71ce1358-e66d-48ff-a044-821898ec7d32" providerId="ADAL" clId="{163E01D0-35C0-45C5-92CD-ECAA6CD74651}" dt="2022-11-11T10:33:54.735" v="2314" actId="1076"/>
          <ac:spMkLst>
            <pc:docMk/>
            <pc:sldMk cId="1154069252" sldId="2292"/>
            <ac:spMk id="15" creationId="{CC8C97C3-4A95-F594-6DAD-51B0C8DA3673}"/>
          </ac:spMkLst>
        </pc:spChg>
        <pc:spChg chg="mod">
          <ac:chgData name="공덕호" userId="71ce1358-e66d-48ff-a044-821898ec7d32" providerId="ADAL" clId="{163E01D0-35C0-45C5-92CD-ECAA6CD74651}" dt="2022-11-11T10:33:48.046" v="2312" actId="20577"/>
          <ac:spMkLst>
            <pc:docMk/>
            <pc:sldMk cId="1154069252" sldId="2292"/>
            <ac:spMk id="7171" creationId="{00000000-0000-0000-0000-000000000000}"/>
          </ac:spMkLst>
        </pc:spChg>
        <pc:grpChg chg="del">
          <ac:chgData name="공덕호" userId="71ce1358-e66d-48ff-a044-821898ec7d32" providerId="ADAL" clId="{163E01D0-35C0-45C5-92CD-ECAA6CD74651}" dt="2022-11-11T10:33:51.226" v="2313" actId="478"/>
          <ac:grpSpMkLst>
            <pc:docMk/>
            <pc:sldMk cId="1154069252" sldId="2292"/>
            <ac:grpSpMk id="2" creationId="{BA07FBB0-0EF6-D9D1-11D9-0D4BBC95F3C4}"/>
          </ac:grpSpMkLst>
        </pc:grpChg>
        <pc:grpChg chg="del">
          <ac:chgData name="공덕호" userId="71ce1358-e66d-48ff-a044-821898ec7d32" providerId="ADAL" clId="{163E01D0-35C0-45C5-92CD-ECAA6CD74651}" dt="2022-11-11T10:33:51.226" v="2313" actId="478"/>
          <ac:grpSpMkLst>
            <pc:docMk/>
            <pc:sldMk cId="1154069252" sldId="2292"/>
            <ac:grpSpMk id="17" creationId="{EDF4A3F2-4160-CE1E-7FDA-20CA89D96750}"/>
          </ac:grpSpMkLst>
        </pc:grp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9" creationId="{10CFE701-2FBB-3201-260B-A3584BBB86A5}"/>
          </ac:graphicFrameMkLst>
        </pc:graphicFrameChg>
        <pc:graphicFrameChg chg="mod modGraphic">
          <ac:chgData name="공덕호" userId="71ce1358-e66d-48ff-a044-821898ec7d32" providerId="ADAL" clId="{163E01D0-35C0-45C5-92CD-ECAA6CD74651}" dt="2022-11-11T10:34:00.791" v="2316" actId="14100"/>
          <ac:graphicFrameMkLst>
            <pc:docMk/>
            <pc:sldMk cId="1154069252" sldId="2292"/>
            <ac:graphicFrameMk id="13" creationId="{A01FA861-E876-B7D7-5B9E-0F81ADE98975}"/>
          </ac:graphicFrameMkLst>
        </pc:graphicFrameChg>
        <pc:graphicFrameChg chg="del">
          <ac:chgData name="공덕호" userId="71ce1358-e66d-48ff-a044-821898ec7d32" providerId="ADAL" clId="{163E01D0-35C0-45C5-92CD-ECAA6CD74651}" dt="2022-11-11T10:33:51.226" v="2313" actId="478"/>
          <ac:graphicFrameMkLst>
            <pc:docMk/>
            <pc:sldMk cId="1154069252" sldId="2292"/>
            <ac:graphicFrameMk id="14" creationId="{2AD5C869-3BCF-FC30-1257-2DF6294D673C}"/>
          </ac:graphicFrameMkLst>
        </pc:graphicFrameChg>
        <pc:picChg chg="del">
          <ac:chgData name="공덕호" userId="71ce1358-e66d-48ff-a044-821898ec7d32" providerId="ADAL" clId="{163E01D0-35C0-45C5-92CD-ECAA6CD74651}" dt="2022-11-11T10:33:51.226" v="2313" actId="478"/>
          <ac:picMkLst>
            <pc:docMk/>
            <pc:sldMk cId="1154069252" sldId="2292"/>
            <ac:picMk id="26" creationId="{57760B7B-D811-6207-B687-829EFD4D63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62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49-F3C2-4D55-9808-EC5E35E6E21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Simulator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7251" name="TextBox 7250">
            <a:extLst>
              <a:ext uri="{FF2B5EF4-FFF2-40B4-BE49-F238E27FC236}">
                <a16:creationId xmlns:a16="http://schemas.microsoft.com/office/drawing/2014/main" id="{7FB53787-B54A-F10A-5E06-8DC9CA97367E}"/>
              </a:ext>
            </a:extLst>
          </p:cNvPr>
          <p:cNvSpPr txBox="1"/>
          <p:nvPr/>
        </p:nvSpPr>
        <p:spPr>
          <a:xfrm>
            <a:off x="6626735" y="5049744"/>
            <a:ext cx="157166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Battery Fault</a:t>
            </a:r>
            <a:endParaRPr lang="ko-KR" altLang="en-US" sz="1000" dirty="0"/>
          </a:p>
        </p:txBody>
      </p:sp>
      <p:sp>
        <p:nvSpPr>
          <p:cNvPr id="7253" name="TextBox 7252">
            <a:extLst>
              <a:ext uri="{FF2B5EF4-FFF2-40B4-BE49-F238E27FC236}">
                <a16:creationId xmlns:a16="http://schemas.microsoft.com/office/drawing/2014/main" id="{E08ADD4A-89FD-D5FE-9526-7530E9DFF3A0}"/>
              </a:ext>
            </a:extLst>
          </p:cNvPr>
          <p:cNvSpPr txBox="1"/>
          <p:nvPr/>
        </p:nvSpPr>
        <p:spPr>
          <a:xfrm>
            <a:off x="2295395" y="4033364"/>
            <a:ext cx="1116111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Charge Plug Type</a:t>
            </a:r>
            <a:endParaRPr lang="ko-KR" altLang="en-US" sz="1000" dirty="0"/>
          </a:p>
        </p:txBody>
      </p:sp>
      <p:sp>
        <p:nvSpPr>
          <p:cNvPr id="7284" name="TextBox 7283">
            <a:extLst>
              <a:ext uri="{FF2B5EF4-FFF2-40B4-BE49-F238E27FC236}">
                <a16:creationId xmlns:a16="http://schemas.microsoft.com/office/drawing/2014/main" id="{40868504-6ED0-89EE-F56F-57F479D39726}"/>
              </a:ext>
            </a:extLst>
          </p:cNvPr>
          <p:cNvSpPr txBox="1"/>
          <p:nvPr/>
        </p:nvSpPr>
        <p:spPr>
          <a:xfrm>
            <a:off x="6623380" y="3904313"/>
            <a:ext cx="157212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Communication time delay</a:t>
            </a:r>
            <a:endParaRPr lang="ko-KR" altLang="en-US" sz="1000" dirty="0"/>
          </a:p>
        </p:txBody>
      </p:sp>
      <p:sp>
        <p:nvSpPr>
          <p:cNvPr id="7313" name="TextBox 7312">
            <a:extLst>
              <a:ext uri="{FF2B5EF4-FFF2-40B4-BE49-F238E27FC236}">
                <a16:creationId xmlns:a16="http://schemas.microsoft.com/office/drawing/2014/main" id="{04A46030-2015-0E9A-E978-5EFF00AD4200}"/>
              </a:ext>
            </a:extLst>
          </p:cNvPr>
          <p:cNvSpPr txBox="1"/>
          <p:nvPr/>
        </p:nvSpPr>
        <p:spPr>
          <a:xfrm flipH="1">
            <a:off x="3611184" y="2223505"/>
            <a:ext cx="121260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Charging Strategy</a:t>
            </a:r>
            <a:endParaRPr lang="ko-KR" altLang="en-US" sz="1000" dirty="0"/>
          </a:p>
        </p:txBody>
      </p:sp>
      <p:sp>
        <p:nvSpPr>
          <p:cNvPr id="7315" name="TextBox 7314">
            <a:extLst>
              <a:ext uri="{FF2B5EF4-FFF2-40B4-BE49-F238E27FC236}">
                <a16:creationId xmlns:a16="http://schemas.microsoft.com/office/drawing/2014/main" id="{B5619FAE-A23E-7580-710A-D49B7B763328}"/>
              </a:ext>
            </a:extLst>
          </p:cNvPr>
          <p:cNvSpPr txBox="1"/>
          <p:nvPr/>
        </p:nvSpPr>
        <p:spPr>
          <a:xfrm flipH="1">
            <a:off x="2229702" y="1930704"/>
            <a:ext cx="1135723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Plug-in/out event</a:t>
            </a: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9F3A23-C0FD-78CB-03A9-D537FBD39025}"/>
              </a:ext>
            </a:extLst>
          </p:cNvPr>
          <p:cNvSpPr/>
          <p:nvPr/>
        </p:nvSpPr>
        <p:spPr>
          <a:xfrm>
            <a:off x="6826606" y="4438443"/>
            <a:ext cx="1171208" cy="569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Uncertainty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5368D-9C48-385E-9DC9-461A397B174E}"/>
              </a:ext>
            </a:extLst>
          </p:cNvPr>
          <p:cNvSpPr txBox="1"/>
          <p:nvPr/>
        </p:nvSpPr>
        <p:spPr>
          <a:xfrm flipH="1">
            <a:off x="2628045" y="4243851"/>
            <a:ext cx="73738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Plug-time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E11F7-9602-B82A-479F-F2832F664CB4}"/>
              </a:ext>
            </a:extLst>
          </p:cNvPr>
          <p:cNvSpPr txBox="1"/>
          <p:nvPr/>
        </p:nvSpPr>
        <p:spPr>
          <a:xfrm flipH="1">
            <a:off x="1940770" y="4453964"/>
            <a:ext cx="142465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EV Configuration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D0AFA-A435-989C-44B2-644F310358AB}"/>
              </a:ext>
            </a:extLst>
          </p:cNvPr>
          <p:cNvSpPr txBox="1"/>
          <p:nvPr/>
        </p:nvSpPr>
        <p:spPr>
          <a:xfrm flipH="1">
            <a:off x="2601957" y="4675465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Target SoC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055D9-4793-CEBC-35EE-C5E767FEFB3E}"/>
              </a:ext>
            </a:extLst>
          </p:cNvPr>
          <p:cNvSpPr txBox="1"/>
          <p:nvPr/>
        </p:nvSpPr>
        <p:spPr>
          <a:xfrm flipH="1">
            <a:off x="2601957" y="4922504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Plug-in SoC</a:t>
            </a:r>
            <a:endParaRPr lang="ko-KR" altLang="en-US" sz="1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8EB8B4B-0CCC-87EE-DAF9-D6D04E188357}"/>
              </a:ext>
            </a:extLst>
          </p:cNvPr>
          <p:cNvSpPr/>
          <p:nvPr/>
        </p:nvSpPr>
        <p:spPr>
          <a:xfrm>
            <a:off x="2887609" y="1238750"/>
            <a:ext cx="1135723" cy="400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Aggregator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04B800-9B25-5561-B62B-15B15950A94B}"/>
              </a:ext>
            </a:extLst>
          </p:cNvPr>
          <p:cNvGrpSpPr/>
          <p:nvPr/>
        </p:nvGrpSpPr>
        <p:grpSpPr>
          <a:xfrm rot="16200000">
            <a:off x="2852098" y="2293571"/>
            <a:ext cx="1304441" cy="213732"/>
            <a:chOff x="1224793" y="2667699"/>
            <a:chExt cx="907042" cy="190427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F807384-9030-37F2-42EB-632F1A8FA247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90800D6-36E6-6B91-0A80-D8BA9A5FF19A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222C4A-E777-0F33-95F5-90C09B2E1DD0}"/>
              </a:ext>
            </a:extLst>
          </p:cNvPr>
          <p:cNvGrpSpPr/>
          <p:nvPr/>
        </p:nvGrpSpPr>
        <p:grpSpPr>
          <a:xfrm>
            <a:off x="6213809" y="1234494"/>
            <a:ext cx="1784005" cy="834581"/>
            <a:chOff x="6831488" y="790674"/>
            <a:chExt cx="1784005" cy="834581"/>
          </a:xfrm>
        </p:grpSpPr>
        <p:sp>
          <p:nvSpPr>
            <p:cNvPr id="7229" name="사각형: 둥근 모서리 7228">
              <a:extLst>
                <a:ext uri="{FF2B5EF4-FFF2-40B4-BE49-F238E27FC236}">
                  <a16:creationId xmlns:a16="http://schemas.microsoft.com/office/drawing/2014/main" id="{7F0523E3-8E5A-B3AB-5467-C24A91519AA7}"/>
                </a:ext>
              </a:extLst>
            </p:cNvPr>
            <p:cNvSpPr/>
            <p:nvPr/>
          </p:nvSpPr>
          <p:spPr>
            <a:xfrm flipH="1">
              <a:off x="7540366" y="918460"/>
              <a:ext cx="922524" cy="251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3FCF3E5-A682-3960-912D-BCB1DA5DBCC5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044260"/>
              <a:ext cx="452817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AADDFF3-8C0E-8B8D-51B8-E64ECF8D05F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03" y="1378985"/>
              <a:ext cx="452817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6F4C259-E04A-AA71-A4F5-5CFB73E66518}"/>
                </a:ext>
              </a:extLst>
            </p:cNvPr>
            <p:cNvSpPr/>
            <p:nvPr/>
          </p:nvSpPr>
          <p:spPr>
            <a:xfrm flipH="1">
              <a:off x="7540366" y="1253185"/>
              <a:ext cx="922524" cy="2516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3F6A56B-E6F6-CC07-02FC-1A66BFEBBFA3}"/>
                </a:ext>
              </a:extLst>
            </p:cNvPr>
            <p:cNvSpPr/>
            <p:nvPr/>
          </p:nvSpPr>
          <p:spPr>
            <a:xfrm>
              <a:off x="6831488" y="790674"/>
              <a:ext cx="1784005" cy="83458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99B2132-6D11-5326-77F0-1B2846EAB5F4}"/>
              </a:ext>
            </a:extLst>
          </p:cNvPr>
          <p:cNvSpPr txBox="1"/>
          <p:nvPr/>
        </p:nvSpPr>
        <p:spPr>
          <a:xfrm>
            <a:off x="6626735" y="5489482"/>
            <a:ext cx="157212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Charging Efficiency erro</a:t>
            </a:r>
            <a:r>
              <a:rPr lang="en-US" altLang="ko-KR" sz="1000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E4FAAC-3E25-307B-F84D-30786F898265}"/>
              </a:ext>
            </a:extLst>
          </p:cNvPr>
          <p:cNvSpPr txBox="1"/>
          <p:nvPr/>
        </p:nvSpPr>
        <p:spPr>
          <a:xfrm flipH="1">
            <a:off x="3611184" y="4376547"/>
            <a:ext cx="121260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Charging Strategy</a:t>
            </a:r>
            <a:endParaRPr lang="ko-KR" altLang="en-US" sz="10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64060A3-AAD3-DA77-96D7-0B70210CA83B}"/>
              </a:ext>
            </a:extLst>
          </p:cNvPr>
          <p:cNvGrpSpPr/>
          <p:nvPr/>
        </p:nvGrpSpPr>
        <p:grpSpPr>
          <a:xfrm>
            <a:off x="1467984" y="3127138"/>
            <a:ext cx="4211271" cy="845153"/>
            <a:chOff x="978674" y="3018308"/>
            <a:chExt cx="4211271" cy="8451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BA7BD340-A76C-6DE2-4563-7D0AD9E826E4}"/>
                </a:ext>
              </a:extLst>
            </p:cNvPr>
            <p:cNvSpPr/>
            <p:nvPr/>
          </p:nvSpPr>
          <p:spPr>
            <a:xfrm>
              <a:off x="1203635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486744E-A90E-D01C-EE2A-0D664491EFFA}"/>
                </a:ext>
              </a:extLst>
            </p:cNvPr>
            <p:cNvSpPr/>
            <p:nvPr/>
          </p:nvSpPr>
          <p:spPr>
            <a:xfrm>
              <a:off x="2201882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CD78C21-2076-EF22-EC31-F6E46755778F}"/>
                </a:ext>
              </a:extLst>
            </p:cNvPr>
            <p:cNvSpPr/>
            <p:nvPr/>
          </p:nvSpPr>
          <p:spPr>
            <a:xfrm>
              <a:off x="3200129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ED0A9B1-0CB5-022D-5FEF-D4D69E3380C0}"/>
                </a:ext>
              </a:extLst>
            </p:cNvPr>
            <p:cNvSpPr/>
            <p:nvPr/>
          </p:nvSpPr>
          <p:spPr>
            <a:xfrm>
              <a:off x="4198376" y="3216103"/>
              <a:ext cx="739773" cy="488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EVCS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(Station)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A1344BD-0EDD-71D0-459F-9815BDB0026C}"/>
                </a:ext>
              </a:extLst>
            </p:cNvPr>
            <p:cNvSpPr/>
            <p:nvPr/>
          </p:nvSpPr>
          <p:spPr>
            <a:xfrm>
              <a:off x="978674" y="3018308"/>
              <a:ext cx="4211271" cy="84515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BC2FDE2-41BA-810C-4EE4-D7F747BA2797}"/>
              </a:ext>
            </a:extLst>
          </p:cNvPr>
          <p:cNvGrpSpPr/>
          <p:nvPr/>
        </p:nvGrpSpPr>
        <p:grpSpPr>
          <a:xfrm>
            <a:off x="1493395" y="5436087"/>
            <a:ext cx="4211271" cy="776456"/>
            <a:chOff x="1921701" y="4687622"/>
            <a:chExt cx="4211271" cy="77645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5B82CDD-BCBA-E782-DD84-DE75F69EA57E}"/>
                </a:ext>
              </a:extLst>
            </p:cNvPr>
            <p:cNvGrpSpPr/>
            <p:nvPr/>
          </p:nvGrpSpPr>
          <p:grpSpPr>
            <a:xfrm>
              <a:off x="2112082" y="4741017"/>
              <a:ext cx="3905022" cy="524396"/>
              <a:chOff x="2112082" y="4741017"/>
              <a:chExt cx="3905022" cy="524396"/>
            </a:xfrm>
          </p:grpSpPr>
          <p:sp>
            <p:nvSpPr>
              <p:cNvPr id="7176" name="사각형: 둥근 모서리 7175">
                <a:extLst>
                  <a:ext uri="{FF2B5EF4-FFF2-40B4-BE49-F238E27FC236}">
                    <a16:creationId xmlns:a16="http://schemas.microsoft.com/office/drawing/2014/main" id="{4DCC8F35-2D62-286B-DF3A-9CF6BEC24554}"/>
                  </a:ext>
                </a:extLst>
              </p:cNvPr>
              <p:cNvSpPr/>
              <p:nvPr/>
            </p:nvSpPr>
            <p:spPr>
              <a:xfrm>
                <a:off x="2112082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8B92C4E-626D-1443-ACCB-511DF5EE5E18}"/>
                  </a:ext>
                </a:extLst>
              </p:cNvPr>
              <p:cNvSpPr/>
              <p:nvPr/>
            </p:nvSpPr>
            <p:spPr>
              <a:xfrm>
                <a:off x="2797091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11B68DA8-3530-A13C-8CEF-9B12D225DA04}"/>
                  </a:ext>
                </a:extLst>
              </p:cNvPr>
              <p:cNvSpPr/>
              <p:nvPr/>
            </p:nvSpPr>
            <p:spPr>
              <a:xfrm>
                <a:off x="3484710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95BD6B5E-126D-E1B3-A2B8-25E07A5574DB}"/>
                  </a:ext>
                </a:extLst>
              </p:cNvPr>
              <p:cNvSpPr/>
              <p:nvPr/>
            </p:nvSpPr>
            <p:spPr>
              <a:xfrm>
                <a:off x="4792985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964B982-B9EA-E589-EF04-AEA3CAECDC15}"/>
                  </a:ext>
                </a:extLst>
              </p:cNvPr>
              <p:cNvSpPr/>
              <p:nvPr/>
            </p:nvSpPr>
            <p:spPr>
              <a:xfrm>
                <a:off x="5498280" y="4895857"/>
                <a:ext cx="518824" cy="3695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EV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9CB5B9-4A17-DC31-AC01-FCE7F09FC025}"/>
                  </a:ext>
                </a:extLst>
              </p:cNvPr>
              <p:cNvSpPr txBox="1"/>
              <p:nvPr/>
            </p:nvSpPr>
            <p:spPr>
              <a:xfrm>
                <a:off x="4132103" y="4741017"/>
                <a:ext cx="5417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/>
                  <a:t>…</a:t>
                </a:r>
                <a:endParaRPr lang="ko-KR" altLang="en-US" sz="2800" dirty="0"/>
              </a:p>
            </p:txBody>
          </p:sp>
        </p:grp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1C3037E-3CBC-2580-56FC-0957861526C9}"/>
                </a:ext>
              </a:extLst>
            </p:cNvPr>
            <p:cNvSpPr/>
            <p:nvPr/>
          </p:nvSpPr>
          <p:spPr>
            <a:xfrm>
              <a:off x="1921701" y="4687622"/>
              <a:ext cx="4211271" cy="77645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1AFD3F-B504-DDFD-C239-DBFE4761AFA0}"/>
              </a:ext>
            </a:extLst>
          </p:cNvPr>
          <p:cNvGrpSpPr/>
          <p:nvPr/>
        </p:nvGrpSpPr>
        <p:grpSpPr>
          <a:xfrm rot="16200000">
            <a:off x="2846903" y="4597323"/>
            <a:ext cx="1314836" cy="213732"/>
            <a:chOff x="1224792" y="2667699"/>
            <a:chExt cx="907043" cy="137713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7EE794C-275D-EC05-F108-D0F3C5B56595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59BBB9E-8D1B-D0C6-3DF8-F06B28E88FFD}"/>
                </a:ext>
              </a:extLst>
            </p:cNvPr>
            <p:cNvCxnSpPr/>
            <p:nvPr/>
          </p:nvCxnSpPr>
          <p:spPr>
            <a:xfrm>
              <a:off x="1224792" y="2805412"/>
              <a:ext cx="907042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783578C-0153-AEC6-F8EC-5F666E55EB69}"/>
              </a:ext>
            </a:extLst>
          </p:cNvPr>
          <p:cNvGrpSpPr/>
          <p:nvPr/>
        </p:nvGrpSpPr>
        <p:grpSpPr>
          <a:xfrm>
            <a:off x="5891758" y="3550525"/>
            <a:ext cx="727711" cy="2343948"/>
            <a:chOff x="5754080" y="3580497"/>
            <a:chExt cx="1308328" cy="2343948"/>
          </a:xfrm>
        </p:grpSpPr>
        <p:cxnSp>
          <p:nvCxnSpPr>
            <p:cNvPr id="7178" name="직선 화살표 연결선 7177">
              <a:extLst>
                <a:ext uri="{FF2B5EF4-FFF2-40B4-BE49-F238E27FC236}">
                  <a16:creationId xmlns:a16="http://schemas.microsoft.com/office/drawing/2014/main" id="{5D063F74-81B8-B79D-B620-D688C0AD3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4080" y="3582205"/>
              <a:ext cx="124357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왼쪽 중괄호 43">
              <a:extLst>
                <a:ext uri="{FF2B5EF4-FFF2-40B4-BE49-F238E27FC236}">
                  <a16:creationId xmlns:a16="http://schemas.microsoft.com/office/drawing/2014/main" id="{B73BE701-5DCD-0377-B42A-5153399D69F8}"/>
                </a:ext>
              </a:extLst>
            </p:cNvPr>
            <p:cNvSpPr/>
            <p:nvPr/>
          </p:nvSpPr>
          <p:spPr>
            <a:xfrm flipH="1">
              <a:off x="6924161" y="3580497"/>
              <a:ext cx="138247" cy="2339004"/>
            </a:xfrm>
            <a:prstGeom prst="leftBrace">
              <a:avLst/>
            </a:prstGeom>
            <a:ln w="2222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AFD895D-9071-C179-0940-B38BC718D4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8101" y="5924445"/>
              <a:ext cx="124357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46E185C-5EA1-3A1F-FCDC-2FAFCAB33C20}"/>
              </a:ext>
            </a:extLst>
          </p:cNvPr>
          <p:cNvSpPr txBox="1"/>
          <p:nvPr/>
        </p:nvSpPr>
        <p:spPr>
          <a:xfrm flipH="1">
            <a:off x="1674115" y="2154216"/>
            <a:ext cx="168186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All Configuration from EVs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CA6BD4-E22A-1F1F-BB20-73403C89D053}"/>
              </a:ext>
            </a:extLst>
          </p:cNvPr>
          <p:cNvSpPr txBox="1"/>
          <p:nvPr/>
        </p:nvSpPr>
        <p:spPr>
          <a:xfrm flipH="1">
            <a:off x="1915586" y="2373804"/>
            <a:ext cx="1440392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Uncertainty Parameter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571668-6512-742C-FB44-9454C75D965E}"/>
              </a:ext>
            </a:extLst>
          </p:cNvPr>
          <p:cNvSpPr txBox="1"/>
          <p:nvPr/>
        </p:nvSpPr>
        <p:spPr>
          <a:xfrm>
            <a:off x="6623380" y="3708426"/>
            <a:ext cx="157166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Hardware Error</a:t>
            </a:r>
            <a:endParaRPr lang="ko-KR" altLang="en-US" sz="1000" dirty="0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8E059A1E-728D-4C24-BA51-20773BD19D44}"/>
              </a:ext>
            </a:extLst>
          </p:cNvPr>
          <p:cNvSpPr txBox="1"/>
          <p:nvPr/>
        </p:nvSpPr>
        <p:spPr>
          <a:xfrm flipH="1">
            <a:off x="3611184" y="2453995"/>
            <a:ext cx="144592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Event Response Manual</a:t>
            </a:r>
            <a:endParaRPr lang="ko-KR" altLang="en-US" sz="1000" dirty="0"/>
          </a:p>
        </p:txBody>
      </p:sp>
      <p:sp>
        <p:nvSpPr>
          <p:cNvPr id="7182" name="TextBox 7181">
            <a:extLst>
              <a:ext uri="{FF2B5EF4-FFF2-40B4-BE49-F238E27FC236}">
                <a16:creationId xmlns:a16="http://schemas.microsoft.com/office/drawing/2014/main" id="{7D972852-E8A7-43BA-AD21-A287C8F6494A}"/>
              </a:ext>
            </a:extLst>
          </p:cNvPr>
          <p:cNvSpPr txBox="1"/>
          <p:nvPr/>
        </p:nvSpPr>
        <p:spPr>
          <a:xfrm>
            <a:off x="6626734" y="5266982"/>
            <a:ext cx="1656547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Random Arrival &amp; Departure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0807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Scheduling model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64E368E-14FD-F786-0381-9E58495B0AC0}"/>
              </a:ext>
            </a:extLst>
          </p:cNvPr>
          <p:cNvSpPr/>
          <p:nvPr/>
        </p:nvSpPr>
        <p:spPr>
          <a:xfrm>
            <a:off x="2256639" y="1417391"/>
            <a:ext cx="1870745" cy="7805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 data </a:t>
            </a:r>
            <a:r>
              <a:rPr lang="ko-KR" altLang="en-US" sz="1200" dirty="0">
                <a:solidFill>
                  <a:schemeClr val="tx1"/>
                </a:solidFill>
              </a:rPr>
              <a:t>취합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1483C7E-D649-BBB7-EB51-AB02D745FF40}"/>
              </a:ext>
            </a:extLst>
          </p:cNvPr>
          <p:cNvCxnSpPr/>
          <p:nvPr/>
        </p:nvCxnSpPr>
        <p:spPr>
          <a:xfrm>
            <a:off x="3192011" y="2348917"/>
            <a:ext cx="0" cy="645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0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Outline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68B90-369E-356F-E344-CEC4F4BD5270}"/>
              </a:ext>
            </a:extLst>
          </p:cNvPr>
          <p:cNvSpPr txBox="1"/>
          <p:nvPr/>
        </p:nvSpPr>
        <p:spPr>
          <a:xfrm>
            <a:off x="320669" y="744318"/>
            <a:ext cx="7788478" cy="1816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Intro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논문 주제가 </a:t>
            </a:r>
            <a:r>
              <a:rPr lang="en-US" altLang="ko-KR" sz="1200" dirty="0"/>
              <a:t>“</a:t>
            </a:r>
            <a:r>
              <a:rPr lang="ko-KR" altLang="en-US" sz="1200" dirty="0"/>
              <a:t>현실적인 오류들을 고려한 룰베이스 시뮬레이터</a:t>
            </a:r>
            <a:r>
              <a:rPr lang="en-US" altLang="ko-KR" sz="1200" dirty="0"/>
              <a:t>”</a:t>
            </a:r>
            <a:r>
              <a:rPr lang="ko-KR" altLang="en-US" sz="1200" dirty="0"/>
              <a:t>임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기존 불확실성들은 </a:t>
            </a:r>
            <a:r>
              <a:rPr lang="en-US" altLang="ko-KR" sz="1200" dirty="0"/>
              <a:t>user behavior, market</a:t>
            </a:r>
            <a:r>
              <a:rPr lang="ko-KR" altLang="en-US" sz="1200" dirty="0"/>
              <a:t> </a:t>
            </a:r>
            <a:r>
              <a:rPr lang="en-US" altLang="ko-KR" sz="1200" dirty="0"/>
              <a:t>price</a:t>
            </a:r>
            <a:r>
              <a:rPr lang="ko-KR" altLang="en-US" sz="1200" dirty="0"/>
              <a:t> 등 행동 예측을 목적으로 하는 파라미터들임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불확실성은 행동 예측 뿐 아니라 상황 부여를 통해 구현되어질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내 주제는 실제 환경에서의 운영을 목표로 상황부여를 통해 불확실성을 고려한 시뮬레이터를 제작하는 것이다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55B6-D35C-2632-300C-2DDC55745329}"/>
              </a:ext>
            </a:extLst>
          </p:cNvPr>
          <p:cNvSpPr txBox="1"/>
          <p:nvPr/>
        </p:nvSpPr>
        <p:spPr>
          <a:xfrm>
            <a:off x="320669" y="2482238"/>
            <a:ext cx="7788478" cy="209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Methodology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불확실성 파라미터를 발생하기 위해 두 가지 방식을 사용함</a:t>
            </a:r>
            <a:r>
              <a:rPr lang="en-US" altLang="ko-KR" sz="1200" dirty="0"/>
              <a:t>. ( normal &amp; </a:t>
            </a:r>
            <a:r>
              <a:rPr lang="en-US" altLang="ko-KR" sz="1200" dirty="0" err="1"/>
              <a:t>poisson</a:t>
            </a:r>
            <a:r>
              <a:rPr lang="en-US" altLang="ko-KR" sz="1200" dirty="0"/>
              <a:t> distribution )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방식이 두가지인 이유는 변수가 두가지 형식이라 그럼</a:t>
            </a:r>
            <a:r>
              <a:rPr lang="en-US" altLang="ko-KR" sz="1200" dirty="0"/>
              <a:t>. (Binary &amp; Error rate)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Binary</a:t>
            </a:r>
            <a:r>
              <a:rPr lang="ko-KR" altLang="en-US" sz="1200" dirty="0"/>
              <a:t>의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상태 변수</a:t>
            </a:r>
            <a:r>
              <a:rPr lang="en-US" altLang="ko-KR" sz="1200" dirty="0"/>
              <a:t>(normal or abnormal) </a:t>
            </a:r>
            <a:r>
              <a:rPr lang="ko-KR" altLang="en-US" sz="1200" dirty="0"/>
              <a:t>인 경우가 많음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실제 통계자료를 기반해 발생시킴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Error rate</a:t>
            </a:r>
            <a:r>
              <a:rPr lang="ko-KR" altLang="en-US" sz="1200" dirty="0"/>
              <a:t>의 경우 기존 </a:t>
            </a:r>
            <a:r>
              <a:rPr lang="en-US" altLang="ko-KR" sz="1200" dirty="0"/>
              <a:t>input </a:t>
            </a:r>
            <a:r>
              <a:rPr lang="ko-KR" altLang="en-US" sz="1200" dirty="0"/>
              <a:t>파라미터들이 실제로 작동할 때 발생하는 오차범위로 임의로 설정하여 값을 </a:t>
            </a:r>
            <a:r>
              <a:rPr lang="ko-KR" altLang="en-US" sz="1200" dirty="0" err="1"/>
              <a:t>변형시켜줌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추가로 각 불확실성 상황에 따라 스케줄링에서 어떻게 대처할지에 대해 제약조건 좀 쓰기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8E353-49C9-C1C0-0CC5-7006BDE6E58C}"/>
              </a:ext>
            </a:extLst>
          </p:cNvPr>
          <p:cNvSpPr txBox="1"/>
          <p:nvPr/>
        </p:nvSpPr>
        <p:spPr>
          <a:xfrm>
            <a:off x="397568" y="4579658"/>
            <a:ext cx="7788478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Case study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불확실성으로 인한 </a:t>
            </a:r>
            <a:r>
              <a:rPr lang="en-US" altLang="ko-KR" sz="1200" dirty="0"/>
              <a:t>output </a:t>
            </a:r>
            <a:r>
              <a:rPr lang="ko-KR" altLang="en-US" sz="1200" dirty="0"/>
              <a:t>변화 확인은 주로 위에 상황에 따른 스케줄링에서의 대처를 중점으로 그래프를 확인함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A7437-9021-79EB-3890-A36FA295CD53}"/>
              </a:ext>
            </a:extLst>
          </p:cNvPr>
          <p:cNvSpPr txBox="1"/>
          <p:nvPr/>
        </p:nvSpPr>
        <p:spPr>
          <a:xfrm>
            <a:off x="397568" y="5620919"/>
            <a:ext cx="7788478" cy="70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Conclusion &amp; Future work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불확실성을 대응하는 스케줄을 추후에 만들 예정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7727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4C333-FDE3-5D6C-6401-AA2FDE87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9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Uncertainty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AF9A53-0939-F9AB-F612-FA7F340A690F}"/>
              </a:ext>
            </a:extLst>
          </p:cNvPr>
          <p:cNvCxnSpPr>
            <a:cxnSpLocks/>
          </p:cNvCxnSpPr>
          <p:nvPr/>
        </p:nvCxnSpPr>
        <p:spPr>
          <a:xfrm>
            <a:off x="4403000" y="848287"/>
            <a:ext cx="0" cy="56866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5CEF88-014B-6754-C559-41AC0E8C5028}"/>
              </a:ext>
            </a:extLst>
          </p:cNvPr>
          <p:cNvSpPr txBox="1"/>
          <p:nvPr/>
        </p:nvSpPr>
        <p:spPr>
          <a:xfrm>
            <a:off x="2629448" y="2287627"/>
            <a:ext cx="155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Poisson Distribution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8F46D-949C-019F-5990-7EF663997102}"/>
              </a:ext>
            </a:extLst>
          </p:cNvPr>
          <p:cNvSpPr txBox="1"/>
          <p:nvPr/>
        </p:nvSpPr>
        <p:spPr>
          <a:xfrm>
            <a:off x="4584481" y="2283079"/>
            <a:ext cx="155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Normal Distribution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8F9E0F-E5DE-FB1A-831F-23A098F8DC46}"/>
              </a:ext>
            </a:extLst>
          </p:cNvPr>
          <p:cNvSpPr txBox="1"/>
          <p:nvPr/>
        </p:nvSpPr>
        <p:spPr>
          <a:xfrm>
            <a:off x="1495173" y="3992211"/>
            <a:ext cx="143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Generate Data Set</a:t>
            </a:r>
            <a:endParaRPr lang="ko-KR" altLang="en-US" sz="1200" dirty="0"/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A42BCE39-2CEF-469F-22F0-418016343F9D}"/>
              </a:ext>
            </a:extLst>
          </p:cNvPr>
          <p:cNvSpPr txBox="1"/>
          <p:nvPr/>
        </p:nvSpPr>
        <p:spPr>
          <a:xfrm>
            <a:off x="1495173" y="5330184"/>
            <a:ext cx="143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Random Sampling</a:t>
            </a:r>
            <a:endParaRPr lang="ko-KR" altLang="en-US" sz="1200" dirty="0"/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1B897F3B-B229-14B6-74AA-1195BBB55B86}"/>
              </a:ext>
            </a:extLst>
          </p:cNvPr>
          <p:cNvSpPr txBox="1"/>
          <p:nvPr/>
        </p:nvSpPr>
        <p:spPr>
          <a:xfrm>
            <a:off x="6056030" y="3975433"/>
            <a:ext cx="155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Generate Error Set</a:t>
            </a:r>
            <a:endParaRPr lang="ko-KR" altLang="en-US" sz="1200" dirty="0"/>
          </a:p>
        </p:txBody>
      </p:sp>
      <p:pic>
        <p:nvPicPr>
          <p:cNvPr id="7211" name="그림 7210">
            <a:extLst>
              <a:ext uri="{FF2B5EF4-FFF2-40B4-BE49-F238E27FC236}">
                <a16:creationId xmlns:a16="http://schemas.microsoft.com/office/drawing/2014/main" id="{F5B22130-E689-5C98-658D-AA62280B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9" y="971730"/>
            <a:ext cx="4106034" cy="1206187"/>
          </a:xfrm>
          <a:prstGeom prst="rect">
            <a:avLst/>
          </a:prstGeom>
        </p:spPr>
      </p:pic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61FA2BF0-1B94-F53D-D530-89E539AD0300}"/>
              </a:ext>
            </a:extLst>
          </p:cNvPr>
          <p:cNvGrpSpPr/>
          <p:nvPr/>
        </p:nvGrpSpPr>
        <p:grpSpPr>
          <a:xfrm>
            <a:off x="348985" y="2519003"/>
            <a:ext cx="3726860" cy="1466900"/>
            <a:chOff x="444618" y="1047609"/>
            <a:chExt cx="3726860" cy="1466900"/>
          </a:xfrm>
        </p:grpSpPr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69C218BB-48E9-159D-72C3-46CEBDDE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850" y="1567684"/>
              <a:ext cx="1135052" cy="453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81EAD39-1EA8-57A6-F4B7-23C8049F6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0818" y="1074373"/>
              <a:ext cx="2007046" cy="1440135"/>
            </a:xfrm>
            <a:prstGeom prst="rect">
              <a:avLst/>
            </a:prstGeom>
          </p:spPr>
        </p:pic>
        <p:sp>
          <p:nvSpPr>
            <p:cNvPr id="7212" name="직사각형 7211">
              <a:extLst>
                <a:ext uri="{FF2B5EF4-FFF2-40B4-BE49-F238E27FC236}">
                  <a16:creationId xmlns:a16="http://schemas.microsoft.com/office/drawing/2014/main" id="{BAA62EAF-799D-451A-3460-87BA19588DF1}"/>
                </a:ext>
              </a:extLst>
            </p:cNvPr>
            <p:cNvSpPr/>
            <p:nvPr/>
          </p:nvSpPr>
          <p:spPr>
            <a:xfrm>
              <a:off x="444618" y="1047609"/>
              <a:ext cx="3726860" cy="1466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25" name="그룹 7224">
            <a:extLst>
              <a:ext uri="{FF2B5EF4-FFF2-40B4-BE49-F238E27FC236}">
                <a16:creationId xmlns:a16="http://schemas.microsoft.com/office/drawing/2014/main" id="{5E4A943D-32F6-5FA1-547C-F91271D07D0D}"/>
              </a:ext>
            </a:extLst>
          </p:cNvPr>
          <p:cNvGrpSpPr/>
          <p:nvPr/>
        </p:nvGrpSpPr>
        <p:grpSpPr>
          <a:xfrm>
            <a:off x="4651407" y="2519003"/>
            <a:ext cx="4364330" cy="1455032"/>
            <a:chOff x="4651407" y="1047609"/>
            <a:chExt cx="4364330" cy="1455032"/>
          </a:xfrm>
        </p:grpSpPr>
        <p:pic>
          <p:nvPicPr>
            <p:cNvPr id="17" name="Picture 1">
              <a:extLst>
                <a:ext uri="{FF2B5EF4-FFF2-40B4-BE49-F238E27FC236}">
                  <a16:creationId xmlns:a16="http://schemas.microsoft.com/office/drawing/2014/main" id="{73CFEDCC-1C94-E8F0-6B47-D6D2B06E4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1370" y="1525438"/>
              <a:ext cx="1671248" cy="604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9D08019-53ED-D2F0-AB3D-FAF609C86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2580" y="1047609"/>
              <a:ext cx="2593157" cy="1387864"/>
            </a:xfrm>
            <a:prstGeom prst="rect">
              <a:avLst/>
            </a:prstGeom>
          </p:spPr>
        </p:pic>
        <p:sp>
          <p:nvSpPr>
            <p:cNvPr id="7215" name="직사각형 7214">
              <a:extLst>
                <a:ext uri="{FF2B5EF4-FFF2-40B4-BE49-F238E27FC236}">
                  <a16:creationId xmlns:a16="http://schemas.microsoft.com/office/drawing/2014/main" id="{FF63CBBE-89A2-F1A4-9B8D-315FDCB836F6}"/>
                </a:ext>
              </a:extLst>
            </p:cNvPr>
            <p:cNvSpPr/>
            <p:nvPr/>
          </p:nvSpPr>
          <p:spPr>
            <a:xfrm>
              <a:off x="4651407" y="1074314"/>
              <a:ext cx="4364327" cy="14283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18" name="그림 7217">
            <a:extLst>
              <a:ext uri="{FF2B5EF4-FFF2-40B4-BE49-F238E27FC236}">
                <a16:creationId xmlns:a16="http://schemas.microsoft.com/office/drawing/2014/main" id="{5514DCFC-054D-3398-A873-ADA00FF86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967" y="971730"/>
            <a:ext cx="4158833" cy="1206187"/>
          </a:xfrm>
          <a:prstGeom prst="rect">
            <a:avLst/>
          </a:prstGeom>
        </p:spPr>
      </p:pic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81C525AD-B384-44E5-7CB8-7A9665BF0CDB}"/>
              </a:ext>
            </a:extLst>
          </p:cNvPr>
          <p:cNvGrpSpPr/>
          <p:nvPr/>
        </p:nvGrpSpPr>
        <p:grpSpPr>
          <a:xfrm>
            <a:off x="348986" y="4266173"/>
            <a:ext cx="3726859" cy="1062458"/>
            <a:chOff x="427966" y="2974583"/>
            <a:chExt cx="3726859" cy="1062458"/>
          </a:xfrm>
        </p:grpSpPr>
        <p:sp>
          <p:nvSpPr>
            <p:cNvPr id="7213" name="직사각형 7212">
              <a:extLst>
                <a:ext uri="{FF2B5EF4-FFF2-40B4-BE49-F238E27FC236}">
                  <a16:creationId xmlns:a16="http://schemas.microsoft.com/office/drawing/2014/main" id="{905C7B97-2691-6A1E-E5C7-CB616DD20A8E}"/>
                </a:ext>
              </a:extLst>
            </p:cNvPr>
            <p:cNvSpPr/>
            <p:nvPr/>
          </p:nvSpPr>
          <p:spPr>
            <a:xfrm>
              <a:off x="427966" y="2974583"/>
              <a:ext cx="3726859" cy="10624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21" name="그림 7220">
              <a:extLst>
                <a:ext uri="{FF2B5EF4-FFF2-40B4-BE49-F238E27FC236}">
                  <a16:creationId xmlns:a16="http://schemas.microsoft.com/office/drawing/2014/main" id="{971D84EA-911A-7368-4A60-C0968714E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8923" y="3102068"/>
              <a:ext cx="2384944" cy="836473"/>
            </a:xfrm>
            <a:prstGeom prst="rect">
              <a:avLst/>
            </a:prstGeom>
          </p:spPr>
        </p:pic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DE4335CF-0D08-4C3C-9E16-C049CB328E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1643" y="4410789"/>
            <a:ext cx="4443853" cy="86627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13C78EC8-0C4E-4D85-BF7D-BC79134040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6967" y="5295978"/>
            <a:ext cx="4205836" cy="8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Uncertainty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AF9A53-0939-F9AB-F612-FA7F340A690F}"/>
              </a:ext>
            </a:extLst>
          </p:cNvPr>
          <p:cNvCxnSpPr>
            <a:cxnSpLocks/>
          </p:cNvCxnSpPr>
          <p:nvPr/>
        </p:nvCxnSpPr>
        <p:spPr>
          <a:xfrm>
            <a:off x="4403000" y="848287"/>
            <a:ext cx="0" cy="56866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5CEF88-014B-6754-C559-41AC0E8C5028}"/>
              </a:ext>
            </a:extLst>
          </p:cNvPr>
          <p:cNvSpPr txBox="1"/>
          <p:nvPr/>
        </p:nvSpPr>
        <p:spPr>
          <a:xfrm>
            <a:off x="2629448" y="782677"/>
            <a:ext cx="155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Poisson Distribution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8F46D-949C-019F-5990-7EF663997102}"/>
              </a:ext>
            </a:extLst>
          </p:cNvPr>
          <p:cNvSpPr txBox="1"/>
          <p:nvPr/>
        </p:nvSpPr>
        <p:spPr>
          <a:xfrm>
            <a:off x="4584481" y="778129"/>
            <a:ext cx="155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Normal Distribution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8F9E0F-E5DE-FB1A-831F-23A098F8DC46}"/>
              </a:ext>
            </a:extLst>
          </p:cNvPr>
          <p:cNvSpPr txBox="1"/>
          <p:nvPr/>
        </p:nvSpPr>
        <p:spPr>
          <a:xfrm>
            <a:off x="1495173" y="2487261"/>
            <a:ext cx="143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Generate Data Set</a:t>
            </a:r>
            <a:endParaRPr lang="ko-KR" altLang="en-US" sz="1200" dirty="0"/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A42BCE39-2CEF-469F-22F0-418016343F9D}"/>
              </a:ext>
            </a:extLst>
          </p:cNvPr>
          <p:cNvSpPr txBox="1"/>
          <p:nvPr/>
        </p:nvSpPr>
        <p:spPr>
          <a:xfrm>
            <a:off x="1495173" y="4038594"/>
            <a:ext cx="143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Random Sampling</a:t>
            </a:r>
            <a:endParaRPr lang="ko-KR" altLang="en-US" sz="1200" dirty="0"/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1B897F3B-B229-14B6-74AA-1195BBB55B86}"/>
              </a:ext>
            </a:extLst>
          </p:cNvPr>
          <p:cNvSpPr txBox="1"/>
          <p:nvPr/>
        </p:nvSpPr>
        <p:spPr>
          <a:xfrm>
            <a:off x="6056030" y="2470483"/>
            <a:ext cx="155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Generate Error Set</a:t>
            </a:r>
            <a:endParaRPr lang="ko-KR" altLang="en-US" sz="1200" dirty="0"/>
          </a:p>
        </p:txBody>
      </p:sp>
      <p:sp>
        <p:nvSpPr>
          <p:cNvPr id="7204" name="TextBox 7203">
            <a:extLst>
              <a:ext uri="{FF2B5EF4-FFF2-40B4-BE49-F238E27FC236}">
                <a16:creationId xmlns:a16="http://schemas.microsoft.com/office/drawing/2014/main" id="{8CB1F722-BDAA-F8C5-809F-2941C07A1DAC}"/>
              </a:ext>
            </a:extLst>
          </p:cNvPr>
          <p:cNvSpPr txBox="1"/>
          <p:nvPr/>
        </p:nvSpPr>
        <p:spPr>
          <a:xfrm>
            <a:off x="5861010" y="4038594"/>
            <a:ext cx="194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Application to normal data</a:t>
            </a:r>
            <a:endParaRPr lang="ko-KR" altLang="en-US" sz="1200" dirty="0"/>
          </a:p>
        </p:txBody>
      </p:sp>
      <p:pic>
        <p:nvPicPr>
          <p:cNvPr id="7211" name="그림 7210">
            <a:extLst>
              <a:ext uri="{FF2B5EF4-FFF2-40B4-BE49-F238E27FC236}">
                <a16:creationId xmlns:a16="http://schemas.microsoft.com/office/drawing/2014/main" id="{F5B22130-E689-5C98-658D-AA62280B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8" y="4743564"/>
            <a:ext cx="4106034" cy="1206187"/>
          </a:xfrm>
          <a:prstGeom prst="rect">
            <a:avLst/>
          </a:prstGeom>
        </p:spPr>
      </p:pic>
      <p:grpSp>
        <p:nvGrpSpPr>
          <p:cNvPr id="7224" name="그룹 7223">
            <a:extLst>
              <a:ext uri="{FF2B5EF4-FFF2-40B4-BE49-F238E27FC236}">
                <a16:creationId xmlns:a16="http://schemas.microsoft.com/office/drawing/2014/main" id="{61FA2BF0-1B94-F53D-D530-89E539AD0300}"/>
              </a:ext>
            </a:extLst>
          </p:cNvPr>
          <p:cNvGrpSpPr/>
          <p:nvPr/>
        </p:nvGrpSpPr>
        <p:grpSpPr>
          <a:xfrm>
            <a:off x="348985" y="1014053"/>
            <a:ext cx="3726860" cy="1466900"/>
            <a:chOff x="444618" y="1047609"/>
            <a:chExt cx="3726860" cy="1466900"/>
          </a:xfrm>
        </p:grpSpPr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69C218BB-48E9-159D-72C3-46CEBDDE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850" y="1567684"/>
              <a:ext cx="1135052" cy="453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81EAD39-1EA8-57A6-F4B7-23C8049F6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0818" y="1074373"/>
              <a:ext cx="2007046" cy="1440135"/>
            </a:xfrm>
            <a:prstGeom prst="rect">
              <a:avLst/>
            </a:prstGeom>
          </p:spPr>
        </p:pic>
        <p:sp>
          <p:nvSpPr>
            <p:cNvPr id="7212" name="직사각형 7211">
              <a:extLst>
                <a:ext uri="{FF2B5EF4-FFF2-40B4-BE49-F238E27FC236}">
                  <a16:creationId xmlns:a16="http://schemas.microsoft.com/office/drawing/2014/main" id="{BAA62EAF-799D-451A-3460-87BA19588DF1}"/>
                </a:ext>
              </a:extLst>
            </p:cNvPr>
            <p:cNvSpPr/>
            <p:nvPr/>
          </p:nvSpPr>
          <p:spPr>
            <a:xfrm>
              <a:off x="444618" y="1047609"/>
              <a:ext cx="3726860" cy="1466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22" name="그룹 7221">
            <a:extLst>
              <a:ext uri="{FF2B5EF4-FFF2-40B4-BE49-F238E27FC236}">
                <a16:creationId xmlns:a16="http://schemas.microsoft.com/office/drawing/2014/main" id="{11745068-F33D-0673-0030-6D235FF22EDA}"/>
              </a:ext>
            </a:extLst>
          </p:cNvPr>
          <p:cNvGrpSpPr/>
          <p:nvPr/>
        </p:nvGrpSpPr>
        <p:grpSpPr>
          <a:xfrm>
            <a:off x="4970143" y="2974583"/>
            <a:ext cx="3726859" cy="1062458"/>
            <a:chOff x="4954389" y="2974583"/>
            <a:chExt cx="3726859" cy="1062458"/>
          </a:xfrm>
        </p:grpSpPr>
        <p:grpSp>
          <p:nvGrpSpPr>
            <p:cNvPr id="7203" name="그룹 7202">
              <a:extLst>
                <a:ext uri="{FF2B5EF4-FFF2-40B4-BE49-F238E27FC236}">
                  <a16:creationId xmlns:a16="http://schemas.microsoft.com/office/drawing/2014/main" id="{9D012139-0DA5-507A-15B2-F53E74E98945}"/>
                </a:ext>
              </a:extLst>
            </p:cNvPr>
            <p:cNvGrpSpPr/>
            <p:nvPr/>
          </p:nvGrpSpPr>
          <p:grpSpPr>
            <a:xfrm>
              <a:off x="5285341" y="3215504"/>
              <a:ext cx="3064954" cy="609600"/>
              <a:chOff x="5108290" y="3329858"/>
              <a:chExt cx="3064954" cy="609600"/>
            </a:xfrm>
          </p:grpSpPr>
          <p:grpSp>
            <p:nvGrpSpPr>
              <p:cNvPr id="7189" name="그룹 7188">
                <a:extLst>
                  <a:ext uri="{FF2B5EF4-FFF2-40B4-BE49-F238E27FC236}">
                    <a16:creationId xmlns:a16="http://schemas.microsoft.com/office/drawing/2014/main" id="{3FFCF5F4-750F-6759-51F0-A56093BB9990}"/>
                  </a:ext>
                </a:extLst>
              </p:cNvPr>
              <p:cNvGrpSpPr/>
              <p:nvPr/>
            </p:nvGrpSpPr>
            <p:grpSpPr>
              <a:xfrm>
                <a:off x="5108290" y="3329858"/>
                <a:ext cx="3064954" cy="609600"/>
                <a:chOff x="6602127" y="3429000"/>
                <a:chExt cx="3064954" cy="609600"/>
              </a:xfrm>
            </p:grpSpPr>
            <p:grpSp>
              <p:nvGrpSpPr>
                <p:cNvPr id="7190" name="그룹 7189">
                  <a:extLst>
                    <a:ext uri="{FF2B5EF4-FFF2-40B4-BE49-F238E27FC236}">
                      <a16:creationId xmlns:a16="http://schemas.microsoft.com/office/drawing/2014/main" id="{64C403ED-E005-E6DE-F5FC-494B13D85A36}"/>
                    </a:ext>
                  </a:extLst>
                </p:cNvPr>
                <p:cNvGrpSpPr/>
                <p:nvPr/>
              </p:nvGrpSpPr>
              <p:grpSpPr>
                <a:xfrm>
                  <a:off x="6602127" y="3429000"/>
                  <a:ext cx="3064954" cy="609600"/>
                  <a:chOff x="2155451" y="4687622"/>
                  <a:chExt cx="3064954" cy="609600"/>
                </a:xfrm>
              </p:grpSpPr>
              <p:grpSp>
                <p:nvGrpSpPr>
                  <p:cNvPr id="7192" name="그룹 7191">
                    <a:extLst>
                      <a:ext uri="{FF2B5EF4-FFF2-40B4-BE49-F238E27FC236}">
                        <a16:creationId xmlns:a16="http://schemas.microsoft.com/office/drawing/2014/main" id="{7CDF3BC2-770B-3374-CD82-5BF2CCA792ED}"/>
                      </a:ext>
                    </a:extLst>
                  </p:cNvPr>
                  <p:cNvGrpSpPr/>
                  <p:nvPr/>
                </p:nvGrpSpPr>
                <p:grpSpPr>
                  <a:xfrm>
                    <a:off x="2258297" y="4975850"/>
                    <a:ext cx="2444591" cy="243862"/>
                    <a:chOff x="2258297" y="4975850"/>
                    <a:chExt cx="2444591" cy="243862"/>
                  </a:xfrm>
                </p:grpSpPr>
                <p:sp>
                  <p:nvSpPr>
                    <p:cNvPr id="7194" name="사각형: 둥근 모서리 7193">
                      <a:extLst>
                        <a:ext uri="{FF2B5EF4-FFF2-40B4-BE49-F238E27FC236}">
                          <a16:creationId xmlns:a16="http://schemas.microsoft.com/office/drawing/2014/main" id="{E4C0773D-F2A3-E32A-8BE1-586B383738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8297" y="4977865"/>
                      <a:ext cx="615979" cy="241847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Plug-in</a:t>
                      </a:r>
                    </a:p>
                  </p:txBody>
                </p:sp>
                <p:sp>
                  <p:nvSpPr>
                    <p:cNvPr id="7195" name="사각형: 둥근 모서리 7194">
                      <a:extLst>
                        <a:ext uri="{FF2B5EF4-FFF2-40B4-BE49-F238E27FC236}">
                          <a16:creationId xmlns:a16="http://schemas.microsoft.com/office/drawing/2014/main" id="{39F18877-5FC8-9EE5-79D9-EAA695340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6809" y="4977865"/>
                      <a:ext cx="725785" cy="241847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Plug-out</a:t>
                      </a:r>
                    </a:p>
                  </p:txBody>
                </p:sp>
                <p:sp>
                  <p:nvSpPr>
                    <p:cNvPr id="7196" name="사각형: 둥근 모서리 7195">
                      <a:extLst>
                        <a:ext uri="{FF2B5EF4-FFF2-40B4-BE49-F238E27FC236}">
                          <a16:creationId xmlns:a16="http://schemas.microsoft.com/office/drawing/2014/main" id="{35D03963-9C6A-874A-C2B3-E2E8E2FD7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0292" y="4975850"/>
                      <a:ext cx="862596" cy="23624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Initial SoC</a:t>
                      </a:r>
                    </a:p>
                  </p:txBody>
                </p:sp>
              </p:grpSp>
              <p:sp>
                <p:nvSpPr>
                  <p:cNvPr id="7193" name="사각형: 둥근 모서리 7192">
                    <a:extLst>
                      <a:ext uri="{FF2B5EF4-FFF2-40B4-BE49-F238E27FC236}">
                        <a16:creationId xmlns:a16="http://schemas.microsoft.com/office/drawing/2014/main" id="{66367C28-3A48-BD1A-C668-4DA60CFCECA0}"/>
                      </a:ext>
                    </a:extLst>
                  </p:cNvPr>
                  <p:cNvSpPr/>
                  <p:nvPr/>
                </p:nvSpPr>
                <p:spPr>
                  <a:xfrm>
                    <a:off x="2155451" y="4687622"/>
                    <a:ext cx="3064954" cy="609600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191" name="직사각형 7190">
                  <a:extLst>
                    <a:ext uri="{FF2B5EF4-FFF2-40B4-BE49-F238E27FC236}">
                      <a16:creationId xmlns:a16="http://schemas.microsoft.com/office/drawing/2014/main" id="{F3F2BB98-06A5-07EF-12BA-9591A9CB7AF8}"/>
                    </a:ext>
                  </a:extLst>
                </p:cNvPr>
                <p:cNvSpPr/>
                <p:nvPr/>
              </p:nvSpPr>
              <p:spPr>
                <a:xfrm>
                  <a:off x="6606680" y="3429658"/>
                  <a:ext cx="1283519" cy="19391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Error Set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02" name="TextBox 7201">
                <a:extLst>
                  <a:ext uri="{FF2B5EF4-FFF2-40B4-BE49-F238E27FC236}">
                    <a16:creationId xmlns:a16="http://schemas.microsoft.com/office/drawing/2014/main" id="{8A6EEC76-D3D3-F763-444C-A36D9E015871}"/>
                  </a:ext>
                </a:extLst>
              </p:cNvPr>
              <p:cNvSpPr txBox="1"/>
              <p:nvPr/>
            </p:nvSpPr>
            <p:spPr>
              <a:xfrm>
                <a:off x="7631449" y="3356476"/>
                <a:ext cx="5417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/>
                  <a:t>…</a:t>
                </a:r>
                <a:endParaRPr lang="ko-KR" altLang="en-US" sz="2800" dirty="0"/>
              </a:p>
            </p:txBody>
          </p:sp>
        </p:grpSp>
        <p:sp>
          <p:nvSpPr>
            <p:cNvPr id="7214" name="직사각형 7213">
              <a:extLst>
                <a:ext uri="{FF2B5EF4-FFF2-40B4-BE49-F238E27FC236}">
                  <a16:creationId xmlns:a16="http://schemas.microsoft.com/office/drawing/2014/main" id="{033E5ECB-1431-B62A-AAE3-70F19DF46AF6}"/>
                </a:ext>
              </a:extLst>
            </p:cNvPr>
            <p:cNvSpPr/>
            <p:nvPr/>
          </p:nvSpPr>
          <p:spPr>
            <a:xfrm>
              <a:off x="4954389" y="2974583"/>
              <a:ext cx="3726859" cy="10624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25" name="그룹 7224">
            <a:extLst>
              <a:ext uri="{FF2B5EF4-FFF2-40B4-BE49-F238E27FC236}">
                <a16:creationId xmlns:a16="http://schemas.microsoft.com/office/drawing/2014/main" id="{5E4A943D-32F6-5FA1-547C-F91271D07D0D}"/>
              </a:ext>
            </a:extLst>
          </p:cNvPr>
          <p:cNvGrpSpPr/>
          <p:nvPr/>
        </p:nvGrpSpPr>
        <p:grpSpPr>
          <a:xfrm>
            <a:off x="4651407" y="1014053"/>
            <a:ext cx="4364330" cy="1455032"/>
            <a:chOff x="4651407" y="1047609"/>
            <a:chExt cx="4364330" cy="1455032"/>
          </a:xfrm>
        </p:grpSpPr>
        <p:pic>
          <p:nvPicPr>
            <p:cNvPr id="17" name="Picture 1">
              <a:extLst>
                <a:ext uri="{FF2B5EF4-FFF2-40B4-BE49-F238E27FC236}">
                  <a16:creationId xmlns:a16="http://schemas.microsoft.com/office/drawing/2014/main" id="{73CFEDCC-1C94-E8F0-6B47-D6D2B06E4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1370" y="1525438"/>
              <a:ext cx="1671248" cy="604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9D08019-53ED-D2F0-AB3D-FAF609C86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2580" y="1047609"/>
              <a:ext cx="2593157" cy="1387864"/>
            </a:xfrm>
            <a:prstGeom prst="rect">
              <a:avLst/>
            </a:prstGeom>
          </p:spPr>
        </p:pic>
        <p:sp>
          <p:nvSpPr>
            <p:cNvPr id="7215" name="직사각형 7214">
              <a:extLst>
                <a:ext uri="{FF2B5EF4-FFF2-40B4-BE49-F238E27FC236}">
                  <a16:creationId xmlns:a16="http://schemas.microsoft.com/office/drawing/2014/main" id="{FF63CBBE-89A2-F1A4-9B8D-315FDCB836F6}"/>
                </a:ext>
              </a:extLst>
            </p:cNvPr>
            <p:cNvSpPr/>
            <p:nvPr/>
          </p:nvSpPr>
          <p:spPr>
            <a:xfrm>
              <a:off x="4651407" y="1074314"/>
              <a:ext cx="4364327" cy="14283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18" name="그림 7217">
            <a:extLst>
              <a:ext uri="{FF2B5EF4-FFF2-40B4-BE49-F238E27FC236}">
                <a16:creationId xmlns:a16="http://schemas.microsoft.com/office/drawing/2014/main" id="{5514DCFC-054D-3398-A873-ADA00FF86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156" y="4743564"/>
            <a:ext cx="4158833" cy="1206187"/>
          </a:xfrm>
          <a:prstGeom prst="rect">
            <a:avLst/>
          </a:prstGeom>
        </p:spPr>
      </p:pic>
      <p:grpSp>
        <p:nvGrpSpPr>
          <p:cNvPr id="7223" name="그룹 7222">
            <a:extLst>
              <a:ext uri="{FF2B5EF4-FFF2-40B4-BE49-F238E27FC236}">
                <a16:creationId xmlns:a16="http://schemas.microsoft.com/office/drawing/2014/main" id="{81C525AD-B384-44E5-7CB8-7A9665BF0CDB}"/>
              </a:ext>
            </a:extLst>
          </p:cNvPr>
          <p:cNvGrpSpPr/>
          <p:nvPr/>
        </p:nvGrpSpPr>
        <p:grpSpPr>
          <a:xfrm>
            <a:off x="348986" y="2974583"/>
            <a:ext cx="3726859" cy="1062458"/>
            <a:chOff x="427966" y="2974583"/>
            <a:chExt cx="3726859" cy="1062458"/>
          </a:xfrm>
        </p:grpSpPr>
        <p:sp>
          <p:nvSpPr>
            <p:cNvPr id="7213" name="직사각형 7212">
              <a:extLst>
                <a:ext uri="{FF2B5EF4-FFF2-40B4-BE49-F238E27FC236}">
                  <a16:creationId xmlns:a16="http://schemas.microsoft.com/office/drawing/2014/main" id="{905C7B97-2691-6A1E-E5C7-CB616DD20A8E}"/>
                </a:ext>
              </a:extLst>
            </p:cNvPr>
            <p:cNvSpPr/>
            <p:nvPr/>
          </p:nvSpPr>
          <p:spPr>
            <a:xfrm>
              <a:off x="427966" y="2974583"/>
              <a:ext cx="3726859" cy="106245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21" name="그림 7220">
              <a:extLst>
                <a:ext uri="{FF2B5EF4-FFF2-40B4-BE49-F238E27FC236}">
                  <a16:creationId xmlns:a16="http://schemas.microsoft.com/office/drawing/2014/main" id="{971D84EA-911A-7368-4A60-C0968714E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8923" y="3102068"/>
              <a:ext cx="2384944" cy="836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987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Uncertainty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0B39B-1FA3-1492-81BE-26C99C385744}"/>
              </a:ext>
            </a:extLst>
          </p:cNvPr>
          <p:cNvSpPr txBox="1"/>
          <p:nvPr/>
        </p:nvSpPr>
        <p:spPr>
          <a:xfrm>
            <a:off x="320669" y="744318"/>
            <a:ext cx="7788478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Poisson Distribution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시간 또는 공간의 일정한 구간에서 발생하는 사건의 횟수를 추정하는데 유용함</a:t>
            </a: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2</a:t>
            </a:r>
            <a:r>
              <a:rPr lang="ko-KR" altLang="en-US" sz="1100" dirty="0"/>
              <a:t>가지 속성이 존재함</a:t>
            </a:r>
            <a:endParaRPr lang="en-US" altLang="ko-KR" sz="1100" dirty="0"/>
          </a:p>
          <a:p>
            <a:pPr marL="1143000" lvl="2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동일한 길이의 두 구간은 사건발생확률이 동일함</a:t>
            </a:r>
            <a:endParaRPr lang="en-US" altLang="ko-KR" sz="1100" dirty="0"/>
          </a:p>
          <a:p>
            <a:pPr marL="1143000" lvl="2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100" dirty="0"/>
              <a:t>특정 구간의 사건발생은 다른 구간의 발생과 독립적임</a:t>
            </a:r>
            <a:endParaRPr lang="en-US" altLang="ko-KR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064AC-8EF9-8769-A2D8-0A317E84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17" y="2481277"/>
            <a:ext cx="1585468" cy="6334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74479-C85B-9141-CA67-120517CAC65B}"/>
              </a:ext>
            </a:extLst>
          </p:cNvPr>
          <p:cNvSpPr txBox="1"/>
          <p:nvPr/>
        </p:nvSpPr>
        <p:spPr>
          <a:xfrm>
            <a:off x="2743201" y="2489918"/>
            <a:ext cx="3154260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x :  </a:t>
            </a:r>
            <a:r>
              <a:rPr lang="ko-KR" altLang="en-US" sz="1200" dirty="0"/>
              <a:t>한 구간에서 발생할 사건의 횟수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μ : </a:t>
            </a:r>
            <a:r>
              <a:rPr lang="ko-KR" altLang="en-US" sz="1200" dirty="0"/>
              <a:t>한 구간에서 발생한 사건의 평균 횟수</a:t>
            </a:r>
            <a:endParaRPr lang="en-US" altLang="ko-KR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29F442-B2E1-1FF2-5FB8-33FEFA93DC88}"/>
              </a:ext>
            </a:extLst>
          </p:cNvPr>
          <p:cNvCxnSpPr/>
          <p:nvPr/>
        </p:nvCxnSpPr>
        <p:spPr>
          <a:xfrm>
            <a:off x="645952" y="3850547"/>
            <a:ext cx="9311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ACF158-4C1C-0993-224F-4BD192D58342}"/>
              </a:ext>
            </a:extLst>
          </p:cNvPr>
          <p:cNvSpPr txBox="1"/>
          <p:nvPr/>
        </p:nvSpPr>
        <p:spPr>
          <a:xfrm>
            <a:off x="704675" y="3530523"/>
            <a:ext cx="81373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5EBE9-BAB3-06F3-B758-49CA221FEC04}"/>
              </a:ext>
            </a:extLst>
          </p:cNvPr>
          <p:cNvSpPr txBox="1"/>
          <p:nvPr/>
        </p:nvSpPr>
        <p:spPr>
          <a:xfrm>
            <a:off x="1635852" y="3680180"/>
            <a:ext cx="6140741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2020</a:t>
            </a:r>
            <a:r>
              <a:rPr lang="ko-KR" altLang="en-US" sz="1200" dirty="0"/>
              <a:t>년 </a:t>
            </a:r>
            <a:r>
              <a:rPr lang="en-US" altLang="ko-KR" sz="1200" dirty="0"/>
              <a:t>4729</a:t>
            </a:r>
            <a:r>
              <a:rPr lang="ko-KR" altLang="en-US" sz="1200" dirty="0"/>
              <a:t>개소 중  평균 </a:t>
            </a:r>
            <a:r>
              <a:rPr lang="en-US" altLang="ko-KR" sz="1200" dirty="0"/>
              <a:t>282 </a:t>
            </a:r>
            <a:r>
              <a:rPr lang="ko-KR" altLang="en-US" sz="1200" dirty="0"/>
              <a:t>개소가 부적합 판정을 받음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6.3%)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 때</a:t>
            </a:r>
            <a:r>
              <a:rPr lang="en-US" altLang="ko-KR" sz="1200" dirty="0"/>
              <a:t>, 1</a:t>
            </a:r>
            <a:r>
              <a:rPr lang="ko-KR" altLang="en-US" sz="1200" dirty="0"/>
              <a:t>시간 동안 운용 중인 충전소에서 </a:t>
            </a:r>
            <a:r>
              <a:rPr lang="en-US" altLang="ko-KR" sz="1200" dirty="0"/>
              <a:t>1</a:t>
            </a:r>
            <a:r>
              <a:rPr lang="ko-KR" altLang="en-US" sz="1200" dirty="0"/>
              <a:t>개소가 운용 불가 상황이 발생할 확률은</a:t>
            </a:r>
            <a:r>
              <a:rPr lang="en-US" altLang="ko-KR" sz="1200" dirty="0"/>
              <a:t>?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83AAD3B-530F-C6A5-3940-E6AB24119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714" y="4710530"/>
            <a:ext cx="3086708" cy="1999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9F87E4-C535-5253-0400-89F8D732FCFC}"/>
              </a:ext>
            </a:extLst>
          </p:cNvPr>
          <p:cNvCxnSpPr>
            <a:cxnSpLocks/>
          </p:cNvCxnSpPr>
          <p:nvPr/>
        </p:nvCxnSpPr>
        <p:spPr>
          <a:xfrm>
            <a:off x="2831700" y="4938893"/>
            <a:ext cx="0" cy="16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2517A2-5CBD-8368-7D54-281E7E990C0F}"/>
              </a:ext>
            </a:extLst>
          </p:cNvPr>
          <p:cNvSpPr txBox="1"/>
          <p:nvPr/>
        </p:nvSpPr>
        <p:spPr>
          <a:xfrm>
            <a:off x="2185748" y="5091590"/>
            <a:ext cx="148863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평균 사건 발생 수</a:t>
            </a:r>
            <a:endParaRPr lang="en-US" altLang="ko-KR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F86711D-EB0E-DDC6-FB67-8F021EF91FC6}"/>
              </a:ext>
            </a:extLst>
          </p:cNvPr>
          <p:cNvCxnSpPr>
            <a:cxnSpLocks/>
          </p:cNvCxnSpPr>
          <p:nvPr/>
        </p:nvCxnSpPr>
        <p:spPr>
          <a:xfrm>
            <a:off x="3688734" y="4938893"/>
            <a:ext cx="329593" cy="20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E03B1D-50C9-D9B4-7E2F-3F97A25A6219}"/>
              </a:ext>
            </a:extLst>
          </p:cNvPr>
          <p:cNvSpPr txBox="1"/>
          <p:nvPr/>
        </p:nvSpPr>
        <p:spPr>
          <a:xfrm>
            <a:off x="3688734" y="5076708"/>
            <a:ext cx="148863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</a:t>
            </a:r>
            <a:r>
              <a:rPr lang="ko-KR" altLang="en-US" sz="1200" dirty="0"/>
              <a:t>시간 기준</a:t>
            </a:r>
            <a:endParaRPr lang="en-US" altLang="ko-KR" sz="1200" dirty="0"/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A2F7A7B3-B37D-87E4-5C57-C6BBB2249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714" y="5619925"/>
            <a:ext cx="3179429" cy="493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56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Uncertainty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0B39B-1FA3-1492-81BE-26C99C385744}"/>
              </a:ext>
            </a:extLst>
          </p:cNvPr>
          <p:cNvSpPr txBox="1"/>
          <p:nvPr/>
        </p:nvSpPr>
        <p:spPr>
          <a:xfrm>
            <a:off x="320669" y="744318"/>
            <a:ext cx="4205103" cy="3734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Normal Distribution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평균과 표준편차를 이용하여 확률 분포를 만듦</a:t>
            </a:r>
            <a:r>
              <a:rPr lang="en-US" altLang="ko-KR" sz="1100" dirty="0"/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오차율의 경우 평균을 </a:t>
            </a:r>
            <a:r>
              <a:rPr lang="en-US" altLang="ko-KR" sz="1100" dirty="0"/>
              <a:t>0</a:t>
            </a:r>
            <a:r>
              <a:rPr lang="ko-KR" altLang="en-US" sz="1100" dirty="0"/>
              <a:t>으로 고정 후 범위를 조정하여 정규분포를 조성함</a:t>
            </a: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1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오차율</a:t>
            </a:r>
            <a:r>
              <a:rPr lang="en-US" altLang="ko-KR" sz="1100" dirty="0"/>
              <a:t>(</a:t>
            </a:r>
            <a:r>
              <a:rPr lang="ko-KR" altLang="en-US" sz="1100" dirty="0"/>
              <a:t>편차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en-US" altLang="ko-KR" sz="1100" dirty="0"/>
              <a:t>10.2</a:t>
            </a:r>
            <a:r>
              <a:rPr lang="ko-KR" altLang="en-US" sz="1100" dirty="0"/>
              <a:t>로 설정한 경우 분포도가 오른쪽과 같이 나타나며 이를 기존 </a:t>
            </a:r>
            <a:r>
              <a:rPr lang="en-US" altLang="ko-KR" sz="1100" dirty="0"/>
              <a:t>EV input </a:t>
            </a:r>
            <a:r>
              <a:rPr lang="ko-KR" altLang="en-US" sz="1100" dirty="0"/>
              <a:t>데이터에 적용하여 값을 바꿈</a:t>
            </a:r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462DD4-4D2C-A1FE-667F-F4D36515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72" y="1088322"/>
            <a:ext cx="4297559" cy="20771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FC75CF-329F-AE68-A833-0B636D8F2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3" y="3328332"/>
            <a:ext cx="3266835" cy="27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9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Uncertainty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0B39B-1FA3-1492-81BE-26C99C385744}"/>
              </a:ext>
            </a:extLst>
          </p:cNvPr>
          <p:cNvSpPr txBox="1"/>
          <p:nvPr/>
        </p:nvSpPr>
        <p:spPr>
          <a:xfrm>
            <a:off x="320669" y="744318"/>
            <a:ext cx="8229600" cy="68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Binary</a:t>
            </a:r>
            <a:r>
              <a:rPr lang="ko-KR" altLang="en-US" sz="1600" dirty="0"/>
              <a:t> </a:t>
            </a:r>
            <a:r>
              <a:rPr lang="en-US" altLang="ko-KR" sz="1600" dirty="0"/>
              <a:t>Parameter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일정량의 </a:t>
            </a:r>
            <a:r>
              <a:rPr lang="en-US" altLang="ko-KR" sz="1100" dirty="0"/>
              <a:t>data set</a:t>
            </a:r>
            <a:r>
              <a:rPr lang="ko-KR" altLang="en-US" sz="1100" dirty="0"/>
              <a:t>을 발생 후 </a:t>
            </a:r>
            <a:r>
              <a:rPr lang="en-US" altLang="ko-KR" sz="1100" dirty="0"/>
              <a:t>EV </a:t>
            </a:r>
            <a:r>
              <a:rPr lang="ko-KR" altLang="en-US" sz="1100" dirty="0"/>
              <a:t>개수에 맞게 랜덤 추출 진행</a:t>
            </a:r>
            <a:endParaRPr lang="en-US" altLang="ko-KR" sz="11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34EE85C-8A6D-76A8-0879-9E3E4198519B}"/>
              </a:ext>
            </a:extLst>
          </p:cNvPr>
          <p:cNvCxnSpPr/>
          <p:nvPr/>
        </p:nvCxnSpPr>
        <p:spPr>
          <a:xfrm>
            <a:off x="619372" y="4829660"/>
            <a:ext cx="9311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73790B-2E61-C447-F8DE-8B9DC0DF8BC4}"/>
              </a:ext>
            </a:extLst>
          </p:cNvPr>
          <p:cNvSpPr txBox="1"/>
          <p:nvPr/>
        </p:nvSpPr>
        <p:spPr>
          <a:xfrm>
            <a:off x="678095" y="4509636"/>
            <a:ext cx="81373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9DA2F-445F-A885-CEB9-F056CB7E7DBA}"/>
              </a:ext>
            </a:extLst>
          </p:cNvPr>
          <p:cNvSpPr txBox="1"/>
          <p:nvPr/>
        </p:nvSpPr>
        <p:spPr>
          <a:xfrm>
            <a:off x="1692189" y="4669648"/>
            <a:ext cx="6140741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2020</a:t>
            </a:r>
            <a:r>
              <a:rPr lang="ko-KR" altLang="en-US" sz="1200" dirty="0"/>
              <a:t>년 </a:t>
            </a:r>
            <a:r>
              <a:rPr lang="en-US" altLang="ko-KR" sz="1200" dirty="0"/>
              <a:t>4729</a:t>
            </a:r>
            <a:r>
              <a:rPr lang="ko-KR" altLang="en-US" sz="1200" dirty="0"/>
              <a:t>개소 중  평균 </a:t>
            </a:r>
            <a:r>
              <a:rPr lang="en-US" altLang="ko-KR" sz="1200" dirty="0"/>
              <a:t>282 </a:t>
            </a:r>
            <a:r>
              <a:rPr lang="ko-KR" altLang="en-US" sz="1200" dirty="0"/>
              <a:t>개소가 부적합 판정을 받음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6.3%)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EV 100</a:t>
            </a:r>
            <a:r>
              <a:rPr lang="ko-KR" altLang="en-US" sz="1200" dirty="0"/>
              <a:t>대 기준</a:t>
            </a:r>
            <a:r>
              <a:rPr lang="en-US" altLang="ko-KR" sz="1200" dirty="0"/>
              <a:t>, 1 time slot </a:t>
            </a:r>
            <a:r>
              <a:rPr lang="ko-KR" altLang="en-US" sz="1200" dirty="0"/>
              <a:t>에 </a:t>
            </a:r>
            <a:r>
              <a:rPr lang="en-US" altLang="ko-KR" sz="1200" dirty="0"/>
              <a:t>1</a:t>
            </a:r>
            <a:r>
              <a:rPr lang="ko-KR" altLang="en-US" sz="1200" dirty="0"/>
              <a:t>개소가 기능 </a:t>
            </a:r>
            <a:r>
              <a:rPr lang="ko-KR" altLang="en-US" sz="1200" dirty="0" err="1"/>
              <a:t>불가될</a:t>
            </a:r>
            <a:r>
              <a:rPr lang="ko-KR" altLang="en-US" sz="1200" dirty="0"/>
              <a:t> 확률 </a:t>
            </a:r>
            <a:r>
              <a:rPr lang="en-US" altLang="ko-KR" sz="12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μ = 282 / ( 365 * 24 * (time slot/hour))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4B0C501E-62B2-6A36-CF5A-0BB39435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09" y="5699963"/>
            <a:ext cx="3179429" cy="4937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189706-0886-A081-0319-CFEF9087F140}"/>
              </a:ext>
            </a:extLst>
          </p:cNvPr>
          <p:cNvSpPr txBox="1"/>
          <p:nvPr/>
        </p:nvSpPr>
        <p:spPr>
          <a:xfrm>
            <a:off x="1692189" y="6200776"/>
            <a:ext cx="614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때 확률을 기반하여 </a:t>
            </a:r>
            <a:r>
              <a:rPr lang="en-US" altLang="ko-KR" sz="1200" dirty="0"/>
              <a:t>10000</a:t>
            </a:r>
            <a:r>
              <a:rPr lang="ko-KR" altLang="en-US" sz="1200" dirty="0"/>
              <a:t>개의 </a:t>
            </a:r>
            <a:r>
              <a:rPr lang="en-US" altLang="ko-KR" sz="1200" dirty="0"/>
              <a:t>Data Set</a:t>
            </a:r>
            <a:r>
              <a:rPr lang="ko-KR" altLang="en-US" sz="1200" dirty="0"/>
              <a:t>을 생성</a:t>
            </a:r>
            <a:r>
              <a:rPr lang="en-US" altLang="ko-KR" sz="1200" dirty="0"/>
              <a:t>.( ex. 1</a:t>
            </a:r>
            <a:r>
              <a:rPr lang="ko-KR" altLang="en-US" sz="1200" dirty="0"/>
              <a:t>이 </a:t>
            </a:r>
            <a:r>
              <a:rPr lang="en-US" altLang="ko-KR" sz="1200" dirty="0"/>
              <a:t>311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랜덤 추출을 통해 </a:t>
            </a:r>
            <a:r>
              <a:rPr lang="en-US" altLang="ko-KR" sz="1200" dirty="0"/>
              <a:t>hardware error parameter </a:t>
            </a:r>
            <a:r>
              <a:rPr lang="ko-KR" altLang="en-US" sz="1200" dirty="0"/>
              <a:t>생성 후 </a:t>
            </a:r>
            <a:r>
              <a:rPr lang="en-US" altLang="ko-KR" sz="1200" dirty="0"/>
              <a:t>EV </a:t>
            </a:r>
            <a:r>
              <a:rPr lang="ko-KR" altLang="en-US" sz="1200" dirty="0"/>
              <a:t>개수 만큼 </a:t>
            </a:r>
            <a:r>
              <a:rPr lang="ko-KR" altLang="en-US" sz="1200" dirty="0" err="1"/>
              <a:t>비복원</a:t>
            </a:r>
            <a:r>
              <a:rPr lang="ko-KR" altLang="en-US" sz="1200" dirty="0"/>
              <a:t> 추출 진행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5CA61E-8952-48F6-73DA-38AA3CADF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09" y="1633003"/>
            <a:ext cx="4072548" cy="290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5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Uncertainty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0B39B-1FA3-1492-81BE-26C99C385744}"/>
              </a:ext>
            </a:extLst>
          </p:cNvPr>
          <p:cNvSpPr txBox="1"/>
          <p:nvPr/>
        </p:nvSpPr>
        <p:spPr>
          <a:xfrm>
            <a:off x="320669" y="744318"/>
            <a:ext cx="8229600" cy="68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Error</a:t>
            </a:r>
            <a:r>
              <a:rPr lang="ko-KR" altLang="en-US" sz="1600" dirty="0"/>
              <a:t> </a:t>
            </a:r>
            <a:r>
              <a:rPr lang="en-US" altLang="ko-KR" sz="1600" dirty="0"/>
              <a:t>rate</a:t>
            </a:r>
            <a:r>
              <a:rPr lang="ko-KR" altLang="en-US" sz="1600" dirty="0"/>
              <a:t> </a:t>
            </a:r>
            <a:r>
              <a:rPr lang="en-US" altLang="ko-KR" sz="1600" dirty="0"/>
              <a:t>Parameter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EV</a:t>
            </a:r>
            <a:r>
              <a:rPr lang="ko-KR" altLang="en-US" sz="1100" dirty="0"/>
              <a:t>의 개수 만큼 정규분포 기반 오차율을 생성</a:t>
            </a:r>
            <a:endParaRPr lang="en-US" altLang="ko-KR" sz="11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34EE85C-8A6D-76A8-0879-9E3E4198519B}"/>
              </a:ext>
            </a:extLst>
          </p:cNvPr>
          <p:cNvCxnSpPr/>
          <p:nvPr/>
        </p:nvCxnSpPr>
        <p:spPr>
          <a:xfrm>
            <a:off x="445417" y="2496595"/>
            <a:ext cx="9311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73790B-2E61-C447-F8DE-8B9DC0DF8BC4}"/>
              </a:ext>
            </a:extLst>
          </p:cNvPr>
          <p:cNvSpPr txBox="1"/>
          <p:nvPr/>
        </p:nvSpPr>
        <p:spPr>
          <a:xfrm>
            <a:off x="504140" y="2176571"/>
            <a:ext cx="81373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9DA2F-445F-A885-CEB9-F056CB7E7DBA}"/>
              </a:ext>
            </a:extLst>
          </p:cNvPr>
          <p:cNvSpPr txBox="1"/>
          <p:nvPr/>
        </p:nvSpPr>
        <p:spPr>
          <a:xfrm>
            <a:off x="1577931" y="1600158"/>
            <a:ext cx="6140741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2020</a:t>
            </a:r>
            <a:r>
              <a:rPr lang="ko-KR" altLang="en-US" sz="1200" dirty="0"/>
              <a:t>년 </a:t>
            </a:r>
            <a:r>
              <a:rPr lang="en-US" altLang="ko-KR" sz="1200" dirty="0"/>
              <a:t>4729</a:t>
            </a:r>
            <a:r>
              <a:rPr lang="ko-KR" altLang="en-US" sz="1200" dirty="0"/>
              <a:t>개소 중  평균 </a:t>
            </a:r>
            <a:r>
              <a:rPr lang="en-US" altLang="ko-KR" sz="1200" dirty="0"/>
              <a:t>282 </a:t>
            </a:r>
            <a:r>
              <a:rPr lang="ko-KR" altLang="en-US" sz="1200" dirty="0"/>
              <a:t>개소가 부적합 판정을 받음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6.3%)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EV 100</a:t>
            </a:r>
            <a:r>
              <a:rPr lang="ko-KR" altLang="en-US" sz="1200" dirty="0"/>
              <a:t>대 기준</a:t>
            </a:r>
            <a:r>
              <a:rPr lang="en-US" altLang="ko-KR" sz="1200" dirty="0"/>
              <a:t>, 1 time slot </a:t>
            </a:r>
            <a:r>
              <a:rPr lang="ko-KR" altLang="en-US" sz="1200" dirty="0"/>
              <a:t>에 </a:t>
            </a:r>
            <a:r>
              <a:rPr lang="en-US" altLang="ko-KR" sz="1200" dirty="0"/>
              <a:t>1</a:t>
            </a:r>
            <a:r>
              <a:rPr lang="ko-KR" altLang="en-US" sz="1200" dirty="0"/>
              <a:t>개소가 기능 </a:t>
            </a:r>
            <a:r>
              <a:rPr lang="ko-KR" altLang="en-US" sz="1200" dirty="0" err="1"/>
              <a:t>불가될</a:t>
            </a:r>
            <a:r>
              <a:rPr lang="ko-KR" altLang="en-US" sz="1200" dirty="0"/>
              <a:t> 확률 </a:t>
            </a:r>
            <a:r>
              <a:rPr lang="en-US" altLang="ko-KR" sz="12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μ = 282 / ( 365 * 24 * (time slot/hour))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4B0C501E-62B2-6A36-CF5A-0BB39435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10" y="2645892"/>
            <a:ext cx="3179429" cy="4937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189706-0886-A081-0319-CFEF9087F140}"/>
              </a:ext>
            </a:extLst>
          </p:cNvPr>
          <p:cNvSpPr txBox="1"/>
          <p:nvPr/>
        </p:nvSpPr>
        <p:spPr>
          <a:xfrm>
            <a:off x="1577931" y="3290651"/>
            <a:ext cx="458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때 확률을 기반하여 </a:t>
            </a:r>
            <a:r>
              <a:rPr lang="en-US" altLang="ko-KR" sz="1200" dirty="0"/>
              <a:t>10000</a:t>
            </a:r>
            <a:r>
              <a:rPr lang="ko-KR" altLang="en-US" sz="1200" dirty="0"/>
              <a:t>개의 </a:t>
            </a:r>
            <a:r>
              <a:rPr lang="en-US" altLang="ko-KR" sz="1200" dirty="0"/>
              <a:t>Data Set</a:t>
            </a:r>
            <a:r>
              <a:rPr lang="ko-KR" altLang="en-US" sz="1200" dirty="0"/>
              <a:t>을 생성</a:t>
            </a:r>
            <a:r>
              <a:rPr lang="en-US" altLang="ko-KR" sz="1200" dirty="0"/>
              <a:t>.( ex. 1</a:t>
            </a:r>
            <a:r>
              <a:rPr lang="ko-KR" altLang="en-US" sz="1200" dirty="0"/>
              <a:t>이 </a:t>
            </a:r>
            <a:r>
              <a:rPr lang="en-US" altLang="ko-KR" sz="1200" dirty="0"/>
              <a:t>311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랜덤 추출을 통해 </a:t>
            </a:r>
            <a:r>
              <a:rPr lang="en-US" altLang="ko-KR" sz="1200" dirty="0"/>
              <a:t>hardware error parameter </a:t>
            </a:r>
            <a:r>
              <a:rPr lang="ko-KR" altLang="en-US" sz="1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63624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EV 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graphicFrame>
        <p:nvGraphicFramePr>
          <p:cNvPr id="2" name="표 14">
            <a:extLst>
              <a:ext uri="{FF2B5EF4-FFF2-40B4-BE49-F238E27FC236}">
                <a16:creationId xmlns:a16="http://schemas.microsoft.com/office/drawing/2014/main" id="{B27EE0BE-5348-7804-AE3B-D3799A5B7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82883"/>
              </p:ext>
            </p:extLst>
          </p:nvPr>
        </p:nvGraphicFramePr>
        <p:xfrm>
          <a:off x="360728" y="4713720"/>
          <a:ext cx="4739447" cy="187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79">
                  <a:extLst>
                    <a:ext uri="{9D8B030D-6E8A-4147-A177-3AD203B41FA5}">
                      <a16:colId xmlns:a16="http://schemas.microsoft.com/office/drawing/2014/main" val="4004746830"/>
                    </a:ext>
                  </a:extLst>
                </a:gridCol>
                <a:gridCol w="394127">
                  <a:extLst>
                    <a:ext uri="{9D8B030D-6E8A-4147-A177-3AD203B41FA5}">
                      <a16:colId xmlns:a16="http://schemas.microsoft.com/office/drawing/2014/main" val="3996112960"/>
                    </a:ext>
                  </a:extLst>
                </a:gridCol>
                <a:gridCol w="513110">
                  <a:extLst>
                    <a:ext uri="{9D8B030D-6E8A-4147-A177-3AD203B41FA5}">
                      <a16:colId xmlns:a16="http://schemas.microsoft.com/office/drawing/2014/main" val="37932386"/>
                    </a:ext>
                  </a:extLst>
                </a:gridCol>
                <a:gridCol w="535418">
                  <a:extLst>
                    <a:ext uri="{9D8B030D-6E8A-4147-A177-3AD203B41FA5}">
                      <a16:colId xmlns:a16="http://schemas.microsoft.com/office/drawing/2014/main" val="1025454250"/>
                    </a:ext>
                  </a:extLst>
                </a:gridCol>
                <a:gridCol w="468491">
                  <a:extLst>
                    <a:ext uri="{9D8B030D-6E8A-4147-A177-3AD203B41FA5}">
                      <a16:colId xmlns:a16="http://schemas.microsoft.com/office/drawing/2014/main" val="689813573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918859595"/>
                    </a:ext>
                  </a:extLst>
                </a:gridCol>
                <a:gridCol w="416436">
                  <a:extLst>
                    <a:ext uri="{9D8B030D-6E8A-4147-A177-3AD203B41FA5}">
                      <a16:colId xmlns:a16="http://schemas.microsoft.com/office/drawing/2014/main" val="2150241277"/>
                    </a:ext>
                  </a:extLst>
                </a:gridCol>
                <a:gridCol w="438747">
                  <a:extLst>
                    <a:ext uri="{9D8B030D-6E8A-4147-A177-3AD203B41FA5}">
                      <a16:colId xmlns:a16="http://schemas.microsoft.com/office/drawing/2014/main" val="3389261487"/>
                    </a:ext>
                  </a:extLst>
                </a:gridCol>
                <a:gridCol w="498237">
                  <a:extLst>
                    <a:ext uri="{9D8B030D-6E8A-4147-A177-3AD203B41FA5}">
                      <a16:colId xmlns:a16="http://schemas.microsoft.com/office/drawing/2014/main" val="944716433"/>
                    </a:ext>
                  </a:extLst>
                </a:gridCol>
                <a:gridCol w="684146">
                  <a:extLst>
                    <a:ext uri="{9D8B030D-6E8A-4147-A177-3AD203B41FA5}">
                      <a16:colId xmlns:a16="http://schemas.microsoft.com/office/drawing/2014/main" val="1778574128"/>
                    </a:ext>
                  </a:extLst>
                </a:gridCol>
              </a:tblGrid>
              <a:tr h="361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Pmin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Pmax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 rate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EV2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569803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E316B7D-0EEB-1EF9-2BDB-B58FAE115855}"/>
              </a:ext>
            </a:extLst>
          </p:cNvPr>
          <p:cNvSpPr/>
          <p:nvPr/>
        </p:nvSpPr>
        <p:spPr>
          <a:xfrm>
            <a:off x="360728" y="4299759"/>
            <a:ext cx="1780019" cy="3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EV Configuration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TECHNOLOGY - NUVVE Holding Corp">
            <a:extLst>
              <a:ext uri="{FF2B5EF4-FFF2-40B4-BE49-F238E27FC236}">
                <a16:creationId xmlns:a16="http://schemas.microsoft.com/office/drawing/2014/main" id="{69692990-8067-8D5F-09B9-0429810A7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75890" r="67317" b="11135"/>
          <a:stretch/>
        </p:blipFill>
        <p:spPr bwMode="auto">
          <a:xfrm flipH="1">
            <a:off x="288200" y="1209113"/>
            <a:ext cx="1139563" cy="64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C5FFAB7-9184-CDED-9F8D-92F5660D9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29133"/>
              </p:ext>
            </p:extLst>
          </p:nvPr>
        </p:nvGraphicFramePr>
        <p:xfrm>
          <a:off x="2355754" y="886980"/>
          <a:ext cx="1368959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959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Configuration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Capacity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Initial &amp; Target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Plug-in &amp; out 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57734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Charger Plug Type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950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38111CF-8F15-EB4B-7F1E-B26E89575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10212"/>
              </p:ext>
            </p:extLst>
          </p:nvPr>
        </p:nvGraphicFramePr>
        <p:xfrm>
          <a:off x="3950323" y="886980"/>
          <a:ext cx="1586412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12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Uncertainty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Fault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Arrival &amp; departure 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time error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Charging efficiency error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57734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51C982-E238-40E0-8F23-E215C6578068}"/>
              </a:ext>
            </a:extLst>
          </p:cNvPr>
          <p:cNvGrpSpPr/>
          <p:nvPr/>
        </p:nvGrpSpPr>
        <p:grpSpPr>
          <a:xfrm>
            <a:off x="1427763" y="921571"/>
            <a:ext cx="702381" cy="1222709"/>
            <a:chOff x="1427763" y="1120789"/>
            <a:chExt cx="702381" cy="1222709"/>
          </a:xfrm>
        </p:grpSpPr>
        <p:sp>
          <p:nvSpPr>
            <p:cNvPr id="20" name="왼쪽 대괄호 19">
              <a:extLst>
                <a:ext uri="{FF2B5EF4-FFF2-40B4-BE49-F238E27FC236}">
                  <a16:creationId xmlns:a16="http://schemas.microsoft.com/office/drawing/2014/main" id="{ED49B62B-16B5-4D70-B8D4-D9CE2AA81A85}"/>
                </a:ext>
              </a:extLst>
            </p:cNvPr>
            <p:cNvSpPr/>
            <p:nvPr/>
          </p:nvSpPr>
          <p:spPr>
            <a:xfrm>
              <a:off x="2031771" y="1120789"/>
              <a:ext cx="98373" cy="1222709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17616C-6752-B443-1678-28785CD174E8}"/>
                </a:ext>
              </a:extLst>
            </p:cNvPr>
            <p:cNvSpPr txBox="1"/>
            <p:nvPr/>
          </p:nvSpPr>
          <p:spPr>
            <a:xfrm>
              <a:off x="1427763" y="1558746"/>
              <a:ext cx="533925" cy="276999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input</a:t>
              </a:r>
              <a:endParaRPr lang="ko-KR" altLang="en-US" sz="1200" dirty="0"/>
            </a:p>
          </p:txBody>
        </p:sp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4A3ED75-3F2D-07D3-489F-6890C24E6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80694"/>
              </p:ext>
            </p:extLst>
          </p:nvPr>
        </p:nvGraphicFramePr>
        <p:xfrm>
          <a:off x="5357445" y="4713720"/>
          <a:ext cx="3599207" cy="187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57">
                  <a:extLst>
                    <a:ext uri="{9D8B030D-6E8A-4147-A177-3AD203B41FA5}">
                      <a16:colId xmlns:a16="http://schemas.microsoft.com/office/drawing/2014/main" val="2229946814"/>
                    </a:ext>
                  </a:extLst>
                </a:gridCol>
                <a:gridCol w="1323675">
                  <a:extLst>
                    <a:ext uri="{9D8B030D-6E8A-4147-A177-3AD203B41FA5}">
                      <a16:colId xmlns:a16="http://schemas.microsoft.com/office/drawing/2014/main" val="3519615573"/>
                    </a:ext>
                  </a:extLst>
                </a:gridCol>
                <a:gridCol w="1323675">
                  <a:extLst>
                    <a:ext uri="{9D8B030D-6E8A-4147-A177-3AD203B41FA5}">
                      <a16:colId xmlns:a16="http://schemas.microsoft.com/office/drawing/2014/main" val="267389582"/>
                    </a:ext>
                  </a:extLst>
                </a:gridCol>
              </a:tblGrid>
              <a:tr h="361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Battery Fault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Arrival &amp; Departure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Charging Efficiency</a:t>
                      </a:r>
                    </a:p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5698030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259C8A-35F5-5A6B-5638-8206D4C6C425}"/>
              </a:ext>
            </a:extLst>
          </p:cNvPr>
          <p:cNvSpPr/>
          <p:nvPr/>
        </p:nvSpPr>
        <p:spPr>
          <a:xfrm>
            <a:off x="5357445" y="4299759"/>
            <a:ext cx="1362137" cy="3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Uncertainty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5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EVCS</a:t>
            </a:r>
            <a:r>
              <a:rPr lang="ko-KR" altLang="en-US" sz="2400" kern="0" dirty="0">
                <a:latin typeface="맑은 고딕" pitchFamily="50" charset="-127"/>
              </a:rPr>
              <a:t> </a:t>
            </a: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E3A82B-3285-374E-06B6-DABDA77A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60538"/>
              </p:ext>
            </p:extLst>
          </p:nvPr>
        </p:nvGraphicFramePr>
        <p:xfrm>
          <a:off x="3807049" y="957335"/>
          <a:ext cx="1721296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296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Other Model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All Configuration form EVs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Uncertainty Parameter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A3F2-4160-CE1E-7FDA-20CA89D96750}"/>
              </a:ext>
            </a:extLst>
          </p:cNvPr>
          <p:cNvGrpSpPr/>
          <p:nvPr/>
        </p:nvGrpSpPr>
        <p:grpSpPr>
          <a:xfrm>
            <a:off x="1608185" y="957335"/>
            <a:ext cx="751549" cy="754380"/>
            <a:chOff x="2067851" y="984250"/>
            <a:chExt cx="751549" cy="754380"/>
          </a:xfrm>
        </p:grpSpPr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18F5946A-30BC-3056-65A5-BDAE8CAC1A1D}"/>
                </a:ext>
              </a:extLst>
            </p:cNvPr>
            <p:cNvSpPr/>
            <p:nvPr/>
          </p:nvSpPr>
          <p:spPr>
            <a:xfrm>
              <a:off x="2705120" y="984250"/>
              <a:ext cx="114280" cy="754380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80CD8-9525-DCBB-B11D-460AC98D2555}"/>
                </a:ext>
              </a:extLst>
            </p:cNvPr>
            <p:cNvSpPr txBox="1"/>
            <p:nvPr/>
          </p:nvSpPr>
          <p:spPr>
            <a:xfrm>
              <a:off x="2067851" y="1185296"/>
              <a:ext cx="533925" cy="276999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input</a:t>
              </a:r>
              <a:endParaRPr lang="ko-KR" altLang="en-US" sz="1200" dirty="0"/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2AD5C869-3BCF-FC30-1257-2DF6294D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598"/>
              </p:ext>
            </p:extLst>
          </p:nvPr>
        </p:nvGraphicFramePr>
        <p:xfrm>
          <a:off x="2458411" y="957335"/>
          <a:ext cx="124996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EVCS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EVCS number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</a:tbl>
          </a:graphicData>
        </a:graphic>
      </p:graphicFrame>
      <p:pic>
        <p:nvPicPr>
          <p:cNvPr id="26" name="Picture 4" descr="TECHNOLOGY - NUVVE Holding Corp">
            <a:extLst>
              <a:ext uri="{FF2B5EF4-FFF2-40B4-BE49-F238E27FC236}">
                <a16:creationId xmlns:a16="http://schemas.microsoft.com/office/drawing/2014/main" id="{57760B7B-D811-6207-B687-829EFD4D6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75890" r="83543"/>
          <a:stretch/>
        </p:blipFill>
        <p:spPr bwMode="auto">
          <a:xfrm>
            <a:off x="494609" y="819936"/>
            <a:ext cx="1010232" cy="10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A01FA861-E876-B7D7-5B9E-0F81ADE98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83179"/>
              </p:ext>
            </p:extLst>
          </p:nvPr>
        </p:nvGraphicFramePr>
        <p:xfrm>
          <a:off x="360728" y="4669588"/>
          <a:ext cx="8338654" cy="1874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79">
                  <a:extLst>
                    <a:ext uri="{9D8B030D-6E8A-4147-A177-3AD203B41FA5}">
                      <a16:colId xmlns:a16="http://schemas.microsoft.com/office/drawing/2014/main" val="4004746830"/>
                    </a:ext>
                  </a:extLst>
                </a:gridCol>
                <a:gridCol w="394127">
                  <a:extLst>
                    <a:ext uri="{9D8B030D-6E8A-4147-A177-3AD203B41FA5}">
                      <a16:colId xmlns:a16="http://schemas.microsoft.com/office/drawing/2014/main" val="3996112960"/>
                    </a:ext>
                  </a:extLst>
                </a:gridCol>
                <a:gridCol w="513110">
                  <a:extLst>
                    <a:ext uri="{9D8B030D-6E8A-4147-A177-3AD203B41FA5}">
                      <a16:colId xmlns:a16="http://schemas.microsoft.com/office/drawing/2014/main" val="37932386"/>
                    </a:ext>
                  </a:extLst>
                </a:gridCol>
                <a:gridCol w="535418">
                  <a:extLst>
                    <a:ext uri="{9D8B030D-6E8A-4147-A177-3AD203B41FA5}">
                      <a16:colId xmlns:a16="http://schemas.microsoft.com/office/drawing/2014/main" val="1025454250"/>
                    </a:ext>
                  </a:extLst>
                </a:gridCol>
                <a:gridCol w="468491">
                  <a:extLst>
                    <a:ext uri="{9D8B030D-6E8A-4147-A177-3AD203B41FA5}">
                      <a16:colId xmlns:a16="http://schemas.microsoft.com/office/drawing/2014/main" val="689813573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918859595"/>
                    </a:ext>
                  </a:extLst>
                </a:gridCol>
                <a:gridCol w="416436">
                  <a:extLst>
                    <a:ext uri="{9D8B030D-6E8A-4147-A177-3AD203B41FA5}">
                      <a16:colId xmlns:a16="http://schemas.microsoft.com/office/drawing/2014/main" val="2150241277"/>
                    </a:ext>
                  </a:extLst>
                </a:gridCol>
                <a:gridCol w="438747">
                  <a:extLst>
                    <a:ext uri="{9D8B030D-6E8A-4147-A177-3AD203B41FA5}">
                      <a16:colId xmlns:a16="http://schemas.microsoft.com/office/drawing/2014/main" val="3389261487"/>
                    </a:ext>
                  </a:extLst>
                </a:gridCol>
                <a:gridCol w="498237">
                  <a:extLst>
                    <a:ext uri="{9D8B030D-6E8A-4147-A177-3AD203B41FA5}">
                      <a16:colId xmlns:a16="http://schemas.microsoft.com/office/drawing/2014/main" val="944716433"/>
                    </a:ext>
                  </a:extLst>
                </a:gridCol>
                <a:gridCol w="684146">
                  <a:extLst>
                    <a:ext uri="{9D8B030D-6E8A-4147-A177-3AD203B41FA5}">
                      <a16:colId xmlns:a16="http://schemas.microsoft.com/office/drawing/2014/main" val="1778574128"/>
                    </a:ext>
                  </a:extLst>
                </a:gridCol>
                <a:gridCol w="951857">
                  <a:extLst>
                    <a:ext uri="{9D8B030D-6E8A-4147-A177-3AD203B41FA5}">
                      <a16:colId xmlns:a16="http://schemas.microsoft.com/office/drawing/2014/main" val="2229946814"/>
                    </a:ext>
                  </a:extLst>
                </a:gridCol>
                <a:gridCol w="1323675">
                  <a:extLst>
                    <a:ext uri="{9D8B030D-6E8A-4147-A177-3AD203B41FA5}">
                      <a16:colId xmlns:a16="http://schemas.microsoft.com/office/drawing/2014/main" val="3519615573"/>
                    </a:ext>
                  </a:extLst>
                </a:gridCol>
                <a:gridCol w="1323675">
                  <a:extLst>
                    <a:ext uri="{9D8B030D-6E8A-4147-A177-3AD203B41FA5}">
                      <a16:colId xmlns:a16="http://schemas.microsoft.com/office/drawing/2014/main" val="267389582"/>
                    </a:ext>
                  </a:extLst>
                </a:gridCol>
              </a:tblGrid>
              <a:tr h="361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Pmin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Pmax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 rate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Battery Fault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Arrival &amp; Departure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Charging Efficiency</a:t>
                      </a:r>
                    </a:p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EV2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72.6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5698030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8C97C3-4A95-F594-6DAD-51B0C8DA3673}"/>
              </a:ext>
            </a:extLst>
          </p:cNvPr>
          <p:cNvSpPr/>
          <p:nvPr/>
        </p:nvSpPr>
        <p:spPr>
          <a:xfrm>
            <a:off x="360728" y="4264847"/>
            <a:ext cx="2390861" cy="3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Configuration from EVs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5EF59CFF-EF09-DEC0-D039-5E53ADADA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47038"/>
              </p:ext>
            </p:extLst>
          </p:nvPr>
        </p:nvGraphicFramePr>
        <p:xfrm>
          <a:off x="360728" y="2430265"/>
          <a:ext cx="4364375" cy="1658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07">
                  <a:extLst>
                    <a:ext uri="{9D8B030D-6E8A-4147-A177-3AD203B41FA5}">
                      <a16:colId xmlns:a16="http://schemas.microsoft.com/office/drawing/2014/main" val="4004746830"/>
                    </a:ext>
                  </a:extLst>
                </a:gridCol>
                <a:gridCol w="567703">
                  <a:extLst>
                    <a:ext uri="{9D8B030D-6E8A-4147-A177-3AD203B41FA5}">
                      <a16:colId xmlns:a16="http://schemas.microsoft.com/office/drawing/2014/main" val="3996112960"/>
                    </a:ext>
                  </a:extLst>
                </a:gridCol>
                <a:gridCol w="1159017">
                  <a:extLst>
                    <a:ext uri="{9D8B030D-6E8A-4147-A177-3AD203B41FA5}">
                      <a16:colId xmlns:a16="http://schemas.microsoft.com/office/drawing/2014/main" val="1778574128"/>
                    </a:ext>
                  </a:extLst>
                </a:gridCol>
                <a:gridCol w="1217357">
                  <a:extLst>
                    <a:ext uri="{9D8B030D-6E8A-4147-A177-3AD203B41FA5}">
                      <a16:colId xmlns:a16="http://schemas.microsoft.com/office/drawing/2014/main" val="2229946814"/>
                    </a:ext>
                  </a:extLst>
                </a:gridCol>
                <a:gridCol w="1081991">
                  <a:extLst>
                    <a:ext uri="{9D8B030D-6E8A-4147-A177-3AD203B41FA5}">
                      <a16:colId xmlns:a16="http://schemas.microsoft.com/office/drawing/2014/main" val="3519615573"/>
                    </a:ext>
                  </a:extLst>
                </a:gridCol>
              </a:tblGrid>
              <a:tr h="361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 changed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Hardware Error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Communication Error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98627297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83140314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1167084166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EVCS2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2092719962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EVCS3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4121777150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EVCS4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3934304439"/>
                  </a:ext>
                </a:extLst>
              </a:tr>
              <a:tr h="216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EVCS5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763" marR="7763" marT="7763" marB="0" anchor="ctr"/>
                </a:tc>
                <a:extLst>
                  <a:ext uri="{0D108BD9-81ED-4DB2-BD59-A6C34878D82A}">
                    <a16:rowId xmlns:a16="http://schemas.microsoft.com/office/drawing/2014/main" val="95171539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50DD2-EC9B-22B6-9B1C-97B1C4A92181}"/>
              </a:ext>
            </a:extLst>
          </p:cNvPr>
          <p:cNvSpPr/>
          <p:nvPr/>
        </p:nvSpPr>
        <p:spPr>
          <a:xfrm>
            <a:off x="360728" y="2062856"/>
            <a:ext cx="3909268" cy="3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EVCS number &amp; Uncertainty parameter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6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9534EF-7F60-4377-BDAB-7314A355A855}">
  <ds:schemaRefs>
    <ds:schemaRef ds:uri="http://purl.org/dc/terms/"/>
    <ds:schemaRef ds:uri="http://schemas.microsoft.com/office/2006/documentManagement/types"/>
    <ds:schemaRef ds:uri="d1606434-a347-4061-b8f7-b6394e312718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30B3EF8-5D60-492C-877B-5F902EFF7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9D7D14-D52D-4C50-B36A-22D0A3B1A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5799</TotalTime>
  <Words>914</Words>
  <Application>Microsoft Office PowerPoint</Application>
  <PresentationFormat>화면 슬라이드 쇼(4:3)</PresentationFormat>
  <Paragraphs>383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Simulator</vt:lpstr>
      <vt:lpstr>Uncertainty parameter</vt:lpstr>
      <vt:lpstr>Uncertainty parameter</vt:lpstr>
      <vt:lpstr>Uncertainty parameter</vt:lpstr>
      <vt:lpstr>Uncertainty parameter</vt:lpstr>
      <vt:lpstr>Uncertainty parameter</vt:lpstr>
      <vt:lpstr>Uncertainty parameter</vt:lpstr>
      <vt:lpstr>EV parameter</vt:lpstr>
      <vt:lpstr>EVCS parameter</vt:lpstr>
      <vt:lpstr>Scheduling model</vt:lpstr>
      <vt:lpstr>Outline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손현규</dc:creator>
  <cp:lastModifiedBy>공덕호</cp:lastModifiedBy>
  <cp:revision>73</cp:revision>
  <dcterms:created xsi:type="dcterms:W3CDTF">2022-06-15T08:44:22Z</dcterms:created>
  <dcterms:modified xsi:type="dcterms:W3CDTF">2022-11-22T06:30:36Z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