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Relationship Id="rId15" Type="http://schemas.openxmlformats.org/officeDocument/2006/relationships/image" Target="../media/image150.png"/><Relationship Id="rId16" Type="http://schemas.openxmlformats.org/officeDocument/2006/relationships/image" Target="../media/image151.png"/><Relationship Id="rId17" Type="http://schemas.openxmlformats.org/officeDocument/2006/relationships/image" Target="../media/image15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Relationship Id="rId20" Type="http://schemas.openxmlformats.org/officeDocument/2006/relationships/image" Target="../media/image171.png"/><Relationship Id="rId21" Type="http://schemas.openxmlformats.org/officeDocument/2006/relationships/image" Target="../media/image172.png"/><Relationship Id="rId22" Type="http://schemas.openxmlformats.org/officeDocument/2006/relationships/image" Target="../media/image173.png"/><Relationship Id="rId23" Type="http://schemas.openxmlformats.org/officeDocument/2006/relationships/image" Target="../media/image17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7556" y="2629299"/>
            <a:ext cx="10641987" cy="36728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2437" y="541762"/>
            <a:ext cx="7829911" cy="383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3964" y="6561998"/>
            <a:ext cx="4320280" cy="10330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32534" y="9125420"/>
            <a:ext cx="3289349" cy="394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09232" y="829098"/>
            <a:ext cx="9013676" cy="9013676"/>
            <a:chOff x="-3909232" y="829098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09232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4800" y="1525876"/>
            <a:ext cx="657239" cy="6194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9731" y="829098"/>
            <a:ext cx="9013676" cy="9013676"/>
            <a:chOff x="569731" y="829098"/>
            <a:chExt cx="9013676" cy="90136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731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6544" y="2241782"/>
            <a:ext cx="1859880" cy="764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20244" y="1238788"/>
            <a:ext cx="834188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498418" y="415582"/>
              <a:ext cx="437248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17891" y="3832180"/>
            <a:ext cx="2979638" cy="2979638"/>
            <a:chOff x="1517891" y="3832180"/>
            <a:chExt cx="2979638" cy="29796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91" y="3832180"/>
              <a:ext cx="2979638" cy="29796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26343" y="3618300"/>
            <a:ext cx="3193518" cy="3193518"/>
            <a:chOff x="5726343" y="3618300"/>
            <a:chExt cx="3193518" cy="31935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6343" y="3618300"/>
              <a:ext cx="3193518" cy="319351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75848" y="7044297"/>
            <a:ext cx="3188928" cy="71265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2971" y="6956553"/>
            <a:ext cx="3719423" cy="116953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36326" y="3523364"/>
            <a:ext cx="3383391" cy="3383391"/>
            <a:chOff x="13836326" y="3523364"/>
            <a:chExt cx="3383391" cy="33833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36326" y="3523364"/>
              <a:ext cx="3383391" cy="338339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66015" y="7016423"/>
            <a:ext cx="3713346" cy="11695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05575" y="3789898"/>
            <a:ext cx="3064201" cy="3064201"/>
            <a:chOff x="10005575" y="3789898"/>
            <a:chExt cx="3064201" cy="306420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05575" y="3789898"/>
              <a:ext cx="3064201" cy="306420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15072" y="7127979"/>
            <a:ext cx="2800432" cy="7126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4524" y="1020705"/>
            <a:ext cx="661601" cy="6194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2935" y="1561373"/>
            <a:ext cx="1929222" cy="705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497680" y="416321"/>
              <a:ext cx="438724" cy="408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06943" y="867193"/>
            <a:ext cx="9013676" cy="9013676"/>
            <a:chOff x="7606943" y="867193"/>
            <a:chExt cx="9013676" cy="90136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6943" y="867193"/>
              <a:ext cx="9013676" cy="90136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6829" y="2303620"/>
            <a:ext cx="2193549" cy="3526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59881" y="4477205"/>
            <a:ext cx="3082508" cy="2372220"/>
            <a:chOff x="6859881" y="4477205"/>
            <a:chExt cx="3082508" cy="237222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425843" y="4477205"/>
              <a:ext cx="1950588" cy="1697012"/>
              <a:chOff x="7425843" y="4477205"/>
              <a:chExt cx="1950588" cy="169701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425843" y="4477205"/>
                <a:ext cx="1950588" cy="169701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09909" y="6330592"/>
              <a:ext cx="2490786" cy="5997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93038" y="4362769"/>
            <a:ext cx="3115320" cy="2520655"/>
            <a:chOff x="10593038" y="4362769"/>
            <a:chExt cx="3115320" cy="252065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124163" y="4362769"/>
              <a:ext cx="2053016" cy="1997529"/>
              <a:chOff x="11124163" y="4362769"/>
              <a:chExt cx="2053016" cy="199752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124163" y="4362769"/>
                <a:ext cx="2053016" cy="199752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42533" y="6359069"/>
              <a:ext cx="2866447" cy="6398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45524" y="4735775"/>
            <a:ext cx="3990476" cy="2091601"/>
            <a:chOff x="1745524" y="4735775"/>
            <a:chExt cx="3990476" cy="209160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745524" y="4735775"/>
              <a:ext cx="3984567" cy="1412031"/>
              <a:chOff x="1745524" y="4735775"/>
              <a:chExt cx="3984567" cy="141203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45524" y="4735775"/>
                <a:ext cx="3984567" cy="1412031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64919" y="6308143"/>
              <a:ext cx="2715912" cy="62362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7906" y="3633578"/>
            <a:ext cx="3722471" cy="66699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06549" y="3611529"/>
            <a:ext cx="2062576" cy="59332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465871" y="3577529"/>
            <a:ext cx="2002176" cy="59332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224478" y="3630861"/>
            <a:ext cx="3514286" cy="3252564"/>
            <a:chOff x="14224478" y="3630861"/>
            <a:chExt cx="3514286" cy="325256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4224478" y="4019218"/>
              <a:ext cx="3514286" cy="2469250"/>
              <a:chOff x="14224478" y="4019218"/>
              <a:chExt cx="3514286" cy="2469250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4800288" y="4019218"/>
                <a:ext cx="2184516" cy="2184516"/>
                <a:chOff x="14800288" y="4019218"/>
                <a:chExt cx="2184516" cy="2184516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4800288" y="4019218"/>
                  <a:ext cx="2184516" cy="2184516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14224478" y="4840849"/>
                <a:ext cx="3513030" cy="1643317"/>
                <a:chOff x="14224478" y="4840849"/>
                <a:chExt cx="3513030" cy="1643317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4224478" y="4840849"/>
                  <a:ext cx="3513030" cy="164331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817560" y="6356877"/>
              <a:ext cx="1971514" cy="562381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651601" y="3577529"/>
              <a:ext cx="1439433" cy="593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8285714" cy="9431165"/>
            <a:chOff x="0" y="908055"/>
            <a:chExt cx="18285714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8285714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301266" y="1434556"/>
            <a:ext cx="825379" cy="3354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499266" y="414735"/>
              <a:ext cx="435553" cy="40893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5354" y="1467617"/>
            <a:ext cx="652668" cy="6194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7099" y="2183524"/>
            <a:ext cx="1859880" cy="7646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332631" y="999113"/>
            <a:ext cx="22281986" cy="96392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3965" y="8385525"/>
            <a:ext cx="5075929" cy="9685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06943" y="750305"/>
            <a:ext cx="9013676" cy="9013676"/>
            <a:chOff x="7606943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43" y="75030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800" y="1525876"/>
            <a:ext cx="657677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7017" y="2241780"/>
            <a:ext cx="1878927" cy="7126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04173" y="1233336"/>
            <a:ext cx="844807" cy="3102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498418" y="415582"/>
              <a:ext cx="437248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01377" y="3156905"/>
            <a:ext cx="13682959" cy="6314393"/>
            <a:chOff x="2301377" y="3156905"/>
            <a:chExt cx="13682959" cy="63143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01377" y="3156905"/>
              <a:ext cx="13682959" cy="63143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42" y="1148305"/>
            <a:ext cx="7805119" cy="7805119"/>
            <a:chOff x="-23742" y="1148305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742" y="1148305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86504" y="1148305"/>
            <a:ext cx="7805119" cy="7805119"/>
            <a:chOff x="-3886504" y="1148305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86504" y="1148305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30474" y="3473002"/>
            <a:ext cx="4624144" cy="28421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5578" y="6104682"/>
            <a:ext cx="4083890" cy="574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2534" y="9125420"/>
            <a:ext cx="3289349" cy="3943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2150619" cy="9431165"/>
            <a:chOff x="0" y="908055"/>
            <a:chExt cx="12150619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2150619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17842" y="2987934"/>
            <a:ext cx="2172166" cy="635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69523" y="4515176"/>
            <a:ext cx="2876154" cy="2876154"/>
            <a:chOff x="3269523" y="4515176"/>
            <a:chExt cx="2876154" cy="28761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9523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7600" y="4515176"/>
            <a:ext cx="2876154" cy="2876154"/>
            <a:chOff x="4707600" y="4515176"/>
            <a:chExt cx="2876154" cy="28761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7600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74983" y="4769984"/>
            <a:ext cx="3965303" cy="762803"/>
            <a:chOff x="13274983" y="4769984"/>
            <a:chExt cx="3965303" cy="76280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274983" y="4769984"/>
              <a:ext cx="762803" cy="762803"/>
              <a:chOff x="13274983" y="4769984"/>
              <a:chExt cx="762803" cy="76280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274983" y="4769984"/>
                <a:ext cx="762803" cy="762803"/>
                <a:chOff x="13274983" y="4769984"/>
                <a:chExt cx="762803" cy="76280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274983" y="4769984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433429" y="4979963"/>
                <a:ext cx="461740" cy="38348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20117" y="4926888"/>
              <a:ext cx="1296338" cy="5234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74983" y="6633513"/>
            <a:ext cx="3965303" cy="762803"/>
            <a:chOff x="13274983" y="6633513"/>
            <a:chExt cx="3965303" cy="76280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274983" y="6633513"/>
              <a:ext cx="762803" cy="762803"/>
              <a:chOff x="13274983" y="6633513"/>
              <a:chExt cx="762803" cy="76280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3274983" y="6633513"/>
                <a:ext cx="762803" cy="762803"/>
                <a:chOff x="13274983" y="6633513"/>
                <a:chExt cx="762803" cy="76280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274983" y="6633513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33429" y="6843487"/>
                <a:ext cx="466102" cy="38348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20117" y="6796345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2705" y="4515176"/>
            <a:ext cx="2876154" cy="2876154"/>
            <a:chOff x="6122705" y="4515176"/>
            <a:chExt cx="2876154" cy="28761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22705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74983" y="7565277"/>
            <a:ext cx="3965303" cy="762803"/>
            <a:chOff x="13274983" y="7565277"/>
            <a:chExt cx="3965303" cy="76280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274983" y="7565277"/>
              <a:ext cx="762803" cy="762803"/>
              <a:chOff x="13274983" y="7565277"/>
              <a:chExt cx="762803" cy="762803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3274983" y="7565277"/>
                <a:ext cx="762803" cy="762803"/>
                <a:chOff x="13274983" y="7565277"/>
                <a:chExt cx="762803" cy="762803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3274983" y="7565277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433429" y="7775248"/>
                <a:ext cx="463330" cy="383483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20117" y="7714059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255936" y="8497042"/>
            <a:ext cx="3965303" cy="762803"/>
            <a:chOff x="13255936" y="8497042"/>
            <a:chExt cx="3965303" cy="76280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255936" y="8497042"/>
              <a:ext cx="762803" cy="762803"/>
              <a:chOff x="13255936" y="8497042"/>
              <a:chExt cx="762803" cy="762803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3255936" y="8497042"/>
                <a:ext cx="762803" cy="762803"/>
                <a:chOff x="13255936" y="8497042"/>
                <a:chExt cx="762803" cy="762803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3255936" y="8497042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414382" y="8707020"/>
                <a:ext cx="464911" cy="383483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01069" y="8645831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274983" y="3838220"/>
            <a:ext cx="3965303" cy="762803"/>
            <a:chOff x="13274983" y="3838220"/>
            <a:chExt cx="3965303" cy="76280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3274983" y="3838220"/>
              <a:ext cx="762803" cy="762803"/>
              <a:chOff x="13274983" y="3838220"/>
              <a:chExt cx="762803" cy="76280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3274983" y="3838220"/>
                <a:ext cx="762803" cy="762803"/>
                <a:chOff x="13274983" y="3838220"/>
                <a:chExt cx="762803" cy="762803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3274983" y="3838220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433429" y="4048191"/>
                <a:ext cx="447054" cy="383482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20117" y="3995117"/>
              <a:ext cx="1296338" cy="52346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261046" y="5721198"/>
            <a:ext cx="3965336" cy="762803"/>
            <a:chOff x="13261046" y="5721198"/>
            <a:chExt cx="3965336" cy="762803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3261046" y="5721198"/>
              <a:ext cx="762803" cy="762803"/>
              <a:chOff x="13261046" y="5721198"/>
              <a:chExt cx="762803" cy="762803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3261046" y="5721198"/>
                <a:ext cx="762803" cy="762803"/>
                <a:chOff x="13261046" y="5721198"/>
                <a:chExt cx="762803" cy="762803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3261046" y="5721198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419525" y="5931172"/>
                <a:ext cx="464721" cy="383483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306212" y="5878098"/>
              <a:ext cx="1296338" cy="5234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06943" y="750305"/>
            <a:ext cx="9013676" cy="9013676"/>
            <a:chOff x="7606943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43" y="75030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800" y="1525876"/>
            <a:ext cx="603239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6544" y="2241782"/>
            <a:ext cx="1859880" cy="764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507833" y="406168"/>
              <a:ext cx="418420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56249" y="6470351"/>
            <a:ext cx="6171429" cy="2996954"/>
            <a:chOff x="10856249" y="6470351"/>
            <a:chExt cx="6171429" cy="29969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56249" y="6470351"/>
              <a:ext cx="6171429" cy="2996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68451" y="3369235"/>
            <a:ext cx="4066484" cy="3509149"/>
            <a:chOff x="3468451" y="3369235"/>
            <a:chExt cx="4066484" cy="35091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8451" y="3369235"/>
              <a:ext cx="4066484" cy="3509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56249" y="1371712"/>
            <a:ext cx="6171429" cy="1463328"/>
            <a:chOff x="10856249" y="1371712"/>
            <a:chExt cx="6171429" cy="14633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56249" y="1371712"/>
              <a:ext cx="6171429" cy="14633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56249" y="3137164"/>
            <a:ext cx="6171429" cy="3133187"/>
            <a:chOff x="10856249" y="3137164"/>
            <a:chExt cx="6171429" cy="313318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56249" y="3137164"/>
              <a:ext cx="6171429" cy="313318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8624" y="7344068"/>
            <a:ext cx="9093843" cy="169677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67265" y="9593826"/>
            <a:ext cx="2212283" cy="375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507833" y="406168"/>
              <a:ext cx="418420" cy="4089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700176" y="829098"/>
            <a:ext cx="9013676" cy="9013676"/>
            <a:chOff x="-3700176" y="829098"/>
            <a:chExt cx="9013676" cy="90136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700176" y="829098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867" y="3946388"/>
            <a:ext cx="3085716" cy="3085716"/>
            <a:chOff x="12871867" y="3946388"/>
            <a:chExt cx="3085716" cy="30857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71867" y="3946388"/>
              <a:ext cx="3085716" cy="30857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59009" y="3832103"/>
            <a:ext cx="3476190" cy="3314286"/>
            <a:chOff x="2259009" y="3832103"/>
            <a:chExt cx="3476190" cy="33142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259009" y="3832103"/>
              <a:ext cx="3469863" cy="3309097"/>
              <a:chOff x="2259009" y="3832103"/>
              <a:chExt cx="3469863" cy="33090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59009" y="3832103"/>
                <a:ext cx="3469863" cy="330909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598262" y="4012522"/>
              <a:ext cx="2711244" cy="2711244"/>
              <a:chOff x="2598262" y="4012522"/>
              <a:chExt cx="2711244" cy="271124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598262" y="4012522"/>
                <a:ext cx="2711244" cy="271124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7884503" y="4081327"/>
            <a:ext cx="2899462" cy="2899462"/>
            <a:chOff x="7884503" y="4081327"/>
            <a:chExt cx="2899462" cy="28994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84503" y="4081327"/>
              <a:ext cx="2899462" cy="289946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95771" y="7339190"/>
            <a:ext cx="3052202" cy="69467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37058" y="7339190"/>
            <a:ext cx="3057202" cy="69467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27438" y="7339190"/>
            <a:ext cx="2394192" cy="69467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4373" y="2357459"/>
            <a:ext cx="1859880" cy="76468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54800" y="1525876"/>
            <a:ext cx="603239" cy="61946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96769" y="3118846"/>
            <a:ext cx="1694683" cy="403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74677"/>
            <a:ext cx="9013676" cy="9013676"/>
            <a:chOff x="0" y="474677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4677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98744" y="3193544"/>
            <a:ext cx="2070464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49889" y="3993311"/>
            <a:ext cx="8270848" cy="3781656"/>
            <a:chOff x="1749889" y="3993311"/>
            <a:chExt cx="8270848" cy="37816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9889" y="3993311"/>
              <a:ext cx="8270848" cy="378165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06548" y="5089500"/>
            <a:ext cx="5849970" cy="152034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2077" y="8082696"/>
            <a:ext cx="6156730" cy="8164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450" y="829098"/>
            <a:ext cx="9013676" cy="9013676"/>
            <a:chOff x="9317450" y="82909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7450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98744" y="3193544"/>
            <a:ext cx="2141692" cy="3834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19835" y="4264883"/>
            <a:ext cx="6656589" cy="152034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2077" y="8470753"/>
            <a:ext cx="6624282" cy="5097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72531" y="5142857"/>
            <a:ext cx="7258941" cy="2400444"/>
            <a:chOff x="1572531" y="5142857"/>
            <a:chExt cx="7258941" cy="240044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2531" y="5142857"/>
              <a:ext cx="7258941" cy="24004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15588" y="2879766"/>
            <a:ext cx="4300005" cy="5324276"/>
            <a:chOff x="5915588" y="2879766"/>
            <a:chExt cx="4300005" cy="53242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15588" y="2879766"/>
              <a:ext cx="4300005" cy="5324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22154" y="4262836"/>
            <a:ext cx="2918467" cy="2918467"/>
            <a:chOff x="2522154" y="4262836"/>
            <a:chExt cx="2918467" cy="29184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2154" y="4262836"/>
              <a:ext cx="2918467" cy="29184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70257" y="4262836"/>
            <a:ext cx="2862718" cy="2862718"/>
            <a:chOff x="5770257" y="4262836"/>
            <a:chExt cx="2862718" cy="28627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0257" y="4262836"/>
              <a:ext cx="2862718" cy="286271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34233" y="7403418"/>
            <a:ext cx="4477480" cy="7126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216642" y="4197017"/>
            <a:ext cx="2971824" cy="2971824"/>
            <a:chOff x="12216642" y="4197017"/>
            <a:chExt cx="2971824" cy="29718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16642" y="4197017"/>
              <a:ext cx="2971824" cy="297182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59500" y="7403418"/>
            <a:ext cx="2273861" cy="66359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39361" y="5018914"/>
            <a:ext cx="1352004" cy="133051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927681" y="8015151"/>
            <a:ext cx="3473006" cy="4248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8267" y="3193544"/>
            <a:ext cx="1694683" cy="4037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37244" y="4607859"/>
            <a:ext cx="5179252" cy="3244474"/>
            <a:chOff x="6537244" y="4607859"/>
            <a:chExt cx="5179252" cy="324447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37244" y="4607859"/>
              <a:ext cx="5179252" cy="32444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1176" y="4667741"/>
            <a:ext cx="3955096" cy="1956732"/>
            <a:chOff x="1621176" y="4667741"/>
            <a:chExt cx="3955096" cy="19567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1176" y="4667741"/>
              <a:ext cx="3955096" cy="19567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52033" y="4463604"/>
            <a:ext cx="4584812" cy="3623803"/>
            <a:chOff x="12652033" y="4463604"/>
            <a:chExt cx="4584812" cy="36238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52033" y="4463604"/>
              <a:ext cx="4584812" cy="362380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00168" y="3915264"/>
            <a:ext cx="3091913" cy="66711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55040" y="3915264"/>
            <a:ext cx="4648970" cy="66711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98643" y="3841396"/>
            <a:ext cx="3743046" cy="66711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631131" y="5533790"/>
            <a:ext cx="1837611" cy="846531"/>
            <a:chOff x="2631131" y="5533790"/>
            <a:chExt cx="1837611" cy="84653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31131" y="5533790"/>
              <a:ext cx="1837611" cy="8465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57915" y="5209061"/>
            <a:ext cx="1995600" cy="919312"/>
            <a:chOff x="7857915" y="5209061"/>
            <a:chExt cx="1995600" cy="9193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57915" y="5209061"/>
              <a:ext cx="1995600" cy="9193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42406" y="6624473"/>
            <a:ext cx="2718143" cy="919312"/>
            <a:chOff x="13342406" y="6624473"/>
            <a:chExt cx="2718143" cy="9193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342406" y="6624473"/>
              <a:ext cx="2718143" cy="9193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06070" y="5690743"/>
            <a:ext cx="2431455" cy="214286"/>
            <a:chOff x="5006070" y="5690743"/>
            <a:chExt cx="2431455" cy="2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300000">
              <a:off x="5006070" y="5690743"/>
              <a:ext cx="2431455" cy="2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85913" y="6250473"/>
            <a:ext cx="2875666" cy="214286"/>
            <a:chOff x="10285913" y="6250473"/>
            <a:chExt cx="2875666" cy="2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260000">
              <a:off x="10285913" y="6250473"/>
              <a:ext cx="2875666" cy="21428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598643" y="8304738"/>
            <a:ext cx="4549189" cy="1520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38" y="702224"/>
            <a:ext cx="9013676" cy="9013676"/>
            <a:chOff x="9272038" y="702224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2038" y="702224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4114" y="3312468"/>
            <a:ext cx="2617083" cy="35265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4713567" y="2660454"/>
            <a:ext cx="27712849" cy="652891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76039" y="7794658"/>
            <a:ext cx="2258863" cy="5097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2022-11-02T10:34:54Z</dcterms:created>
  <dcterms:modified xsi:type="dcterms:W3CDTF">2022-11-02T10:34:54Z</dcterms:modified>
</cp:coreProperties>
</file>