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79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13A1A-D8DD-8608-AAF3-61F6508CA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955D08-DE8C-E240-C5BF-78A910170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24222-62C6-71BD-1218-BAE80D2D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0C06-D0D1-4D96-A357-8E9823D3E50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51864-1EBF-FB02-7E7B-D0F8AEC4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3E56F0-3B9C-AB22-C939-28333E43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B5DB-4987-44AC-BDE6-56C8C5B60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1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B3D91-C846-36EE-D896-1FA11791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0EE440-D557-192D-3C0E-1A62B2621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89261-77EA-2867-7A00-68CEBE83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0C06-D0D1-4D96-A357-8E9823D3E50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BF12D-39CE-1F79-CC3F-2EB227CB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394B7-A4E0-5DFA-690A-4F733545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B5DB-4987-44AC-BDE6-56C8C5B60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4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4F2FED-D9A4-CF53-3CD9-0B26E78AA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3A374A-F1F1-DB44-6282-ECED1169C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8101D-831A-A068-A7FD-15A2CB9A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0C06-D0D1-4D96-A357-8E9823D3E50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63DF93-F6A3-5022-CA6A-7492AA6F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75B51-6A98-1F3C-F3EE-0A6843C3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B5DB-4987-44AC-BDE6-56C8C5B60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23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D8FB0-B1C1-83E3-992A-7AC94C28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AAB47-0665-925E-D7AE-FEF6C1969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192E8-EF2B-0F21-87E2-D24A278C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0C06-D0D1-4D96-A357-8E9823D3E50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7265D-AF98-C85A-E13A-61DDC53A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8180A-E1F5-06FB-616C-2FE00E21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B5DB-4987-44AC-BDE6-56C8C5B60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6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85C09-A73E-CA3D-71D5-219BEEA6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629E6-9746-B64C-CDB7-67DDFD7E4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06252-7BEF-93FE-863E-3227AB6F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0C06-D0D1-4D96-A357-8E9823D3E50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34960-5A53-A672-FE75-894BEE36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232FE-2AD2-BDFC-3961-F5ED5463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B5DB-4987-44AC-BDE6-56C8C5B60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50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8DEEE-15E5-0990-5103-5DB9413D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5D567-632A-4A78-E159-64C3A2306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DCD046-DF26-A93A-6997-70F93F780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C4F19B-7D28-ACB7-C905-57196539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0C06-D0D1-4D96-A357-8E9823D3E50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49DEA-7B52-6E12-29C0-80B6B1C9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D79FA4-1680-A914-88FC-108020F5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B5DB-4987-44AC-BDE6-56C8C5B60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5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EA80C-DBAC-C58F-90CB-55C539C3C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31CD7-FB74-E079-260F-8306325B6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98B06B-DC7D-B88A-6931-26B589DD2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00AB91-4F72-189C-C6DD-6FAF15AE6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44636B-E863-30EE-360B-F4F6EF925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4DEB8A-90BF-5196-CF49-5A30C1CA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0C06-D0D1-4D96-A357-8E9823D3E50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9E0991-8363-DE44-40B5-7A41A2AF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421106-D3DF-6EFB-25BA-3A47D886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B5DB-4987-44AC-BDE6-56C8C5B60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3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CA6BB-CBE6-7F54-1030-96E700B1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318B3D-DF90-5713-25D4-35D83B7D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0C06-D0D1-4D96-A357-8E9823D3E50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F6BE42-0931-D170-30ED-D18DBA32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2EF520-1172-74FB-ADC9-4D019EB6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B5DB-4987-44AC-BDE6-56C8C5B60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98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817405-81A4-6249-E72D-66A0E4BF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0C06-D0D1-4D96-A357-8E9823D3E50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1BACF0-3863-92E9-17B1-18B323EA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97882D-E73F-FF95-22CC-A88581BD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B5DB-4987-44AC-BDE6-56C8C5B60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5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08EF4-3365-4BC6-82F2-8989C30F8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523EC-B3BF-53FA-BE25-3D0FC57B4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68A39C-A126-EED3-50AD-F7F99D0D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A1E549-5A3B-C351-33CC-71128F0D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0C06-D0D1-4D96-A357-8E9823D3E50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D3272C-1DE2-8AC7-0720-22346B17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F3468A-5931-A4F6-8B6F-CD4813FC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B5DB-4987-44AC-BDE6-56C8C5B60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5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6F01C-F16F-C3F2-AD68-BCECCF5D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C18840-E05B-A621-ED2C-B9C27BE8C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6730B1-C54B-4BBF-B75D-0BB37D9EB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DD65C5-414C-1460-3BBA-1E7F8F2D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0C06-D0D1-4D96-A357-8E9823D3E50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6E68E-6D4A-B66B-0A34-B85459DC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134BB-F1FC-6169-4B9E-E874A635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B5DB-4987-44AC-BDE6-56C8C5B60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7948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AFFEF-DF32-DF74-A3B1-574B3EC7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13C2E6-2DF0-4D38-94A5-46D096AE9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414EB-D9E2-35B5-ECFA-C5411F03E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50C06-D0D1-4D96-A357-8E9823D3E50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9717A-382C-2CE0-0AEA-49D5A4D05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0C98C-3DCC-9997-3B90-1AF614E27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FB5DB-4987-44AC-BDE6-56C8C5B60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54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3CDEB2-D1C7-3E16-AF95-D578AF73E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8"/>
          <a:stretch/>
        </p:blipFill>
        <p:spPr>
          <a:xfrm>
            <a:off x="2212608" y="686742"/>
            <a:ext cx="7766783" cy="548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773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2022.10.27</a:t>
            </a:r>
            <a:r>
              <a:rPr lang="ko-KR" altLang="en-US"/>
              <a:t> </a:t>
            </a:r>
            <a:r>
              <a:rPr lang="en-US" altLang="ko-KR"/>
              <a:t>FE issue(closed)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56757" y="1690688"/>
            <a:ext cx="8678486" cy="3229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6757" y="5257800"/>
            <a:ext cx="8929171" cy="1179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- </a:t>
            </a:r>
            <a:r>
              <a:rPr lang="ko-KR" altLang="en-US"/>
              <a:t>지역검색 </a:t>
            </a:r>
            <a:r>
              <a:rPr lang="en-US" altLang="ko-KR"/>
              <a:t>selectbox vs</a:t>
            </a:r>
            <a:r>
              <a:rPr lang="ko-KR" altLang="en-US"/>
              <a:t> </a:t>
            </a:r>
            <a:r>
              <a:rPr lang="en-US" altLang="ko-KR"/>
              <a:t>text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(</a:t>
            </a:r>
            <a:r>
              <a:rPr lang="ko-KR" altLang="en-US"/>
              <a:t>일단 </a:t>
            </a:r>
            <a:r>
              <a:rPr lang="en-US" altLang="ko-KR"/>
              <a:t>selectbox</a:t>
            </a:r>
            <a:r>
              <a:rPr lang="ko-KR" altLang="en-US"/>
              <a:t>로 시도하되 안되면 </a:t>
            </a:r>
            <a:r>
              <a:rPr lang="en-US" altLang="ko-KR"/>
              <a:t>text</a:t>
            </a:r>
            <a:r>
              <a:rPr lang="ko-KR" altLang="en-US"/>
              <a:t>검색으로 변경하기로 함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- </a:t>
            </a:r>
            <a:r>
              <a:rPr lang="ko-KR" altLang="en-US"/>
              <a:t>지도 아무데나 클릭하면 해당 지점의 행정구역의 수질정보가 조회되도록 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C4F487-CEFD-5423-D7BA-6574EA9E2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2"/>
          <a:stretch/>
        </p:blipFill>
        <p:spPr>
          <a:xfrm>
            <a:off x="2008414" y="432335"/>
            <a:ext cx="8168010" cy="579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2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BB91FE-014A-0644-2AD6-91DE50B1E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126" y="519362"/>
            <a:ext cx="8171747" cy="5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36181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2022.10.28 new FE issue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6324396" y="1597282"/>
            <a:ext cx="4268906" cy="4753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일간</a:t>
            </a:r>
            <a:r>
              <a:rPr lang="en-US" altLang="ko-KR"/>
              <a:t>&amp;</a:t>
            </a:r>
            <a:r>
              <a:rPr lang="ko-KR" altLang="en-US"/>
              <a:t>주간</a:t>
            </a:r>
            <a:r>
              <a:rPr lang="en-US" altLang="ko-KR"/>
              <a:t>&amp;</a:t>
            </a:r>
            <a:r>
              <a:rPr lang="ko-KR" altLang="en-US"/>
              <a:t>월간 추이에서 기준 날짜를 선택할 수 있게 할 것인가</a:t>
            </a:r>
            <a:r>
              <a:rPr lang="en-US" altLang="ko-KR"/>
              <a:t>?</a:t>
            </a:r>
            <a:r>
              <a:rPr lang="ko-KR" altLang="en-US"/>
              <a:t> 기존 </a:t>
            </a:r>
            <a:r>
              <a:rPr lang="en-US" altLang="ko-KR"/>
              <a:t>UI</a:t>
            </a:r>
            <a:r>
              <a:rPr lang="ko-KR" altLang="en-US"/>
              <a:t> </a:t>
            </a:r>
            <a:r>
              <a:rPr lang="en-US" altLang="ko-KR"/>
              <a:t>v1.0</a:t>
            </a:r>
            <a:r>
              <a:rPr lang="ko-KR" altLang="en-US"/>
              <a:t>은 당일 기준으로 일간</a:t>
            </a:r>
            <a:r>
              <a:rPr lang="en-US" altLang="ko-KR"/>
              <a:t>, </a:t>
            </a:r>
            <a:r>
              <a:rPr lang="ko-KR" altLang="en-US"/>
              <a:t>주간</a:t>
            </a:r>
            <a:r>
              <a:rPr lang="en-US" altLang="ko-KR"/>
              <a:t>, </a:t>
            </a:r>
            <a:r>
              <a:rPr lang="ko-KR" altLang="en-US"/>
              <a:t>월간을 고려한 설계임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ex) </a:t>
            </a:r>
            <a:r>
              <a:rPr lang="ko-KR" altLang="en-US"/>
              <a:t>오늘은 </a:t>
            </a:r>
            <a:r>
              <a:rPr lang="en-US" altLang="ko-KR"/>
              <a:t>10</a:t>
            </a:r>
            <a:r>
              <a:rPr lang="ko-KR" altLang="en-US"/>
              <a:t>월</a:t>
            </a:r>
            <a:r>
              <a:rPr lang="en-US" altLang="ko-KR"/>
              <a:t> </a:t>
            </a:r>
            <a:r>
              <a:rPr lang="ko-KR" altLang="en-US"/>
              <a:t>넷째 주이지만 주간으로 </a:t>
            </a:r>
            <a:r>
              <a:rPr lang="en-US" altLang="ko-KR"/>
              <a:t>10</a:t>
            </a:r>
            <a:r>
              <a:rPr lang="ko-KR" altLang="en-US"/>
              <a:t>월 첫째 주 수질 관찰</a:t>
            </a:r>
            <a:r>
              <a:rPr lang="en-US" altLang="ko-KR"/>
              <a:t>, 9</a:t>
            </a:r>
            <a:r>
              <a:rPr lang="ko-KR" altLang="en-US"/>
              <a:t>월 월간 수질 관찰이 가능하게 할 것인가</a:t>
            </a:r>
            <a:r>
              <a:rPr lang="en-US" altLang="ko-KR"/>
              <a:t>? 2022</a:t>
            </a:r>
            <a:r>
              <a:rPr lang="ko-KR" altLang="en-US"/>
              <a:t>년 </a:t>
            </a:r>
            <a:r>
              <a:rPr lang="en-US" altLang="ko-KR"/>
              <a:t>9</a:t>
            </a:r>
            <a:r>
              <a:rPr lang="ko-KR" altLang="en-US"/>
              <a:t>월 </a:t>
            </a:r>
            <a:r>
              <a:rPr lang="en-US" altLang="ko-KR"/>
              <a:t>28</a:t>
            </a:r>
            <a:r>
              <a:rPr lang="ko-KR" altLang="en-US"/>
              <a:t>일의 일일수질도 가능하게 할 것인가</a:t>
            </a:r>
            <a:r>
              <a:rPr lang="en-US" altLang="ko-KR"/>
              <a:t>?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관찰값을 선택하게 하지 말고 세개의 그래프를 탭에 다 띄우게 할 것인가</a:t>
            </a:r>
            <a:r>
              <a:rPr lang="en-US" altLang="ko-KR"/>
              <a:t>?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그렇게 진행한다면 탭 하나에 다 띄울 것인지</a:t>
            </a:r>
            <a:r>
              <a:rPr lang="en-US" altLang="ko-KR"/>
              <a:t>?</a:t>
            </a:r>
            <a:r>
              <a:rPr lang="ko-KR" altLang="en-US"/>
              <a:t> 아니면 관찰값별로 탭을 나눠서 그래프의 종류를 다양하게 제공할 것인지</a:t>
            </a:r>
            <a:r>
              <a:rPr lang="en-US" altLang="ko-KR"/>
              <a:t>?</a:t>
            </a:r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18016" y="1727898"/>
            <a:ext cx="2635338" cy="44613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123</ep:Words>
  <ep:PresentationFormat>와이드스크린</ep:PresentationFormat>
  <ep:Paragraphs>11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테마</vt:lpstr>
      <vt:lpstr>PowerPoint 프레젠테이션</vt:lpstr>
      <vt:lpstr>2022.10.27 FE issue(closed)</vt:lpstr>
      <vt:lpstr>결정사항 2</vt:lpstr>
      <vt:lpstr>슬라이드 4</vt:lpstr>
      <vt:lpstr>2022.10.28 new FE issue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2022-10-28T01:00:20.000</dcterms:created>
  <dc:creator>유경 박</dc:creator>
  <cp:lastModifiedBy>gsu07</cp:lastModifiedBy>
  <dcterms:modified xsi:type="dcterms:W3CDTF">2022-10-28T01:29:27.131</dcterms:modified>
  <cp:revision>6</cp:revision>
  <dc:title>PowerPoint 프레젠테이션</dc:title>
  <cp:version>1000.0000.01</cp:version>
</cp:coreProperties>
</file>