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Relationship Id="rId26" Type="http://schemas.openxmlformats.org/officeDocument/2006/relationships/image" Target="../media/image132.png"/><Relationship Id="rId27" Type="http://schemas.openxmlformats.org/officeDocument/2006/relationships/image" Target="../media/image133.png"/><Relationship Id="rId28" Type="http://schemas.openxmlformats.org/officeDocument/2006/relationships/image" Target="../media/image134.png"/><Relationship Id="rId29" Type="http://schemas.openxmlformats.org/officeDocument/2006/relationships/image" Target="../media/image135.png"/><Relationship Id="rId30" Type="http://schemas.openxmlformats.org/officeDocument/2006/relationships/image" Target="../media/image1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172" y="1537000"/>
            <a:ext cx="10000277" cy="41828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2437" y="541762"/>
            <a:ext cx="7829911" cy="383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901" y="5391263"/>
            <a:ext cx="4320280" cy="10330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769984"/>
            <a:ext cx="3965303" cy="762803"/>
            <a:chOff x="13274983" y="4769984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769984"/>
              <a:ext cx="762803" cy="762803"/>
              <a:chOff x="13274983" y="4769984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769984"/>
                <a:ext cx="762803" cy="762803"/>
                <a:chOff x="13274983" y="4769984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74983" y="476998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33429" y="4979963"/>
                <a:ext cx="461740" cy="38348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0117" y="4926888"/>
              <a:ext cx="1296338" cy="523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6633513"/>
            <a:ext cx="3965303" cy="762803"/>
            <a:chOff x="13274983" y="6633513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6633513"/>
              <a:ext cx="762803" cy="762803"/>
              <a:chOff x="13274983" y="6633513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6633513"/>
                <a:ext cx="762803" cy="762803"/>
                <a:chOff x="13274983" y="6633513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274983" y="6633513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3429" y="6843487"/>
                <a:ext cx="466102" cy="38348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117" y="6796345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4983" y="7565277"/>
            <a:ext cx="3965303" cy="762803"/>
            <a:chOff x="13274983" y="7565277"/>
            <a:chExt cx="3965303" cy="76280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74983" y="7565277"/>
              <a:ext cx="762803" cy="762803"/>
              <a:chOff x="13274983" y="7565277"/>
              <a:chExt cx="762803" cy="76280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274983" y="7565277"/>
                <a:ext cx="762803" cy="762803"/>
                <a:chOff x="13274983" y="7565277"/>
                <a:chExt cx="762803" cy="76280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274983" y="756527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433429" y="7775248"/>
                <a:ext cx="463330" cy="38348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0117" y="7714059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55936" y="8497042"/>
            <a:ext cx="3965303" cy="762803"/>
            <a:chOff x="13255936" y="8497042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55936" y="8497042"/>
              <a:ext cx="762803" cy="762803"/>
              <a:chOff x="13255936" y="8497042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55936" y="8497042"/>
                <a:ext cx="762803" cy="762803"/>
                <a:chOff x="13255936" y="8497042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255936" y="8497042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14382" y="8707020"/>
                <a:ext cx="464911" cy="3834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01069" y="8645831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4048191"/>
                <a:ext cx="447054" cy="38348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3995117"/>
              <a:ext cx="1296338" cy="5234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61046" y="5721198"/>
            <a:ext cx="3965336" cy="762803"/>
            <a:chOff x="13261046" y="5721198"/>
            <a:chExt cx="396533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61046" y="5721198"/>
              <a:ext cx="762803" cy="762803"/>
              <a:chOff x="13261046" y="5721198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61046" y="5721198"/>
                <a:ext cx="762803" cy="762803"/>
                <a:chOff x="13261046" y="5721198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261046" y="572119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419525" y="5931172"/>
                <a:ext cx="464721" cy="383483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06212" y="5878098"/>
              <a:ext cx="1296338" cy="53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6249" y="6470351"/>
            <a:ext cx="6171429" cy="2996954"/>
            <a:chOff x="10856249" y="6470351"/>
            <a:chExt cx="6171429" cy="2996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6249" y="6470351"/>
              <a:ext cx="6171429" cy="299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8451" y="3369235"/>
            <a:ext cx="4066484" cy="3509149"/>
            <a:chOff x="3468451" y="3369235"/>
            <a:chExt cx="4066484" cy="3509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451" y="3369235"/>
              <a:ext cx="4066484" cy="350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6249" y="1371712"/>
            <a:ext cx="6171429" cy="1463328"/>
            <a:chOff x="10856249" y="1371712"/>
            <a:chExt cx="6171429" cy="14633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249" y="1371712"/>
              <a:ext cx="6171429" cy="14633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6249" y="3137164"/>
            <a:ext cx="6171429" cy="3133187"/>
            <a:chOff x="10856249" y="3137164"/>
            <a:chExt cx="6171429" cy="31331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49" y="3137164"/>
              <a:ext cx="6171429" cy="31331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624" y="7344068"/>
            <a:ext cx="9093843" cy="165496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265" y="9593826"/>
            <a:ext cx="2212283" cy="37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2154" y="4262836"/>
            <a:ext cx="2918467" cy="2918467"/>
            <a:chOff x="2522154" y="4262836"/>
            <a:chExt cx="2918467" cy="2918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154" y="4262836"/>
              <a:ext cx="2918467" cy="291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70257" y="4262836"/>
            <a:ext cx="2862718" cy="2862718"/>
            <a:chOff x="5770257" y="4262836"/>
            <a:chExt cx="2862718" cy="28627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257" y="4262836"/>
              <a:ext cx="2862718" cy="28627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4233" y="7403418"/>
            <a:ext cx="4436244" cy="7067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16642" y="4197017"/>
            <a:ext cx="2971824" cy="2971824"/>
            <a:chOff x="12216642" y="4197017"/>
            <a:chExt cx="2971824" cy="29718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6642" y="4197017"/>
              <a:ext cx="2971824" cy="29718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59500" y="7403418"/>
            <a:ext cx="2265872" cy="6650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39361" y="5018914"/>
            <a:ext cx="1392985" cy="133216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7681" y="8015151"/>
            <a:ext cx="3494243" cy="425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09232" y="829098"/>
            <a:ext cx="9013676" cy="9013676"/>
            <a:chOff x="-3909232" y="82909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9232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00" y="1525876"/>
            <a:ext cx="657239" cy="619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31" y="829098"/>
            <a:ext cx="9013676" cy="9013676"/>
            <a:chOff x="569731" y="829098"/>
            <a:chExt cx="9013676" cy="9013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1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0244" y="1238788"/>
            <a:ext cx="834188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891" y="3832180"/>
            <a:ext cx="2979638" cy="2979638"/>
            <a:chOff x="1517891" y="3832180"/>
            <a:chExt cx="2979638" cy="2979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91" y="3832180"/>
              <a:ext cx="2979638" cy="2979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26343" y="3618300"/>
            <a:ext cx="3193518" cy="3193518"/>
            <a:chOff x="5726343" y="3618300"/>
            <a:chExt cx="3193518" cy="3193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343" y="3618300"/>
              <a:ext cx="3193518" cy="31935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848" y="7044297"/>
            <a:ext cx="3247099" cy="6769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2971" y="6956553"/>
            <a:ext cx="3804118" cy="11338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6326" y="3523364"/>
            <a:ext cx="3383391" cy="3383391"/>
            <a:chOff x="13836326" y="3523364"/>
            <a:chExt cx="3383391" cy="3383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6326" y="3523364"/>
              <a:ext cx="3383391" cy="33833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6015" y="7016423"/>
            <a:ext cx="3823165" cy="12252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75" y="3789898"/>
            <a:ext cx="3064201" cy="3064201"/>
            <a:chOff x="10005575" y="3789898"/>
            <a:chExt cx="3064201" cy="30642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5575" y="3789898"/>
              <a:ext cx="3064201" cy="30642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5072" y="7127979"/>
            <a:ext cx="2811794" cy="676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524" y="1020705"/>
            <a:ext cx="661601" cy="619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5" y="1561373"/>
            <a:ext cx="1929222" cy="705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497680" y="416321"/>
              <a:ext cx="438724" cy="408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6943" y="867193"/>
            <a:ext cx="9013676" cy="9013676"/>
            <a:chOff x="7606943" y="867193"/>
            <a:chExt cx="9013676" cy="9013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943" y="867193"/>
              <a:ext cx="9013676" cy="90136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6829" y="2303620"/>
            <a:ext cx="2193549" cy="3526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2189" y="4391056"/>
            <a:ext cx="2852240" cy="2195011"/>
            <a:chOff x="6732189" y="4391056"/>
            <a:chExt cx="2852240" cy="219501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255872" y="4391056"/>
              <a:ext cx="1804876" cy="1570242"/>
              <a:chOff x="7255872" y="4391056"/>
              <a:chExt cx="1804876" cy="15702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255872" y="4391056"/>
                <a:ext cx="1804876" cy="157024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949" y="6105992"/>
              <a:ext cx="2307940" cy="572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42623" y="4391056"/>
            <a:ext cx="2887136" cy="2336028"/>
            <a:chOff x="10542623" y="4391056"/>
            <a:chExt cx="2887136" cy="23360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034845" y="4391056"/>
              <a:ext cx="1902641" cy="1851218"/>
              <a:chOff x="11034845" y="4391056"/>
              <a:chExt cx="1902641" cy="185121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034845" y="4391056"/>
                <a:ext cx="1902641" cy="185121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95817" y="6241134"/>
              <a:ext cx="2664822" cy="5807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10174" y="4391056"/>
            <a:ext cx="2789222" cy="2278575"/>
            <a:chOff x="14410174" y="4391056"/>
            <a:chExt cx="2789222" cy="22785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723206" y="4391056"/>
              <a:ext cx="2476190" cy="1780807"/>
              <a:chOff x="14723206" y="4391056"/>
              <a:chExt cx="2476190" cy="178080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005884" y="4391056"/>
                <a:ext cx="1476780" cy="1476780"/>
                <a:chOff x="15005884" y="4391056"/>
                <a:chExt cx="1476780" cy="147678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5005884" y="4391056"/>
                  <a:ext cx="1476780" cy="147678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4723206" y="4781387"/>
                <a:ext cx="2466886" cy="1388018"/>
                <a:chOff x="14723206" y="4781387"/>
                <a:chExt cx="2466886" cy="1388018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4723206" y="4781387"/>
                  <a:ext cx="2466886" cy="138801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67505" y="6226626"/>
              <a:ext cx="2147686" cy="4766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07429" y="4583777"/>
            <a:ext cx="3990476" cy="2091601"/>
            <a:chOff x="1707429" y="4583777"/>
            <a:chExt cx="3990476" cy="209160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707429" y="4583777"/>
              <a:ext cx="3984567" cy="1412031"/>
              <a:chOff x="1707429" y="4583777"/>
              <a:chExt cx="3984567" cy="141203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07429" y="4583777"/>
                <a:ext cx="3984567" cy="1412031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26824" y="6156145"/>
              <a:ext cx="2715883" cy="61434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9811" y="3481580"/>
            <a:ext cx="3722471" cy="6669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07287" y="3481580"/>
            <a:ext cx="2062576" cy="59332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70954" y="3481580"/>
            <a:ext cx="2002176" cy="59332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531430" y="3481580"/>
            <a:ext cx="1439376" cy="593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301266" y="1434556"/>
            <a:ext cx="825379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499266" y="414735"/>
              <a:ext cx="435553" cy="4089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354" y="1467617"/>
            <a:ext cx="652668" cy="6194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9" y="2183524"/>
            <a:ext cx="1859880" cy="7646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290819" y="1040925"/>
            <a:ext cx="22281986" cy="963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3965" y="8385525"/>
            <a:ext cx="5076653" cy="9703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57677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017" y="2241780"/>
            <a:ext cx="1878927" cy="71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04173" y="1233336"/>
            <a:ext cx="844807" cy="31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114" y="4910859"/>
            <a:ext cx="15620498" cy="1440449"/>
            <a:chOff x="1446114" y="4910859"/>
            <a:chExt cx="15620498" cy="14404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052475" y="4913632"/>
              <a:ext cx="13014137" cy="1437677"/>
              <a:chOff x="4052475" y="4913632"/>
              <a:chExt cx="13014137" cy="143767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052475" y="4913632"/>
                <a:ext cx="12912853" cy="1005066"/>
                <a:chOff x="4052475" y="4913632"/>
                <a:chExt cx="12912853" cy="1005066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4284968" y="4913632"/>
                  <a:ext cx="12415533" cy="326787"/>
                  <a:chOff x="4284968" y="4913632"/>
                  <a:chExt cx="12415533" cy="326787"/>
                </a:xfrm>
              </p:grpSpPr>
              <p:grpSp>
                <p:nvGrpSpPr>
                  <p:cNvPr id="1009" name="그룹 1009"/>
                  <p:cNvGrpSpPr/>
                  <p:nvPr/>
                </p:nvGrpSpPr>
                <p:grpSpPr>
                  <a:xfrm>
                    <a:off x="4284968" y="4913632"/>
                    <a:ext cx="2747107" cy="321429"/>
                    <a:chOff x="4284968" y="4913632"/>
                    <a:chExt cx="2747107" cy="321429"/>
                  </a:xfrm>
                </p:grpSpPr>
                <p:pic>
                  <p:nvPicPr>
                    <p:cNvPr id="23" name="Object 22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4284968" y="4913632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0" name="그룹 1010"/>
                  <p:cNvGrpSpPr/>
                  <p:nvPr/>
                </p:nvGrpSpPr>
                <p:grpSpPr>
                  <a:xfrm>
                    <a:off x="6711518" y="4918990"/>
                    <a:ext cx="2747107" cy="321429"/>
                    <a:chOff x="6711518" y="4918990"/>
                    <a:chExt cx="2747107" cy="321429"/>
                  </a:xfrm>
                </p:grpSpPr>
                <p:pic>
                  <p:nvPicPr>
                    <p:cNvPr id="26" name="Object 25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6711518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1" name="그룹 1011"/>
                  <p:cNvGrpSpPr/>
                  <p:nvPr/>
                </p:nvGrpSpPr>
                <p:grpSpPr>
                  <a:xfrm>
                    <a:off x="9121112" y="4918990"/>
                    <a:ext cx="2747107" cy="321429"/>
                    <a:chOff x="9121112" y="4918990"/>
                    <a:chExt cx="2747107" cy="321429"/>
                  </a:xfrm>
                </p:grpSpPr>
                <p:pic>
                  <p:nvPicPr>
                    <p:cNvPr id="29" name="Object 28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9121112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11519787" y="4918990"/>
                    <a:ext cx="2747107" cy="321429"/>
                    <a:chOff x="11519787" y="4918990"/>
                    <a:chExt cx="2747107" cy="321429"/>
                  </a:xfrm>
                </p:grpSpPr>
                <p:pic>
                  <p:nvPicPr>
                    <p:cNvPr id="32" name="Object 31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11519787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3" name="그룹 1013"/>
                  <p:cNvGrpSpPr/>
                  <p:nvPr/>
                </p:nvGrpSpPr>
                <p:grpSpPr>
                  <a:xfrm>
                    <a:off x="13953394" y="4918990"/>
                    <a:ext cx="2747107" cy="321429"/>
                    <a:chOff x="13953394" y="4918990"/>
                    <a:chExt cx="2747107" cy="321429"/>
                  </a:xfrm>
                </p:grpSpPr>
                <p:pic>
                  <p:nvPicPr>
                    <p:cNvPr id="35" name="Object 34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13953394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4" name="그룹 1014"/>
                <p:cNvGrpSpPr/>
                <p:nvPr/>
              </p:nvGrpSpPr>
              <p:grpSpPr>
                <a:xfrm>
                  <a:off x="4344269" y="4985409"/>
                  <a:ext cx="192998" cy="192998"/>
                  <a:chOff x="4344269" y="4985409"/>
                  <a:chExt cx="192998" cy="192998"/>
                </a:xfrm>
              </p:grpSpPr>
              <p:pic>
                <p:nvPicPr>
                  <p:cNvPr id="39" name="Object 3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4344269" y="4985409"/>
                    <a:ext cx="192998" cy="19299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995333" y="5288039"/>
                  <a:ext cx="972146" cy="663594"/>
                </a:xfrm>
                <a:prstGeom prst="rect">
                  <a:avLst/>
                </a:prstGeom>
              </p:spPr>
            </p:pic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383243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8843930" y="5297563"/>
                  <a:ext cx="981670" cy="663594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271851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35121" y="5325437"/>
                  <a:ext cx="1670813" cy="663594"/>
                </a:xfrm>
                <a:prstGeom prst="rect">
                  <a:avLst/>
                </a:prstGeom>
              </p:spPr>
            </p:pic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6075851" y="5297563"/>
                  <a:ext cx="1042584" cy="712651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005760" y="5871983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317945" y="5871980"/>
                <a:ext cx="1206896" cy="61946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820440" y="5871980"/>
                <a:ext cx="1191429" cy="619468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228754" y="5871980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695992" y="5871980"/>
                <a:ext cx="1110858" cy="61946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048469" y="5871980"/>
                <a:ext cx="1146353" cy="6194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1204" y="4910859"/>
              <a:ext cx="2857143" cy="321429"/>
              <a:chOff x="1751204" y="4910859"/>
              <a:chExt cx="2857143" cy="32142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751204" y="4910859"/>
                <a:ext cx="2857143" cy="32142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8659" y="5296173"/>
              <a:ext cx="1009203" cy="663594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9399" y="5852935"/>
              <a:ext cx="1167039" cy="61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0474" y="3473002"/>
            <a:ext cx="4624144" cy="28421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578" y="6104682"/>
            <a:ext cx="4083890" cy="574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2022-10-24T10:52:26Z</dcterms:created>
  <dcterms:modified xsi:type="dcterms:W3CDTF">2022-10-24T10:52:26Z</dcterms:modified>
</cp:coreProperties>
</file>