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Relationship Id="rId21" Type="http://schemas.openxmlformats.org/officeDocument/2006/relationships/image" Target="../media/image123.png"/><Relationship Id="rId22" Type="http://schemas.openxmlformats.org/officeDocument/2006/relationships/image" Target="../media/image124.png"/><Relationship Id="rId23" Type="http://schemas.openxmlformats.org/officeDocument/2006/relationships/image" Target="../media/image125.png"/><Relationship Id="rId24" Type="http://schemas.openxmlformats.org/officeDocument/2006/relationships/image" Target="../media/image126.png"/><Relationship Id="rId25" Type="http://schemas.openxmlformats.org/officeDocument/2006/relationships/image" Target="../media/image127.png"/><Relationship Id="rId26" Type="http://schemas.openxmlformats.org/officeDocument/2006/relationships/image" Target="../media/image128.png"/><Relationship Id="rId27" Type="http://schemas.openxmlformats.org/officeDocument/2006/relationships/image" Target="../media/image129.png"/><Relationship Id="rId28" Type="http://schemas.openxmlformats.org/officeDocument/2006/relationships/image" Target="../media/image130.png"/><Relationship Id="rId29" Type="http://schemas.openxmlformats.org/officeDocument/2006/relationships/image" Target="../media/image131.png"/><Relationship Id="rId30" Type="http://schemas.openxmlformats.org/officeDocument/2006/relationships/image" Target="../media/image13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0596" y="1240298"/>
            <a:ext cx="7805119" cy="7805119"/>
            <a:chOff x="10480596" y="1240298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0596" y="1240298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43357" y="1240298"/>
            <a:ext cx="7805119" cy="7805119"/>
            <a:chOff x="14343357" y="1240298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3357" y="1240298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0172" y="1537000"/>
            <a:ext cx="10000277" cy="41828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2437" y="541762"/>
            <a:ext cx="7829911" cy="383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7901" y="5391263"/>
            <a:ext cx="4320280" cy="103300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32534" y="9125420"/>
            <a:ext cx="3289349" cy="3943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2150619" cy="9431165"/>
            <a:chOff x="0" y="908055"/>
            <a:chExt cx="12150619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2150619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17842" y="2987934"/>
            <a:ext cx="2172166" cy="635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69523" y="4515176"/>
            <a:ext cx="2876154" cy="2876154"/>
            <a:chOff x="3269523" y="4515176"/>
            <a:chExt cx="2876154" cy="28761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9523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07600" y="4515176"/>
            <a:ext cx="2876154" cy="2876154"/>
            <a:chOff x="4707600" y="4515176"/>
            <a:chExt cx="2876154" cy="28761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7600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74983" y="4769984"/>
            <a:ext cx="3965303" cy="762803"/>
            <a:chOff x="13274983" y="4769984"/>
            <a:chExt cx="3965303" cy="76280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274983" y="4769984"/>
              <a:ext cx="762803" cy="762803"/>
              <a:chOff x="13274983" y="4769984"/>
              <a:chExt cx="762803" cy="76280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274983" y="4769984"/>
                <a:ext cx="762803" cy="762803"/>
                <a:chOff x="13274983" y="4769984"/>
                <a:chExt cx="762803" cy="762803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274983" y="4769984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433429" y="4979963"/>
                <a:ext cx="461740" cy="38348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20117" y="4926888"/>
              <a:ext cx="1296338" cy="5234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74983" y="6633513"/>
            <a:ext cx="3965303" cy="762803"/>
            <a:chOff x="13274983" y="6633513"/>
            <a:chExt cx="3965303" cy="76280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274983" y="6633513"/>
              <a:ext cx="762803" cy="762803"/>
              <a:chOff x="13274983" y="6633513"/>
              <a:chExt cx="762803" cy="762803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3274983" y="6633513"/>
                <a:ext cx="762803" cy="762803"/>
                <a:chOff x="13274983" y="6633513"/>
                <a:chExt cx="762803" cy="76280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274983" y="6633513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33429" y="6843487"/>
                <a:ext cx="466102" cy="38348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20117" y="6796345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22705" y="4515176"/>
            <a:ext cx="2876154" cy="2876154"/>
            <a:chOff x="6122705" y="4515176"/>
            <a:chExt cx="2876154" cy="28761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22705" y="4515176"/>
              <a:ext cx="2876154" cy="28761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74983" y="7565277"/>
            <a:ext cx="3965303" cy="762803"/>
            <a:chOff x="13274983" y="7565277"/>
            <a:chExt cx="3965303" cy="76280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3274983" y="7565277"/>
              <a:ext cx="762803" cy="762803"/>
              <a:chOff x="13274983" y="7565277"/>
              <a:chExt cx="762803" cy="762803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3274983" y="7565277"/>
                <a:ext cx="762803" cy="762803"/>
                <a:chOff x="13274983" y="7565277"/>
                <a:chExt cx="762803" cy="762803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3274983" y="7565277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433429" y="7775248"/>
                <a:ext cx="463330" cy="383483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20117" y="7714059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255936" y="8497042"/>
            <a:ext cx="3965303" cy="762803"/>
            <a:chOff x="13255936" y="8497042"/>
            <a:chExt cx="3965303" cy="76280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3255936" y="8497042"/>
              <a:ext cx="762803" cy="762803"/>
              <a:chOff x="13255936" y="8497042"/>
              <a:chExt cx="762803" cy="762803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3255936" y="8497042"/>
                <a:ext cx="762803" cy="762803"/>
                <a:chOff x="13255936" y="8497042"/>
                <a:chExt cx="762803" cy="762803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3255936" y="8497042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414382" y="8707020"/>
                <a:ext cx="464911" cy="383483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301069" y="8645831"/>
              <a:ext cx="1296338" cy="5234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274983" y="3838220"/>
            <a:ext cx="3965303" cy="762803"/>
            <a:chOff x="13274983" y="3838220"/>
            <a:chExt cx="3965303" cy="76280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3274983" y="3838220"/>
              <a:ext cx="762803" cy="762803"/>
              <a:chOff x="13274983" y="3838220"/>
              <a:chExt cx="762803" cy="762803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13274983" y="3838220"/>
                <a:ext cx="762803" cy="762803"/>
                <a:chOff x="13274983" y="3838220"/>
                <a:chExt cx="762803" cy="762803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3274983" y="3838220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433429" y="4048191"/>
                <a:ext cx="447054" cy="383482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20117" y="3995117"/>
              <a:ext cx="1296338" cy="52346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261046" y="5721198"/>
            <a:ext cx="3965336" cy="762803"/>
            <a:chOff x="13261046" y="5721198"/>
            <a:chExt cx="3965336" cy="762803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3261046" y="5721198"/>
              <a:ext cx="762803" cy="762803"/>
              <a:chOff x="13261046" y="5721198"/>
              <a:chExt cx="762803" cy="762803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3261046" y="5721198"/>
                <a:ext cx="762803" cy="762803"/>
                <a:chOff x="13261046" y="5721198"/>
                <a:chExt cx="762803" cy="762803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3261046" y="5721198"/>
                  <a:ext cx="762803" cy="762803"/>
                </a:xfrm>
                <a:prstGeom prst="rect">
                  <a:avLst/>
                </a:prstGeom>
              </p:spPr>
            </p:pic>
          </p:grpSp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419525" y="5931172"/>
                <a:ext cx="464721" cy="383483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306212" y="5878098"/>
              <a:ext cx="1296338" cy="537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06943" y="750305"/>
            <a:ext cx="9013676" cy="9013676"/>
            <a:chOff x="7606943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6943" y="750305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800" y="1525876"/>
            <a:ext cx="603239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6544" y="2241782"/>
            <a:ext cx="1859880" cy="764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507833" y="406168"/>
              <a:ext cx="418420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56249" y="6470351"/>
            <a:ext cx="6171429" cy="2996954"/>
            <a:chOff x="10856249" y="6470351"/>
            <a:chExt cx="6171429" cy="29969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56249" y="6470351"/>
              <a:ext cx="6171429" cy="29969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68451" y="3369235"/>
            <a:ext cx="4066484" cy="3509149"/>
            <a:chOff x="3468451" y="3369235"/>
            <a:chExt cx="4066484" cy="35091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68451" y="3369235"/>
              <a:ext cx="4066484" cy="3509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56249" y="1371712"/>
            <a:ext cx="6171429" cy="1463328"/>
            <a:chOff x="10856249" y="1371712"/>
            <a:chExt cx="6171429" cy="146332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56249" y="1371712"/>
              <a:ext cx="6171429" cy="14633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56249" y="3137164"/>
            <a:ext cx="6171429" cy="3133187"/>
            <a:chOff x="10856249" y="3137164"/>
            <a:chExt cx="6171429" cy="313318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56249" y="3137164"/>
              <a:ext cx="6171429" cy="313318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8624" y="7344068"/>
            <a:ext cx="9093843" cy="165496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67265" y="9593826"/>
            <a:ext cx="2212283" cy="375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8876" y="702224"/>
            <a:ext cx="9013676" cy="9013676"/>
            <a:chOff x="13778876" y="702224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8876" y="702224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44933" y="348238"/>
            <a:ext cx="9013676" cy="9013676"/>
            <a:chOff x="-4544933" y="348238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44933" y="348238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461" y="1712883"/>
            <a:ext cx="648096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500009" y="413992"/>
              <a:ext cx="434067" cy="408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7761" y="1740126"/>
            <a:ext cx="412675" cy="2609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0165" y="2554566"/>
            <a:ext cx="1859880" cy="7646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22154" y="4262836"/>
            <a:ext cx="2918467" cy="2918467"/>
            <a:chOff x="2522154" y="4262836"/>
            <a:chExt cx="2918467" cy="29184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2154" y="4262836"/>
              <a:ext cx="2918467" cy="29184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70257" y="4262836"/>
            <a:ext cx="2862718" cy="2862718"/>
            <a:chOff x="5770257" y="4262836"/>
            <a:chExt cx="2862718" cy="28627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0257" y="4262836"/>
              <a:ext cx="2862718" cy="286271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34233" y="7403418"/>
            <a:ext cx="4477480" cy="7126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216642" y="4197017"/>
            <a:ext cx="2971824" cy="2971824"/>
            <a:chOff x="12216642" y="4197017"/>
            <a:chExt cx="2971824" cy="29718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16642" y="4197017"/>
              <a:ext cx="2971824" cy="297182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59500" y="7403418"/>
            <a:ext cx="2273861" cy="66359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39361" y="5018914"/>
            <a:ext cx="1352004" cy="133051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927681" y="8015151"/>
            <a:ext cx="3473006" cy="4248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09232" y="829098"/>
            <a:ext cx="9013676" cy="9013676"/>
            <a:chOff x="-3909232" y="829098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09232" y="829098"/>
              <a:ext cx="9013676" cy="90136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4800" y="1525876"/>
            <a:ext cx="657239" cy="6194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9731" y="829098"/>
            <a:ext cx="9013676" cy="9013676"/>
            <a:chOff x="569731" y="829098"/>
            <a:chExt cx="9013676" cy="90136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731" y="829098"/>
              <a:ext cx="9013676" cy="90136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6544" y="2241782"/>
            <a:ext cx="1859880" cy="764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20244" y="1238788"/>
            <a:ext cx="834188" cy="288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498418" y="415582"/>
              <a:ext cx="437248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17891" y="3832180"/>
            <a:ext cx="2979638" cy="2979638"/>
            <a:chOff x="1517891" y="3832180"/>
            <a:chExt cx="2979638" cy="29796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91" y="3832180"/>
              <a:ext cx="2979638" cy="29796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26343" y="3618300"/>
            <a:ext cx="3193518" cy="3193518"/>
            <a:chOff x="5726343" y="3618300"/>
            <a:chExt cx="3193518" cy="31935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6343" y="3618300"/>
              <a:ext cx="3193518" cy="319351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75848" y="7044297"/>
            <a:ext cx="3286080" cy="67696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2971" y="6956553"/>
            <a:ext cx="3804118" cy="11338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36326" y="3523364"/>
            <a:ext cx="3383391" cy="3383391"/>
            <a:chOff x="13836326" y="3523364"/>
            <a:chExt cx="3383391" cy="33833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36326" y="3523364"/>
              <a:ext cx="3383391" cy="338339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66015" y="7016423"/>
            <a:ext cx="3823165" cy="12252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05575" y="3789898"/>
            <a:ext cx="3064201" cy="3064201"/>
            <a:chOff x="10005575" y="3789898"/>
            <a:chExt cx="3064201" cy="306420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05575" y="3789898"/>
              <a:ext cx="3064201" cy="306420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15072" y="7127979"/>
            <a:ext cx="2811794" cy="676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4524" y="1020705"/>
            <a:ext cx="661601" cy="6194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2935" y="1561373"/>
            <a:ext cx="1929222" cy="705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7329959" y="1229074"/>
            <a:ext cx="814760" cy="2887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497680" y="416321"/>
              <a:ext cx="438724" cy="408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06943" y="867193"/>
            <a:ext cx="9013676" cy="9013676"/>
            <a:chOff x="7606943" y="867193"/>
            <a:chExt cx="9013676" cy="90136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6943" y="867193"/>
              <a:ext cx="9013676" cy="901367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6829" y="2303620"/>
            <a:ext cx="2193549" cy="3526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73907" y="4599919"/>
            <a:ext cx="3082508" cy="2372220"/>
            <a:chOff x="8273907" y="4599919"/>
            <a:chExt cx="3082508" cy="237222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839869" y="4599919"/>
              <a:ext cx="1950588" cy="1697012"/>
              <a:chOff x="8839869" y="4599919"/>
              <a:chExt cx="1950588" cy="169701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839869" y="4599919"/>
                <a:ext cx="1950588" cy="169701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3934" y="6453306"/>
              <a:ext cx="2490786" cy="5997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796708" y="4482958"/>
            <a:ext cx="3115320" cy="2520655"/>
            <a:chOff x="12796708" y="4482958"/>
            <a:chExt cx="3115320" cy="252065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327833" y="4482958"/>
              <a:ext cx="2053016" cy="1997529"/>
              <a:chOff x="13327833" y="4482958"/>
              <a:chExt cx="2053016" cy="199752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327833" y="4482958"/>
                <a:ext cx="2053016" cy="199752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46203" y="6479257"/>
              <a:ext cx="2866447" cy="6398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75515" y="4880538"/>
            <a:ext cx="3990476" cy="2091601"/>
            <a:chOff x="2675515" y="4880538"/>
            <a:chExt cx="3990476" cy="209160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675515" y="4880538"/>
              <a:ext cx="3984567" cy="1412031"/>
              <a:chOff x="2675515" y="4880538"/>
              <a:chExt cx="3984567" cy="141203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675515" y="4880538"/>
                <a:ext cx="3984567" cy="1412031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94910" y="6452906"/>
              <a:ext cx="2715883" cy="61434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07897" y="3778341"/>
            <a:ext cx="3722471" cy="66699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220575" y="3734243"/>
            <a:ext cx="2062576" cy="59332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669541" y="3697717"/>
            <a:ext cx="2002176" cy="5933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08055"/>
            <a:ext cx="18285714" cy="9431165"/>
            <a:chOff x="0" y="908055"/>
            <a:chExt cx="18285714" cy="9431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8055"/>
              <a:ext cx="18285714" cy="9431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301266" y="1434556"/>
            <a:ext cx="825379" cy="3354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499266" y="414735"/>
              <a:ext cx="435553" cy="40893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5354" y="1467617"/>
            <a:ext cx="652668" cy="61946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7099" y="2183524"/>
            <a:ext cx="1859880" cy="76468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332631" y="999113"/>
            <a:ext cx="22281986" cy="96392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3965" y="8385525"/>
            <a:ext cx="5075929" cy="9685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9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06943" y="750305"/>
            <a:ext cx="9013676" cy="9013676"/>
            <a:chOff x="7606943" y="750305"/>
            <a:chExt cx="9013676" cy="90136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6943" y="750305"/>
              <a:ext cx="9013676" cy="9013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67821" y="750305"/>
            <a:ext cx="9013676" cy="9013676"/>
            <a:chOff x="12067821" y="750305"/>
            <a:chExt cx="9013676" cy="9013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7821" y="750305"/>
              <a:ext cx="9013676" cy="9013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4800" y="1525876"/>
            <a:ext cx="657677" cy="6194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7017" y="2241780"/>
            <a:ext cx="1878927" cy="7126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7304173" y="1233336"/>
            <a:ext cx="844807" cy="3102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07324" y="367834"/>
            <a:ext cx="462837" cy="461264"/>
            <a:chOff x="17507324" y="367834"/>
            <a:chExt cx="462837" cy="46126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508110" y="367047"/>
              <a:ext cx="461264" cy="462837"/>
              <a:chOff x="17508110" y="367047"/>
              <a:chExt cx="461264" cy="46283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17508110" y="367047"/>
                <a:ext cx="461264" cy="46283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7498418" y="415582"/>
              <a:ext cx="437248" cy="40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46114" y="4910859"/>
            <a:ext cx="15620498" cy="1440449"/>
            <a:chOff x="1446114" y="4910859"/>
            <a:chExt cx="15620498" cy="14404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052475" y="4913632"/>
              <a:ext cx="13014137" cy="1437677"/>
              <a:chOff x="4052475" y="4913632"/>
              <a:chExt cx="13014137" cy="1437677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4052475" y="4913632"/>
                <a:ext cx="12912853" cy="1005066"/>
                <a:chOff x="4052475" y="4913632"/>
                <a:chExt cx="12912853" cy="1005066"/>
              </a:xfrm>
            </p:grpSpPr>
            <p:grpSp>
              <p:nvGrpSpPr>
                <p:cNvPr id="1008" name="그룹 1008"/>
                <p:cNvGrpSpPr/>
                <p:nvPr/>
              </p:nvGrpSpPr>
              <p:grpSpPr>
                <a:xfrm>
                  <a:off x="4284968" y="4913632"/>
                  <a:ext cx="12415533" cy="326787"/>
                  <a:chOff x="4284968" y="4913632"/>
                  <a:chExt cx="12415533" cy="326787"/>
                </a:xfrm>
              </p:grpSpPr>
              <p:grpSp>
                <p:nvGrpSpPr>
                  <p:cNvPr id="1009" name="그룹 1009"/>
                  <p:cNvGrpSpPr/>
                  <p:nvPr/>
                </p:nvGrpSpPr>
                <p:grpSpPr>
                  <a:xfrm>
                    <a:off x="4284968" y="4913632"/>
                    <a:ext cx="2747107" cy="321429"/>
                    <a:chOff x="4284968" y="4913632"/>
                    <a:chExt cx="2747107" cy="321429"/>
                  </a:xfrm>
                </p:grpSpPr>
                <p:pic>
                  <p:nvPicPr>
                    <p:cNvPr id="23" name="Object 22"/>
                    <p:cNvPicPr>
                      <a:picLocks noChangeAspect="1"/>
                    </p:cNvPicPr>
                    <p:nvPr/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>
                    <a:xfrm>
                      <a:off x="4284968" y="4913632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0" name="그룹 1010"/>
                  <p:cNvGrpSpPr/>
                  <p:nvPr/>
                </p:nvGrpSpPr>
                <p:grpSpPr>
                  <a:xfrm>
                    <a:off x="6711518" y="4918990"/>
                    <a:ext cx="2747107" cy="321429"/>
                    <a:chOff x="6711518" y="4918990"/>
                    <a:chExt cx="2747107" cy="321429"/>
                  </a:xfrm>
                </p:grpSpPr>
                <p:pic>
                  <p:nvPicPr>
                    <p:cNvPr id="26" name="Object 25"/>
                    <p:cNvPicPr>
                      <a:picLocks noChangeAspect="1"/>
                    </p:cNvPicPr>
                    <p:nvPr/>
                  </p:nvPicPr>
                  <p:blipFill>
                    <a:blip r:embed="rId11" cstate="print"/>
                    <a:stretch>
                      <a:fillRect/>
                    </a:stretch>
                  </p:blipFill>
                  <p:spPr>
                    <a:xfrm>
                      <a:off x="6711518" y="4918990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1" name="그룹 1011"/>
                  <p:cNvGrpSpPr/>
                  <p:nvPr/>
                </p:nvGrpSpPr>
                <p:grpSpPr>
                  <a:xfrm>
                    <a:off x="9121112" y="4918990"/>
                    <a:ext cx="2747107" cy="321429"/>
                    <a:chOff x="9121112" y="4918990"/>
                    <a:chExt cx="2747107" cy="321429"/>
                  </a:xfrm>
                </p:grpSpPr>
                <p:pic>
                  <p:nvPicPr>
                    <p:cNvPr id="29" name="Object 28"/>
                    <p:cNvPicPr>
                      <a:picLocks noChangeAspect="1"/>
                    </p:cNvPicPr>
                    <p:nvPr/>
                  </p:nvPicPr>
                  <p:blipFill>
                    <a:blip r:embed="rId12" cstate="print"/>
                    <a:stretch>
                      <a:fillRect/>
                    </a:stretch>
                  </p:blipFill>
                  <p:spPr>
                    <a:xfrm>
                      <a:off x="9121112" y="4918990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2" name="그룹 1012"/>
                  <p:cNvGrpSpPr/>
                  <p:nvPr/>
                </p:nvGrpSpPr>
                <p:grpSpPr>
                  <a:xfrm>
                    <a:off x="11519787" y="4918990"/>
                    <a:ext cx="2747107" cy="321429"/>
                    <a:chOff x="11519787" y="4918990"/>
                    <a:chExt cx="2747107" cy="321429"/>
                  </a:xfrm>
                </p:grpSpPr>
                <p:pic>
                  <p:nvPicPr>
                    <p:cNvPr id="32" name="Object 31"/>
                    <p:cNvPicPr>
                      <a:picLocks noChangeAspect="1"/>
                    </p:cNvPicPr>
                    <p:nvPr/>
                  </p:nvPicPr>
                  <p:blipFill>
                    <a:blip r:embed="rId13" cstate="print"/>
                    <a:stretch>
                      <a:fillRect/>
                    </a:stretch>
                  </p:blipFill>
                  <p:spPr>
                    <a:xfrm>
                      <a:off x="11519787" y="4918990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3" name="그룹 1013"/>
                  <p:cNvGrpSpPr/>
                  <p:nvPr/>
                </p:nvGrpSpPr>
                <p:grpSpPr>
                  <a:xfrm>
                    <a:off x="13953394" y="4918990"/>
                    <a:ext cx="2747107" cy="321429"/>
                    <a:chOff x="13953394" y="4918990"/>
                    <a:chExt cx="2747107" cy="321429"/>
                  </a:xfrm>
                </p:grpSpPr>
                <p:pic>
                  <p:nvPicPr>
                    <p:cNvPr id="35" name="Object 34"/>
                    <p:cNvPicPr>
                      <a:picLocks noChangeAspect="1"/>
                    </p:cNvPicPr>
                    <p:nvPr/>
                  </p:nvPicPr>
                  <p:blipFill>
                    <a:blip r:embed="rId14" cstate="print"/>
                    <a:stretch>
                      <a:fillRect/>
                    </a:stretch>
                  </p:blipFill>
                  <p:spPr>
                    <a:xfrm>
                      <a:off x="13953394" y="4918990"/>
                      <a:ext cx="2747107" cy="321429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4" name="그룹 1014"/>
                <p:cNvGrpSpPr/>
                <p:nvPr/>
              </p:nvGrpSpPr>
              <p:grpSpPr>
                <a:xfrm>
                  <a:off x="4344269" y="4985409"/>
                  <a:ext cx="192998" cy="192998"/>
                  <a:chOff x="4344269" y="4985409"/>
                  <a:chExt cx="192998" cy="192998"/>
                </a:xfrm>
              </p:grpSpPr>
              <p:pic>
                <p:nvPicPr>
                  <p:cNvPr id="39" name="Object 3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4344269" y="4985409"/>
                    <a:ext cx="192998" cy="19299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995333" y="5288039"/>
                  <a:ext cx="972146" cy="663594"/>
                </a:xfrm>
                <a:prstGeom prst="rect">
                  <a:avLst/>
                </a:prstGeom>
              </p:spPr>
            </p:pic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6383243" y="5297563"/>
                  <a:ext cx="1042584" cy="712651"/>
                </a:xfrm>
                <a:prstGeom prst="rect">
                  <a:avLst/>
                </a:prstGeom>
              </p:spPr>
            </p:pic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8843930" y="5297563"/>
                  <a:ext cx="981670" cy="663594"/>
                </a:xfrm>
                <a:prstGeom prst="rect">
                  <a:avLst/>
                </a:prstGeom>
              </p:spPr>
            </p:pic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1271851" y="5297563"/>
                  <a:ext cx="1042584" cy="712651"/>
                </a:xfrm>
                <a:prstGeom prst="rect">
                  <a:avLst/>
                </a:prstGeom>
              </p:spPr>
            </p:pic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3235121" y="5325437"/>
                  <a:ext cx="1670813" cy="663594"/>
                </a:xfrm>
                <a:prstGeom prst="rect">
                  <a:avLst/>
                </a:prstGeom>
              </p:spPr>
            </p:pic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6075851" y="5297563"/>
                  <a:ext cx="1042584" cy="712651"/>
                </a:xfrm>
                <a:prstGeom prst="rect">
                  <a:avLst/>
                </a:prstGeom>
              </p:spPr>
            </p:pic>
          </p:grpSp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005760" y="5871983"/>
                <a:ext cx="1157458" cy="619468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317945" y="5871980"/>
                <a:ext cx="1206896" cy="619468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820440" y="5871980"/>
                <a:ext cx="1191429" cy="619468"/>
              </a:xfrm>
              <a:prstGeom prst="rect">
                <a:avLst/>
              </a:prstGeom>
            </p:spPr>
          </p:pic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228754" y="5871980"/>
                <a:ext cx="1157458" cy="619468"/>
              </a:xfrm>
              <a:prstGeom prst="rect">
                <a:avLst/>
              </a:prstGeom>
            </p:spPr>
          </p:pic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3695992" y="5871980"/>
                <a:ext cx="1110858" cy="619468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6048469" y="5871980"/>
                <a:ext cx="1146353" cy="61946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1204" y="4910859"/>
              <a:ext cx="2857143" cy="321429"/>
              <a:chOff x="1751204" y="4910859"/>
              <a:chExt cx="2857143" cy="321429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751204" y="4910859"/>
                <a:ext cx="2857143" cy="321429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58659" y="5296173"/>
              <a:ext cx="1009203" cy="663594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99399" y="5852935"/>
              <a:ext cx="1167039" cy="619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42" y="1148305"/>
            <a:ext cx="7805119" cy="7805119"/>
            <a:chOff x="-23742" y="1148305"/>
            <a:chExt cx="7805119" cy="7805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742" y="1148305"/>
              <a:ext cx="7805119" cy="7805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86504" y="1148305"/>
            <a:ext cx="7805119" cy="7805119"/>
            <a:chOff x="-3886504" y="1148305"/>
            <a:chExt cx="7805119" cy="7805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86504" y="1148305"/>
              <a:ext cx="7805119" cy="78051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30474" y="3473002"/>
            <a:ext cx="4624144" cy="28421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5578" y="6104682"/>
            <a:ext cx="4083890" cy="574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32534" y="9125420"/>
            <a:ext cx="3289349" cy="3943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71526" y="444201"/>
            <a:ext cx="7690835" cy="3834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2022-10-24T11:06:00Z</dcterms:created>
  <dcterms:modified xsi:type="dcterms:W3CDTF">2022-10-24T11:06:00Z</dcterms:modified>
</cp:coreProperties>
</file>