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Relationship Id="rId21" Type="http://schemas.openxmlformats.org/officeDocument/2006/relationships/image" Target="../media/image157.png"/><Relationship Id="rId22" Type="http://schemas.openxmlformats.org/officeDocument/2006/relationships/image" Target="../media/image158.png"/><Relationship Id="rId23" Type="http://schemas.openxmlformats.org/officeDocument/2006/relationships/image" Target="../media/image15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Relationship Id="rId29" Type="http://schemas.openxmlformats.org/officeDocument/2006/relationships/image" Target="../media/image196.png"/><Relationship Id="rId30" Type="http://schemas.openxmlformats.org/officeDocument/2006/relationships/image" Target="../media/image19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172" y="1537000"/>
            <a:ext cx="10000277" cy="41828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2437" y="541762"/>
            <a:ext cx="7829911" cy="383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901" y="5391263"/>
            <a:ext cx="4320280" cy="10330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524" y="1020705"/>
            <a:ext cx="661601" cy="619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935" y="1561373"/>
            <a:ext cx="1929222" cy="705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497680" y="416321"/>
              <a:ext cx="438724" cy="408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6943" y="867193"/>
            <a:ext cx="9013676" cy="9013676"/>
            <a:chOff x="7606943" y="867193"/>
            <a:chExt cx="9013676" cy="9013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6943" y="867193"/>
              <a:ext cx="9013676" cy="90136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6829" y="2303620"/>
            <a:ext cx="2193549" cy="3526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59881" y="4477205"/>
            <a:ext cx="3082508" cy="2372220"/>
            <a:chOff x="6859881" y="4477205"/>
            <a:chExt cx="3082508" cy="23722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425843" y="4477205"/>
              <a:ext cx="1950588" cy="1697012"/>
              <a:chOff x="7425843" y="4477205"/>
              <a:chExt cx="1950588" cy="16970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425843" y="4477205"/>
                <a:ext cx="1950588" cy="169701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9909" y="6330592"/>
              <a:ext cx="2490786" cy="5997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93038" y="4362769"/>
            <a:ext cx="3115320" cy="2520655"/>
            <a:chOff x="10593038" y="4362769"/>
            <a:chExt cx="3115320" cy="252065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24163" y="4362769"/>
              <a:ext cx="2053016" cy="1997529"/>
              <a:chOff x="11124163" y="4362769"/>
              <a:chExt cx="2053016" cy="19975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124163" y="4362769"/>
                <a:ext cx="2053016" cy="199752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2533" y="6359069"/>
              <a:ext cx="2866447" cy="6398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5524" y="4735775"/>
            <a:ext cx="3990476" cy="2091601"/>
            <a:chOff x="1745524" y="4735775"/>
            <a:chExt cx="3990476" cy="20916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45524" y="4735775"/>
              <a:ext cx="3984567" cy="1412031"/>
              <a:chOff x="1745524" y="4735775"/>
              <a:chExt cx="3984567" cy="141203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45524" y="4735775"/>
                <a:ext cx="3984567" cy="141203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4919" y="6308143"/>
              <a:ext cx="2715912" cy="62362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7906" y="3633578"/>
            <a:ext cx="3722471" cy="6669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06549" y="3611529"/>
            <a:ext cx="2062576" cy="5933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65871" y="3577529"/>
            <a:ext cx="2002176" cy="5933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224478" y="3630861"/>
            <a:ext cx="3514286" cy="3252564"/>
            <a:chOff x="14224478" y="3630861"/>
            <a:chExt cx="3514286" cy="325256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224478" y="4019218"/>
              <a:ext cx="3514286" cy="2469250"/>
              <a:chOff x="14224478" y="4019218"/>
              <a:chExt cx="3514286" cy="246925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4800288" y="4019218"/>
                <a:ext cx="2184516" cy="2184516"/>
                <a:chOff x="14800288" y="4019218"/>
                <a:chExt cx="2184516" cy="218451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4800288" y="4019218"/>
                  <a:ext cx="2184516" cy="2184516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4224478" y="4840849"/>
                <a:ext cx="3513030" cy="1643317"/>
                <a:chOff x="14224478" y="4840849"/>
                <a:chExt cx="3513030" cy="1643317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224478" y="4840849"/>
                  <a:ext cx="3513030" cy="164331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17560" y="6356877"/>
              <a:ext cx="1971514" cy="56238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51601" y="3577529"/>
              <a:ext cx="1439433" cy="593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301266" y="1434556"/>
            <a:ext cx="825379" cy="3354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499266" y="414735"/>
              <a:ext cx="435553" cy="4089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354" y="1467617"/>
            <a:ext cx="652668" cy="6194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99" y="2183524"/>
            <a:ext cx="1859880" cy="7646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332631" y="999113"/>
            <a:ext cx="22281986" cy="96392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3965" y="8385525"/>
            <a:ext cx="5075929" cy="9685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57677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017" y="2241780"/>
            <a:ext cx="1878927" cy="7126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04173" y="1233336"/>
            <a:ext cx="844807" cy="310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114" y="4910859"/>
            <a:ext cx="15620498" cy="1440449"/>
            <a:chOff x="1446114" y="4910859"/>
            <a:chExt cx="15620498" cy="14404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052475" y="4913632"/>
              <a:ext cx="13014137" cy="1437677"/>
              <a:chOff x="4052475" y="4913632"/>
              <a:chExt cx="13014137" cy="143767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052475" y="4913632"/>
                <a:ext cx="12912853" cy="1005066"/>
                <a:chOff x="4052475" y="4913632"/>
                <a:chExt cx="12912853" cy="1005066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4284968" y="4913632"/>
                  <a:ext cx="12415533" cy="326787"/>
                  <a:chOff x="4284968" y="4913632"/>
                  <a:chExt cx="12415533" cy="326787"/>
                </a:xfrm>
              </p:grpSpPr>
              <p:grpSp>
                <p:nvGrpSpPr>
                  <p:cNvPr id="1009" name="그룹 1009"/>
                  <p:cNvGrpSpPr/>
                  <p:nvPr/>
                </p:nvGrpSpPr>
                <p:grpSpPr>
                  <a:xfrm>
                    <a:off x="4284968" y="4913632"/>
                    <a:ext cx="2747107" cy="321429"/>
                    <a:chOff x="4284968" y="4913632"/>
                    <a:chExt cx="2747107" cy="321429"/>
                  </a:xfrm>
                </p:grpSpPr>
                <p:pic>
                  <p:nvPicPr>
                    <p:cNvPr id="23" name="Object 22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4284968" y="4913632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0" name="그룹 1010"/>
                  <p:cNvGrpSpPr/>
                  <p:nvPr/>
                </p:nvGrpSpPr>
                <p:grpSpPr>
                  <a:xfrm>
                    <a:off x="6711518" y="4918990"/>
                    <a:ext cx="2747107" cy="321429"/>
                    <a:chOff x="6711518" y="4918990"/>
                    <a:chExt cx="2747107" cy="321429"/>
                  </a:xfrm>
                </p:grpSpPr>
                <p:pic>
                  <p:nvPicPr>
                    <p:cNvPr id="26" name="Object 25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6711518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1" name="그룹 1011"/>
                  <p:cNvGrpSpPr/>
                  <p:nvPr/>
                </p:nvGrpSpPr>
                <p:grpSpPr>
                  <a:xfrm>
                    <a:off x="9121112" y="4918990"/>
                    <a:ext cx="2747107" cy="321429"/>
                    <a:chOff x="9121112" y="4918990"/>
                    <a:chExt cx="2747107" cy="321429"/>
                  </a:xfrm>
                </p:grpSpPr>
                <p:pic>
                  <p:nvPicPr>
                    <p:cNvPr id="29" name="Object 28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9121112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2" name="그룹 1012"/>
                  <p:cNvGrpSpPr/>
                  <p:nvPr/>
                </p:nvGrpSpPr>
                <p:grpSpPr>
                  <a:xfrm>
                    <a:off x="11519787" y="4918990"/>
                    <a:ext cx="2747107" cy="321429"/>
                    <a:chOff x="11519787" y="4918990"/>
                    <a:chExt cx="2747107" cy="321429"/>
                  </a:xfrm>
                </p:grpSpPr>
                <p:pic>
                  <p:nvPicPr>
                    <p:cNvPr id="32" name="Object 31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11519787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3" name="그룹 1013"/>
                  <p:cNvGrpSpPr/>
                  <p:nvPr/>
                </p:nvGrpSpPr>
                <p:grpSpPr>
                  <a:xfrm>
                    <a:off x="13953394" y="4918990"/>
                    <a:ext cx="2747107" cy="321429"/>
                    <a:chOff x="13953394" y="4918990"/>
                    <a:chExt cx="2747107" cy="321429"/>
                  </a:xfrm>
                </p:grpSpPr>
                <p:pic>
                  <p:nvPicPr>
                    <p:cNvPr id="35" name="Object 34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13953394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4" name="그룹 1014"/>
                <p:cNvGrpSpPr/>
                <p:nvPr/>
              </p:nvGrpSpPr>
              <p:grpSpPr>
                <a:xfrm>
                  <a:off x="4344269" y="4985409"/>
                  <a:ext cx="192998" cy="192998"/>
                  <a:chOff x="4344269" y="4985409"/>
                  <a:chExt cx="192998" cy="192998"/>
                </a:xfrm>
              </p:grpSpPr>
              <p:pic>
                <p:nvPicPr>
                  <p:cNvPr id="39" name="Object 3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4344269" y="4985409"/>
                    <a:ext cx="192998" cy="19299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995333" y="5288039"/>
                  <a:ext cx="972146" cy="663594"/>
                </a:xfrm>
                <a:prstGeom prst="rect">
                  <a:avLst/>
                </a:prstGeom>
              </p:spPr>
            </p:pic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383243" y="5297563"/>
                  <a:ext cx="1042584" cy="712651"/>
                </a:xfrm>
                <a:prstGeom prst="rect">
                  <a:avLst/>
                </a:prstGeom>
              </p:spPr>
            </p:pic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8843930" y="5297563"/>
                  <a:ext cx="981670" cy="663603"/>
                </a:xfrm>
                <a:prstGeom prst="rect">
                  <a:avLst/>
                </a:prstGeom>
              </p:spPr>
            </p:pic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271851" y="5297563"/>
                  <a:ext cx="1042584" cy="712651"/>
                </a:xfrm>
                <a:prstGeom prst="rect">
                  <a:avLst/>
                </a:prstGeom>
              </p:spPr>
            </p:pic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35121" y="5325437"/>
                  <a:ext cx="1670813" cy="663594"/>
                </a:xfrm>
                <a:prstGeom prst="rect">
                  <a:avLst/>
                </a:prstGeom>
              </p:spPr>
            </p:pic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6075851" y="5297563"/>
                  <a:ext cx="1042584" cy="712651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005760" y="5871983"/>
                <a:ext cx="1157458" cy="619468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317945" y="5871980"/>
                <a:ext cx="1206896" cy="61946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820440" y="5871980"/>
                <a:ext cx="1191429" cy="619468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228754" y="5871980"/>
                <a:ext cx="1157458" cy="619468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695992" y="5871980"/>
                <a:ext cx="1110858" cy="61946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048469" y="5871980"/>
                <a:ext cx="1146353" cy="61946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1204" y="4910859"/>
              <a:ext cx="2857143" cy="321429"/>
              <a:chOff x="1751204" y="4910859"/>
              <a:chExt cx="2857143" cy="32142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751204" y="4910859"/>
                <a:ext cx="2857143" cy="321429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8659" y="5296173"/>
              <a:ext cx="1009203" cy="663594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9399" y="5852935"/>
              <a:ext cx="1167039" cy="619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42" y="1148305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0474" y="3473002"/>
            <a:ext cx="4624144" cy="28421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5578" y="6104682"/>
            <a:ext cx="4083890" cy="574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2150619" cy="9431165"/>
            <a:chOff x="0" y="908055"/>
            <a:chExt cx="12150619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2150619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17842" y="2987934"/>
            <a:ext cx="2172166" cy="635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9523" y="4515176"/>
            <a:ext cx="2876154" cy="2876154"/>
            <a:chOff x="3269523" y="4515176"/>
            <a:chExt cx="2876154" cy="2876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9523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4983" y="4769984"/>
            <a:ext cx="3965303" cy="762803"/>
            <a:chOff x="13274983" y="4769984"/>
            <a:chExt cx="3965303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4983" y="4769984"/>
              <a:ext cx="762803" cy="762803"/>
              <a:chOff x="13274983" y="4769984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274983" y="4769984"/>
                <a:ext cx="762803" cy="762803"/>
                <a:chOff x="13274983" y="4769984"/>
                <a:chExt cx="762803" cy="76280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274983" y="476998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33429" y="4979963"/>
                <a:ext cx="461740" cy="38348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0117" y="4926888"/>
              <a:ext cx="1296338" cy="523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4983" y="6633513"/>
            <a:ext cx="3965303" cy="762803"/>
            <a:chOff x="13274983" y="6633513"/>
            <a:chExt cx="3965303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74983" y="6633513"/>
              <a:ext cx="762803" cy="762803"/>
              <a:chOff x="13274983" y="6633513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274983" y="6633513"/>
                <a:ext cx="762803" cy="762803"/>
                <a:chOff x="13274983" y="6633513"/>
                <a:chExt cx="762803" cy="76280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274983" y="6633513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3429" y="6843487"/>
                <a:ext cx="466102" cy="38348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0117" y="6796345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2705" y="4515176"/>
            <a:ext cx="2876154" cy="2876154"/>
            <a:chOff x="6122705" y="4515176"/>
            <a:chExt cx="2876154" cy="28761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2705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4983" y="7565277"/>
            <a:ext cx="3965303" cy="762803"/>
            <a:chOff x="13274983" y="7565277"/>
            <a:chExt cx="3965303" cy="76280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274983" y="7565277"/>
              <a:ext cx="762803" cy="762803"/>
              <a:chOff x="13274983" y="7565277"/>
              <a:chExt cx="762803" cy="76280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274983" y="7565277"/>
                <a:ext cx="762803" cy="762803"/>
                <a:chOff x="13274983" y="7565277"/>
                <a:chExt cx="762803" cy="762803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274983" y="756527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433429" y="7775248"/>
                <a:ext cx="463330" cy="38348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0117" y="7714059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55936" y="8497042"/>
            <a:ext cx="3965303" cy="762803"/>
            <a:chOff x="13255936" y="8497042"/>
            <a:chExt cx="3965303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255936" y="8497042"/>
              <a:ext cx="762803" cy="762803"/>
              <a:chOff x="13255936" y="8497042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255936" y="8497042"/>
                <a:ext cx="762803" cy="762803"/>
                <a:chOff x="13255936" y="8497042"/>
                <a:chExt cx="762803" cy="76280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255936" y="8497042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414382" y="8707020"/>
                <a:ext cx="464911" cy="3834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01069" y="8645831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74983" y="3838220"/>
            <a:ext cx="3965303" cy="762803"/>
            <a:chOff x="13274983" y="3838220"/>
            <a:chExt cx="3965303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274983" y="3838220"/>
              <a:ext cx="762803" cy="762803"/>
              <a:chOff x="13274983" y="3838220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274983" y="3838220"/>
                <a:ext cx="762803" cy="762803"/>
                <a:chOff x="13274983" y="3838220"/>
                <a:chExt cx="762803" cy="76280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74983" y="383822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33429" y="4048191"/>
                <a:ext cx="447054" cy="383482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0117" y="3995117"/>
              <a:ext cx="1296338" cy="5234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61046" y="5721198"/>
            <a:ext cx="3965336" cy="762803"/>
            <a:chOff x="13261046" y="5721198"/>
            <a:chExt cx="3965336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261046" y="5721198"/>
              <a:ext cx="762803" cy="762803"/>
              <a:chOff x="13261046" y="5721198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261046" y="5721198"/>
                <a:ext cx="762803" cy="762803"/>
                <a:chOff x="13261046" y="5721198"/>
                <a:chExt cx="762803" cy="76280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261046" y="572119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419525" y="5931172"/>
                <a:ext cx="464721" cy="383483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06212" y="5878098"/>
              <a:ext cx="1296338" cy="53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6249" y="6470351"/>
            <a:ext cx="6171429" cy="2996954"/>
            <a:chOff x="10856249" y="6470351"/>
            <a:chExt cx="6171429" cy="2996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6249" y="6470351"/>
              <a:ext cx="6171429" cy="299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8451" y="3369235"/>
            <a:ext cx="4066484" cy="3509149"/>
            <a:chOff x="3468451" y="3369235"/>
            <a:chExt cx="4066484" cy="3509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8451" y="3369235"/>
              <a:ext cx="4066484" cy="3509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6249" y="1371712"/>
            <a:ext cx="6171429" cy="1463328"/>
            <a:chOff x="10856249" y="1371712"/>
            <a:chExt cx="6171429" cy="14633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6249" y="1371712"/>
              <a:ext cx="6171429" cy="14633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56249" y="3137164"/>
            <a:ext cx="6171429" cy="3133187"/>
            <a:chOff x="10856249" y="3137164"/>
            <a:chExt cx="6171429" cy="31331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6249" y="3137164"/>
              <a:ext cx="6171429" cy="31331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624" y="7344068"/>
            <a:ext cx="9093843" cy="165496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7265" y="9593826"/>
            <a:ext cx="2212283" cy="375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74677"/>
            <a:ext cx="9013676" cy="9013676"/>
            <a:chOff x="0" y="474677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4677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744" y="3193544"/>
            <a:ext cx="2070464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9889" y="3993311"/>
            <a:ext cx="8270848" cy="3781656"/>
            <a:chOff x="1749889" y="3993311"/>
            <a:chExt cx="8270848" cy="3781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9889" y="3993311"/>
              <a:ext cx="8270848" cy="378165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06548" y="5089500"/>
            <a:ext cx="5848246" cy="15261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2077" y="8082696"/>
            <a:ext cx="6154739" cy="808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450" y="829098"/>
            <a:ext cx="9013676" cy="9013676"/>
            <a:chOff x="9317450" y="82909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7450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744" y="3193544"/>
            <a:ext cx="2141692" cy="3834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19835" y="4264883"/>
            <a:ext cx="6654532" cy="15261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2077" y="8470753"/>
            <a:ext cx="6622101" cy="5059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2531" y="5142857"/>
            <a:ext cx="7258941" cy="2400444"/>
            <a:chOff x="1572531" y="5142857"/>
            <a:chExt cx="7258941" cy="240044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2531" y="5142857"/>
              <a:ext cx="7258941" cy="2400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15588" y="2879766"/>
            <a:ext cx="4300005" cy="5324276"/>
            <a:chOff x="5915588" y="2879766"/>
            <a:chExt cx="4300005" cy="5324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15588" y="2879766"/>
              <a:ext cx="4300005" cy="5324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22154" y="4262836"/>
            <a:ext cx="2918467" cy="2918467"/>
            <a:chOff x="2522154" y="4262836"/>
            <a:chExt cx="2918467" cy="2918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154" y="4262836"/>
              <a:ext cx="2918467" cy="291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70257" y="4262836"/>
            <a:ext cx="2862718" cy="2862718"/>
            <a:chOff x="5770257" y="4262836"/>
            <a:chExt cx="2862718" cy="28627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0257" y="4262836"/>
              <a:ext cx="2862718" cy="28627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4233" y="7403418"/>
            <a:ext cx="4477480" cy="712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16642" y="4197017"/>
            <a:ext cx="2971824" cy="2971824"/>
            <a:chOff x="12216642" y="4197017"/>
            <a:chExt cx="2971824" cy="29718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16642" y="4197017"/>
              <a:ext cx="2971824" cy="297182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59500" y="7403418"/>
            <a:ext cx="2273861" cy="66359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39361" y="5018914"/>
            <a:ext cx="1352004" cy="13305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27681" y="8015151"/>
            <a:ext cx="3473006" cy="424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8267" y="3193544"/>
            <a:ext cx="1694683" cy="403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37244" y="4607859"/>
            <a:ext cx="5179252" cy="3244474"/>
            <a:chOff x="6537244" y="4607859"/>
            <a:chExt cx="5179252" cy="32444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37244" y="4607859"/>
              <a:ext cx="5179252" cy="32444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1176" y="4667741"/>
            <a:ext cx="3955096" cy="1956732"/>
            <a:chOff x="1621176" y="4667741"/>
            <a:chExt cx="3955096" cy="1956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1176" y="4667741"/>
              <a:ext cx="3955096" cy="19567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52033" y="4463604"/>
            <a:ext cx="4584812" cy="3623803"/>
            <a:chOff x="12652033" y="4463604"/>
            <a:chExt cx="4584812" cy="36238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52033" y="4463604"/>
              <a:ext cx="4584812" cy="362380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00168" y="3915264"/>
            <a:ext cx="3091617" cy="67283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55040" y="3915264"/>
            <a:ext cx="4647675" cy="6728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98643" y="3841396"/>
            <a:ext cx="3742760" cy="6728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631131" y="5533790"/>
            <a:ext cx="1837611" cy="846531"/>
            <a:chOff x="2631131" y="5533790"/>
            <a:chExt cx="1837611" cy="8465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31131" y="5533790"/>
              <a:ext cx="1837611" cy="8465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57915" y="5209061"/>
            <a:ext cx="1995600" cy="919312"/>
            <a:chOff x="7857915" y="5209061"/>
            <a:chExt cx="1995600" cy="9193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57915" y="5209061"/>
              <a:ext cx="1995600" cy="9193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42406" y="6624473"/>
            <a:ext cx="2718143" cy="919312"/>
            <a:chOff x="13342406" y="6624473"/>
            <a:chExt cx="2718143" cy="9193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42406" y="6624473"/>
              <a:ext cx="2718143" cy="9193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06070" y="5690743"/>
            <a:ext cx="2431455" cy="214286"/>
            <a:chOff x="5006070" y="5690743"/>
            <a:chExt cx="2431455" cy="2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300000">
              <a:off x="5006070" y="5690743"/>
              <a:ext cx="2431455" cy="2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5913" y="6250473"/>
            <a:ext cx="2875666" cy="214286"/>
            <a:chOff x="10285913" y="6250473"/>
            <a:chExt cx="2875666" cy="2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260000">
              <a:off x="10285913" y="6250473"/>
              <a:ext cx="2875666" cy="2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98643" y="8304738"/>
            <a:ext cx="4549065" cy="1526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38" y="702224"/>
            <a:ext cx="9013676" cy="9013676"/>
            <a:chOff x="9272038" y="702224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2038" y="702224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4114" y="3312468"/>
            <a:ext cx="2617083" cy="3526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713567" y="2660454"/>
            <a:ext cx="27712849" cy="652891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76039" y="7794658"/>
            <a:ext cx="2258863" cy="509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09232" y="829098"/>
            <a:ext cx="9013676" cy="9013676"/>
            <a:chOff x="-3909232" y="82909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09232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800" y="1525876"/>
            <a:ext cx="657239" cy="619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731" y="829098"/>
            <a:ext cx="9013676" cy="9013676"/>
            <a:chOff x="569731" y="829098"/>
            <a:chExt cx="9013676" cy="9013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731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0244" y="1238788"/>
            <a:ext cx="834188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7891" y="3832180"/>
            <a:ext cx="2979638" cy="2979638"/>
            <a:chOff x="1517891" y="3832180"/>
            <a:chExt cx="2979638" cy="29796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91" y="3832180"/>
              <a:ext cx="2979638" cy="2979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26343" y="3618300"/>
            <a:ext cx="3193518" cy="3193518"/>
            <a:chOff x="5726343" y="3618300"/>
            <a:chExt cx="3193518" cy="3193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6343" y="3618300"/>
              <a:ext cx="3193518" cy="31935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848" y="7044297"/>
            <a:ext cx="3286118" cy="6860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2971" y="6956553"/>
            <a:ext cx="3803899" cy="11432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36326" y="3523364"/>
            <a:ext cx="3383391" cy="3383391"/>
            <a:chOff x="13836326" y="3523364"/>
            <a:chExt cx="3383391" cy="33833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36326" y="3523364"/>
              <a:ext cx="3383391" cy="33833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6015" y="7016423"/>
            <a:ext cx="3822946" cy="12233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05575" y="3789898"/>
            <a:ext cx="3064201" cy="3064201"/>
            <a:chOff x="10005575" y="3789898"/>
            <a:chExt cx="3064201" cy="30642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5575" y="3789898"/>
              <a:ext cx="3064201" cy="306420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5072" y="7127979"/>
            <a:ext cx="2811641" cy="686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2022-10-24T16:46:25Z</dcterms:created>
  <dcterms:modified xsi:type="dcterms:W3CDTF">2022-10-24T16:46:25Z</dcterms:modified>
</cp:coreProperties>
</file>