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유경 박" userId="823339106895b729" providerId="LiveId" clId="{999C77D2-AAB6-4A0D-BFF0-BE08DAD5C832}"/>
    <pc:docChg chg="modSld">
      <pc:chgData name="유경 박" userId="823339106895b729" providerId="LiveId" clId="{999C77D2-AAB6-4A0D-BFF0-BE08DAD5C832}" dt="2022-10-25T03:23:09.178" v="2" actId="1076"/>
      <pc:docMkLst>
        <pc:docMk/>
      </pc:docMkLst>
      <pc:sldChg chg="modSp mod">
        <pc:chgData name="유경 박" userId="823339106895b729" providerId="LiveId" clId="{999C77D2-AAB6-4A0D-BFF0-BE08DAD5C832}" dt="2022-10-25T03:23:09.178" v="2" actId="1076"/>
        <pc:sldMkLst>
          <pc:docMk/>
          <pc:sldMk cId="12449011" sldId="256"/>
        </pc:sldMkLst>
        <pc:picChg chg="mod">
          <ac:chgData name="유경 박" userId="823339106895b729" providerId="LiveId" clId="{999C77D2-AAB6-4A0D-BFF0-BE08DAD5C832}" dt="2022-10-25T03:23:09.178" v="2" actId="1076"/>
          <ac:picMkLst>
            <pc:docMk/>
            <pc:sldMk cId="12449011" sldId="256"/>
            <ac:picMk id="5" creationId="{A04EB6F3-D9EF-2753-8319-47904164AC7D}"/>
          </ac:picMkLst>
        </pc:picChg>
      </pc:sldChg>
      <pc:sldChg chg="modSp mod">
        <pc:chgData name="유경 박" userId="823339106895b729" providerId="LiveId" clId="{999C77D2-AAB6-4A0D-BFF0-BE08DAD5C832}" dt="2022-10-25T03:22:59.896" v="1" actId="732"/>
        <pc:sldMkLst>
          <pc:docMk/>
          <pc:sldMk cId="1912019146" sldId="257"/>
        </pc:sldMkLst>
        <pc:picChg chg="mod modCrop">
          <ac:chgData name="유경 박" userId="823339106895b729" providerId="LiveId" clId="{999C77D2-AAB6-4A0D-BFF0-BE08DAD5C832}" dt="2022-10-25T03:22:59.896" v="1" actId="732"/>
          <ac:picMkLst>
            <pc:docMk/>
            <pc:sldMk cId="1912019146" sldId="257"/>
            <ac:picMk id="3" creationId="{552E0536-D2C1-6E51-415B-A5F94822451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87FEC1-B9BC-AB7E-DF77-3134CA702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886F34-A49F-12EF-D8FF-D8973CCBA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90CECB-02C4-FBF6-6201-F47E958FF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F48EF-7C52-4CCD-8732-70F957B3537D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087632-59FC-7E79-C7D3-9750ECA1D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BDF56B-45C2-46B5-47FF-96972553E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8CAD1-3F34-48BB-8E66-C4533125F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836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2F157-10F3-C32A-76D0-6C21E0A1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A345EF-089A-D233-912D-15426FF6C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C36021-C4D8-4D6D-D980-1DE66E1FD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F48EF-7C52-4CCD-8732-70F957B3537D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D381D6-CC84-B9CE-E2C5-41156F134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3148BA-F811-4A50-B96D-D5BAD605F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8CAD1-3F34-48BB-8E66-C4533125F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162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94A4F48-036D-6B30-38CF-726288AE3D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FC18DC-0835-7251-EB34-54E44D1D2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0DF171-2F3E-63CA-5067-7A8D93715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F48EF-7C52-4CCD-8732-70F957B3537D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FD6EC7-1060-A04D-0C64-2CD12F8AD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1BEA9A-3B9B-A208-FA3F-48F097E8C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8CAD1-3F34-48BB-8E66-C4533125F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314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BF957-4F70-3061-5759-8E204958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7E2A7F-93BC-DFCA-E72C-FB11AD7C7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83AF87-0260-BC31-5952-A4B05576A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F48EF-7C52-4CCD-8732-70F957B3537D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C608FF-010B-1B2D-8F6A-89D3D391F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687CEC-6652-2898-C8AF-1EF28883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8CAD1-3F34-48BB-8E66-C4533125F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119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0167FB-C304-C4EF-D7D6-95D4FF42B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430EBA-C0C5-C448-AFD9-1B97D0D43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80FCAA-8AB7-27E3-3F8E-023EE7EA8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F48EF-7C52-4CCD-8732-70F957B3537D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63C338-EEFD-5BFF-E70E-A41EEBD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30D3D6-8F96-9058-3926-89F7DF292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8CAD1-3F34-48BB-8E66-C4533125F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8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F7BC8-6258-61D7-4685-5A038E89D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9B6E22-704F-B1F3-E882-8D2B20B160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8B09D0-083D-0A45-7AF7-E8998DB3B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37E10F-7679-A3E2-A8AD-8CCDAD29C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F48EF-7C52-4CCD-8732-70F957B3537D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4E0ACF-57FA-9447-1B7A-004A8370F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A4716D-A8E3-371A-3868-000EB38DE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8CAD1-3F34-48BB-8E66-C4533125F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12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AC489-5460-F240-AF64-AE6D10409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EE8F07-6C7A-D251-8F01-E6A8803C4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F62955-891E-6210-E78C-C5871B0DF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D5F005-D769-66B4-0F6E-6E2F68DA4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8F9F76-8DDF-1AD9-C289-DDFCCEEDE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76062F-B2E2-CA2C-3923-9D49737BB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F48EF-7C52-4CCD-8732-70F957B3537D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A9D992-D136-DAF2-6647-970F248E4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3B6FD8C-C578-C7D7-8885-B0D61F1A1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8CAD1-3F34-48BB-8E66-C4533125F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426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B7355-A5A0-C8CF-5F7F-70DE24E0D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1043C7-19B8-3540-1E7C-16BFEAFEF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F48EF-7C52-4CCD-8732-70F957B3537D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EC00A8-8B19-EBFD-5432-986C29289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6542D7-B214-A8C2-75CB-366D89456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8CAD1-3F34-48BB-8E66-C4533125F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844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6FF6A96-D335-503B-AC22-E9BC4E2D4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F48EF-7C52-4CCD-8732-70F957B3537D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625F5-88CE-B035-6F71-32AECDCC6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946479-3C74-24CA-2559-5EFFB8E60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8CAD1-3F34-48BB-8E66-C4533125F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410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C7188-2BDB-D2D7-D855-F322B0576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96F46A-F8C1-7135-D11F-C2E5B7A80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C2ABC0-7E4F-3A17-DD1A-36836172E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DFC8F3-7C08-4714-F52F-A71D41A93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F48EF-7C52-4CCD-8732-70F957B3537D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8A7AF8-C4FC-6650-23D7-F983D24B5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F8B88D-E286-A28A-F24A-FD8F456BD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8CAD1-3F34-48BB-8E66-C4533125F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700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6A7A70-0CB4-5227-693A-9CBDAE014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532860-3FB7-296A-CEE2-01236808E5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1A7800-CF6C-8882-3F9D-70A996E68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F91CED-660B-2927-B4C2-FAF63960B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F48EF-7C52-4CCD-8732-70F957B3537D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D0A39E-F6EE-4034-F040-11E1122B7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9E717-BBD1-74C9-2716-6A5271A4C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8CAD1-3F34-48BB-8E66-C4533125F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01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1E822A-A933-7B8B-45BD-636C5FCAE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8378CE-A6D7-4D98-6975-181E10EE9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4C2211-88D3-66FD-1FC4-AD6979C0EF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F48EF-7C52-4CCD-8732-70F957B3537D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D5C725-B014-1277-98F7-05FAEBCCAB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9E6ACC-4888-9E66-C711-903C8CB2DA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8CAD1-3F34-48BB-8E66-C4533125F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55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04EB6F3-D9EF-2753-8319-47904164A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979" y="334096"/>
            <a:ext cx="6868042" cy="48906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3791F0-3830-E7F8-BE8E-39A6EA391D95}"/>
              </a:ext>
            </a:extLst>
          </p:cNvPr>
          <p:cNvSpPr txBox="1"/>
          <p:nvPr/>
        </p:nvSpPr>
        <p:spPr>
          <a:xfrm>
            <a:off x="3638145" y="5572178"/>
            <a:ext cx="5145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메인 페이지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183ACF-77FB-B808-9484-50A0DF9C6388}"/>
              </a:ext>
            </a:extLst>
          </p:cNvPr>
          <p:cNvSpPr txBox="1"/>
          <p:nvPr/>
        </p:nvSpPr>
        <p:spPr>
          <a:xfrm>
            <a:off x="7768047" y="5602955"/>
            <a:ext cx="4206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빨간 핀</a:t>
            </a:r>
            <a:r>
              <a:rPr lang="en-US" altLang="ko-KR" dirty="0"/>
              <a:t>: </a:t>
            </a:r>
            <a:r>
              <a:rPr lang="ko-KR" altLang="en-US" dirty="0"/>
              <a:t>수질 기준 부적합 지역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파란 핀</a:t>
            </a:r>
            <a:r>
              <a:rPr lang="en-US" altLang="ko-KR" dirty="0"/>
              <a:t>: </a:t>
            </a:r>
            <a:r>
              <a:rPr lang="ko-KR" altLang="en-US" dirty="0"/>
              <a:t>수질 기준 적합 지역</a:t>
            </a:r>
          </a:p>
        </p:txBody>
      </p:sp>
    </p:spTree>
    <p:extLst>
      <p:ext uri="{BB962C8B-B14F-4D97-AF65-F5344CB8AC3E}">
        <p14:creationId xmlns:p14="http://schemas.microsoft.com/office/powerpoint/2010/main" val="12449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52E0536-D2C1-6E51-415B-A5F9482245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6" b="1035"/>
          <a:stretch/>
        </p:blipFill>
        <p:spPr>
          <a:xfrm>
            <a:off x="2380731" y="252549"/>
            <a:ext cx="7430537" cy="52077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88E8B0-DBEC-39B3-475B-FE1738767C2D}"/>
              </a:ext>
            </a:extLst>
          </p:cNvPr>
          <p:cNvSpPr txBox="1"/>
          <p:nvPr/>
        </p:nvSpPr>
        <p:spPr>
          <a:xfrm>
            <a:off x="3638145" y="5572178"/>
            <a:ext cx="5145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검색 결과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02211B-A423-C246-3D3C-ECA72F5B1119}"/>
              </a:ext>
            </a:extLst>
          </p:cNvPr>
          <p:cNvSpPr txBox="1"/>
          <p:nvPr/>
        </p:nvSpPr>
        <p:spPr>
          <a:xfrm>
            <a:off x="7515498" y="5602955"/>
            <a:ext cx="1602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핀 클릭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지역 검색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169B0E-2C4B-402F-61D7-65E9E0DA87EC}"/>
              </a:ext>
            </a:extLst>
          </p:cNvPr>
          <p:cNvSpPr txBox="1"/>
          <p:nvPr/>
        </p:nvSpPr>
        <p:spPr>
          <a:xfrm>
            <a:off x="3048000" y="32465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065976F-6FF4-6C3A-978B-B4753B2B3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8786" y="565144"/>
            <a:ext cx="1486107" cy="13908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3C2970-3D69-836E-621B-8F0BA48D6937}"/>
              </a:ext>
            </a:extLst>
          </p:cNvPr>
          <p:cNvSpPr txBox="1"/>
          <p:nvPr/>
        </p:nvSpPr>
        <p:spPr>
          <a:xfrm>
            <a:off x="10006151" y="2001957"/>
            <a:ext cx="2194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수질 기준 부적합 시</a:t>
            </a:r>
            <a:r>
              <a:rPr lang="en-US" altLang="ko-KR" sz="1600" dirty="0"/>
              <a:t>, </a:t>
            </a:r>
            <a:r>
              <a:rPr lang="ko-KR" altLang="en-US" sz="1600" dirty="0"/>
              <a:t>빨간색 이모지로 표시</a:t>
            </a:r>
          </a:p>
        </p:txBody>
      </p:sp>
    </p:spTree>
    <p:extLst>
      <p:ext uri="{BB962C8B-B14F-4D97-AF65-F5344CB8AC3E}">
        <p14:creationId xmlns:p14="http://schemas.microsoft.com/office/powerpoint/2010/main" val="1912019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A530D59-B019-95A3-2AF2-5CD583F4D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021" y="241788"/>
            <a:ext cx="7401958" cy="52490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4436FF-E93B-9701-744D-84E04A1C7D56}"/>
              </a:ext>
            </a:extLst>
          </p:cNvPr>
          <p:cNvSpPr txBox="1"/>
          <p:nvPr/>
        </p:nvSpPr>
        <p:spPr>
          <a:xfrm>
            <a:off x="3638145" y="5572178"/>
            <a:ext cx="5145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검색 결과 시각화</a:t>
            </a:r>
          </a:p>
        </p:txBody>
      </p:sp>
    </p:spTree>
    <p:extLst>
      <p:ext uri="{BB962C8B-B14F-4D97-AF65-F5344CB8AC3E}">
        <p14:creationId xmlns:p14="http://schemas.microsoft.com/office/powerpoint/2010/main" val="3823487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33</Words>
  <Application>Microsoft Office PowerPoint</Application>
  <PresentationFormat>와이드스크린</PresentationFormat>
  <Paragraphs>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유경 박</dc:creator>
  <cp:lastModifiedBy>유경 박</cp:lastModifiedBy>
  <cp:revision>1</cp:revision>
  <dcterms:created xsi:type="dcterms:W3CDTF">2022-10-25T03:14:18Z</dcterms:created>
  <dcterms:modified xsi:type="dcterms:W3CDTF">2022-10-25T03:23:13Z</dcterms:modified>
</cp:coreProperties>
</file>