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F7FF"/>
    <a:srgbClr val="E0EBFF"/>
    <a:srgbClr val="FF9300"/>
    <a:srgbClr val="FFF495"/>
    <a:srgbClr val="FFF2CD"/>
    <a:srgbClr val="F5FED2"/>
    <a:srgbClr val="FFD77E"/>
    <a:srgbClr val="6095C9"/>
    <a:srgbClr val="B6E99F"/>
    <a:srgbClr val="F7B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64" autoAdjust="0"/>
    <p:restoredTop sz="88748"/>
  </p:normalViewPr>
  <p:slideViewPr>
    <p:cSldViewPr snapToGrid="0">
      <p:cViewPr>
        <p:scale>
          <a:sx n="80" d="100"/>
          <a:sy n="80" d="100"/>
        </p:scale>
        <p:origin x="-15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66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614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4556675" y="5824437"/>
            <a:ext cx="39760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40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XXL-REGISTRY</a:t>
            </a:r>
            <a:r>
              <a:rPr lang="zh-CN" altLang="en-US" sz="240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 架构</a:t>
            </a:r>
            <a:r>
              <a:rPr lang="zh-CN" altLang="en-US" sz="2400" dirty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图 </a:t>
            </a:r>
            <a:r>
              <a:rPr lang="en-US" altLang="zh-CN" sz="240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v1.x</a:t>
            </a:r>
            <a:endParaRPr lang="en-US" altLang="zh-CN" sz="2400" dirty="0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0" name="可选流程 29"/>
          <p:cNvSpPr/>
          <p:nvPr/>
        </p:nvSpPr>
        <p:spPr>
          <a:xfrm>
            <a:off x="6084256" y="4512235"/>
            <a:ext cx="1521046" cy="520470"/>
          </a:xfrm>
          <a:prstGeom prst="flowChartAlternateProcess">
            <a:avLst/>
          </a:prstGeom>
          <a:solidFill>
            <a:srgbClr val="FAA756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kern="0" dirty="0" smtClean="0">
                <a:latin typeface="Microsoft YaHei" charset="0"/>
                <a:ea typeface="Microsoft YaHei" charset="0"/>
                <a:cs typeface="Microsoft YaHei" charset="0"/>
              </a:rPr>
              <a:t>file</a:t>
            </a:r>
            <a:endParaRPr kumimoji="1" lang="zh-CN" altLang="en-US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3273336" y="3111996"/>
            <a:ext cx="1517802" cy="520470"/>
          </a:xfrm>
          <a:prstGeom prst="roundRect">
            <a:avLst/>
          </a:prstGeom>
          <a:solidFill>
            <a:srgbClr val="58B8D1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kern="0" dirty="0" smtClean="0">
                <a:latin typeface="Microsoft YaHei" charset="0"/>
                <a:ea typeface="Microsoft YaHei" charset="0"/>
                <a:cs typeface="Microsoft YaHei" charset="0"/>
              </a:rPr>
              <a:t>admin</a:t>
            </a:r>
            <a:endParaRPr kumimoji="1" lang="zh-CN" altLang="en-US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847850" y="4333227"/>
            <a:ext cx="4036588" cy="958552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dash"/>
            <a:miter lim="800000"/>
          </a:ln>
          <a:effectLst/>
        </p:spPr>
        <p:txBody>
          <a:bodyPr anchor="b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磁盘 8"/>
          <p:cNvSpPr/>
          <p:nvPr/>
        </p:nvSpPr>
        <p:spPr>
          <a:xfrm>
            <a:off x="3273336" y="4038150"/>
            <a:ext cx="1517802" cy="774353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DB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8" name="可选流程 47"/>
          <p:cNvSpPr/>
          <p:nvPr/>
        </p:nvSpPr>
        <p:spPr>
          <a:xfrm>
            <a:off x="8154358" y="2619666"/>
            <a:ext cx="1515818" cy="515659"/>
          </a:xfrm>
          <a:prstGeom prst="flowChartAlternateProcess">
            <a:avLst/>
          </a:prstGeom>
          <a:solidFill>
            <a:srgbClr val="ABC36C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kern="0" dirty="0" smtClean="0">
                <a:latin typeface="Microsoft YaHei" charset="0"/>
                <a:ea typeface="Microsoft YaHei" charset="0"/>
                <a:cs typeface="Microsoft YaHei" charset="0"/>
              </a:rPr>
              <a:t>client</a:t>
            </a:r>
            <a:endParaRPr kumimoji="1" lang="zh-CN" altLang="en-US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9" name="可选流程 48"/>
          <p:cNvSpPr/>
          <p:nvPr/>
        </p:nvSpPr>
        <p:spPr>
          <a:xfrm>
            <a:off x="6084256" y="2583672"/>
            <a:ext cx="1515819" cy="520470"/>
          </a:xfrm>
          <a:prstGeom prst="flowChartAlternateProcess">
            <a:avLst/>
          </a:prstGeom>
          <a:solidFill>
            <a:srgbClr val="D8D8D8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kern="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client</a:t>
            </a:r>
            <a:endParaRPr kumimoji="1" lang="zh-CN" altLang="en-US" kern="0" dirty="0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6" name="可选流程 55"/>
          <p:cNvSpPr/>
          <p:nvPr/>
        </p:nvSpPr>
        <p:spPr>
          <a:xfrm>
            <a:off x="3273336" y="1884864"/>
            <a:ext cx="1517803" cy="520470"/>
          </a:xfrm>
          <a:prstGeom prst="flowChartAlternate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kern="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browser</a:t>
            </a:r>
            <a:endParaRPr kumimoji="1" lang="zh-CN" altLang="en-US" kern="0" dirty="0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038776" y="2788146"/>
            <a:ext cx="1923288" cy="2503633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dash"/>
            <a:miter lim="800000"/>
          </a:ln>
          <a:effectLst/>
        </p:spPr>
        <p:txBody>
          <a:bodyPr anchor="b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59" name="直线箭头连接符 58"/>
          <p:cNvCxnSpPr/>
          <p:nvPr/>
        </p:nvCxnSpPr>
        <p:spPr>
          <a:xfrm flipH="1">
            <a:off x="5121643" y="4852960"/>
            <a:ext cx="685629" cy="4610"/>
          </a:xfrm>
          <a:prstGeom prst="straightConnector1">
            <a:avLst/>
          </a:prstGeom>
          <a:ln w="38100">
            <a:headEnd type="triangle" w="med" len="lg"/>
            <a:tailEnd type="non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5847849" y="1653924"/>
            <a:ext cx="1939111" cy="1666791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dash"/>
            <a:miter lim="800000"/>
          </a:ln>
          <a:effectLst/>
        </p:spPr>
        <p:txBody>
          <a:bodyPr anchor="b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2" name="可选流程 81"/>
          <p:cNvSpPr/>
          <p:nvPr/>
        </p:nvSpPr>
        <p:spPr>
          <a:xfrm>
            <a:off x="6085783" y="1852212"/>
            <a:ext cx="1517803" cy="520470"/>
          </a:xfrm>
          <a:prstGeom prst="flowChartAlternateProcess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kern="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app</a:t>
            </a:r>
            <a:r>
              <a:rPr kumimoji="1" lang="zh-CN" altLang="en-US" kern="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endParaRPr kumimoji="1" lang="en-US" altLang="zh-CN" kern="0" dirty="0" smtClean="0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kern="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kumimoji="1" lang="en-US" altLang="zh-CN" kern="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xxl-rpc</a:t>
            </a:r>
            <a:r>
              <a:rPr kumimoji="1" lang="en-US" altLang="zh-CN" kern="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)</a:t>
            </a:r>
            <a:endParaRPr kumimoji="1" lang="zh-CN" altLang="en-US" kern="0" dirty="0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6" name="可选流程 85"/>
          <p:cNvSpPr/>
          <p:nvPr/>
        </p:nvSpPr>
        <p:spPr>
          <a:xfrm>
            <a:off x="8154358" y="1884864"/>
            <a:ext cx="1521046" cy="520470"/>
          </a:xfrm>
          <a:prstGeom prst="flowChartAlternateProcess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kern="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App</a:t>
            </a:r>
          </a:p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kern="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kern="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(other)</a:t>
            </a:r>
            <a:endParaRPr kumimoji="1" lang="zh-CN" altLang="en-US" kern="0" dirty="0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9" name="可选流程 88"/>
          <p:cNvSpPr/>
          <p:nvPr/>
        </p:nvSpPr>
        <p:spPr>
          <a:xfrm>
            <a:off x="8154358" y="4508674"/>
            <a:ext cx="1521046" cy="520470"/>
          </a:xfrm>
          <a:prstGeom prst="flowChartAlternateProcess">
            <a:avLst/>
          </a:prstGeom>
          <a:solidFill>
            <a:srgbClr val="FAA756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kern="0" dirty="0" smtClean="0">
                <a:latin typeface="Microsoft YaHei" charset="0"/>
                <a:ea typeface="Microsoft YaHei" charset="0"/>
                <a:cs typeface="Microsoft YaHei" charset="0"/>
              </a:rPr>
              <a:t>file</a:t>
            </a:r>
            <a:endParaRPr kumimoji="1" lang="zh-CN" altLang="en-US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04" name="直线箭头连接符 103"/>
          <p:cNvCxnSpPr/>
          <p:nvPr/>
        </p:nvCxnSpPr>
        <p:spPr>
          <a:xfrm flipH="1">
            <a:off x="6305135" y="3555999"/>
            <a:ext cx="1518" cy="608280"/>
          </a:xfrm>
          <a:prstGeom prst="straightConnector1">
            <a:avLst/>
          </a:prstGeom>
          <a:ln w="38100">
            <a:headEnd type="triangle" w="med" len="lg"/>
            <a:tailEnd type="triangl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2" name="文本框 111"/>
          <p:cNvSpPr txBox="1"/>
          <p:nvPr/>
        </p:nvSpPr>
        <p:spPr>
          <a:xfrm>
            <a:off x="5034059" y="4383845"/>
            <a:ext cx="732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write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8636313" y="3626042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long-polling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394902" y="3615939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long-polling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945326" y="1688155"/>
            <a:ext cx="1939111" cy="1666791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dash"/>
            <a:miter lim="800000"/>
          </a:ln>
          <a:effectLst/>
        </p:spPr>
        <p:txBody>
          <a:bodyPr anchor="b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34" name="直线箭头连接符 33"/>
          <p:cNvCxnSpPr/>
          <p:nvPr/>
        </p:nvCxnSpPr>
        <p:spPr>
          <a:xfrm flipH="1">
            <a:off x="8533175" y="3525612"/>
            <a:ext cx="1518" cy="608280"/>
          </a:xfrm>
          <a:prstGeom prst="straightConnector1">
            <a:avLst/>
          </a:prstGeom>
          <a:ln w="38100">
            <a:headEnd type="triangle" w="med" len="lg"/>
            <a:tailEnd type="triangl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/>
          <p:nvPr/>
        </p:nvCxnSpPr>
        <p:spPr>
          <a:xfrm rot="10800000" flipH="1">
            <a:off x="5044016" y="2937804"/>
            <a:ext cx="685629" cy="4610"/>
          </a:xfrm>
          <a:prstGeom prst="straightConnector1">
            <a:avLst/>
          </a:prstGeom>
          <a:ln w="38100">
            <a:headEnd type="triangle" w="med" len="lg"/>
            <a:tailEnd type="non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949504" y="3059902"/>
            <a:ext cx="1023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>
                <a:latin typeface="Microsoft YaHei" charset="0"/>
                <a:ea typeface="Microsoft YaHei" charset="0"/>
                <a:cs typeface="Microsoft YaHei" charset="0"/>
              </a:rPr>
              <a:t>r</a:t>
            </a:r>
            <a:r>
              <a:rPr kumimoji="1" lang="en-US" altLang="zh-CN" smtClean="0">
                <a:latin typeface="Microsoft YaHei" charset="0"/>
                <a:ea typeface="Microsoft YaHei" charset="0"/>
                <a:cs typeface="Microsoft YaHei" charset="0"/>
              </a:rPr>
              <a:t>egistry</a:t>
            </a:r>
            <a:endParaRPr kumimoji="1" lang="en-US" altLang="zh-CN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remove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24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26</Words>
  <Application>Microsoft Macintosh PowerPoint</Application>
  <PresentationFormat>宽屏</PresentationFormat>
  <Paragraphs>18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Microsoft YaHei</vt:lpstr>
      <vt:lpstr>宋体</vt:lpstr>
      <vt:lpstr>Arial</vt:lpstr>
      <vt:lpstr>Office 主题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Microsoft Office 用户</cp:lastModifiedBy>
  <cp:revision>440</cp:revision>
  <dcterms:created xsi:type="dcterms:W3CDTF">2015-05-05T08:02:00Z</dcterms:created>
  <dcterms:modified xsi:type="dcterms:W3CDTF">2018-11-30T06:39:59Z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