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D58E-E909-4CBD-9C02-99143390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00237-93F5-4F02-AF81-0DBB31F9C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69BFC-6565-44AE-A0F1-F7F7880C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ED590-AED9-4A66-843F-000C8E3F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5BB50-2D02-49A7-BAF3-B9C8537B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669F3-BC44-4923-A032-D65B0DE8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2DDA6-2041-45A1-B381-26364BF6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E4129-FA40-4D95-B697-F53D50ED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71A1E-F5EA-461E-9B9F-75A1E271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7C92A-1780-4DE2-B883-3224A31A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B6F0F-F5E7-42BE-B817-141E25545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A0156-C6F3-4F27-92D1-806EAA12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50AB9-2858-4316-91F6-3B48F4C6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C43EF-98B6-4EFC-ADA2-95E8F4A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04DB9-BDF1-4AEC-8687-3DB6BBA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6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475F-553F-47B4-BA7B-26EBCA2D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3C6A9-1C2E-4EDC-80DB-0908A5C5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F5273-304C-4304-8481-3127B17E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54471-FB98-495D-B69B-ED572059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1057A-17AA-4B9A-B6E2-C9590513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A8126-B5EA-4BFB-9D5E-16BBC07B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AAF0D-C715-4F62-A50B-A836AA74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A0E9B-36C4-4265-88B2-214B7A1C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C6D9A-612C-438E-B44A-9E5918EF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23E4F-92F3-4BAB-A4C6-8BB4C961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5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100F-04DC-450A-93F6-37843A84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F79F0-1579-4A3B-BA08-CDD00692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CECE0-2A78-4D63-B57E-DAA5C3C3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E66AB-8757-4978-A61C-0E1A2FCC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19487-9A52-480B-AD75-150A8C48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5EF80-F1F4-4508-AFC3-C3839F79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5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DA30-E429-4F1C-88DD-DDAC326E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4D010-F924-4948-B773-3E6F0D04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ACF4D-915A-41C9-9211-F12686AA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A9D7E-342A-49B8-AECD-48A476CFE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BB6238-5E7F-4D35-A5EF-2206ADF6A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AFC9E8-D57A-480E-83AB-7C0BEC3D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C122A-8F3B-4138-B44E-FE113B8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0867E1-6B72-4788-B741-178E374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0218C-D8C7-4F4F-80A9-52FBA6DB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C66AE-9A62-4A6B-90EF-90F49A6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46D71F-C15E-4011-9BD5-DA53B436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7D186-079E-43A6-994F-B6316BE0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20247-42E6-4EB6-9DD9-8955DB6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AC1B7-32C2-4DD5-9F95-038D2AB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F7405-8062-41BB-8A72-577C860C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FD61A-7FAF-4A28-96A0-E078E9C3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4F9CA-AFA7-4B83-8711-00C12F6A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F4E4C-8FDD-446D-A62E-1F707CB8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E51B7-1179-4EC0-AA90-76086E96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88203-115F-4840-ADCF-0FD416F1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EACC1-37F8-41D2-9DA1-10FA8FD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EE9B-2CF9-4AB8-B9DA-245896B4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ED9C7-4DFC-4DB7-8FE8-10D92D803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26CE9-5D3D-40A9-BF2A-FB40C504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1656E-B4D9-4123-AF42-660ABF7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046FE-3854-41BF-B618-1BE81CC8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AE4B0-EC9B-4B5E-9E01-28139FFE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918C22-FD70-4704-AD0D-781ED3B3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5C47D-0066-4768-99F3-142C729A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0A8AE-2976-453A-AEF9-D31E4259E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A6EA-45F9-48AE-ABE7-7A0F342DC2A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7CC10-0760-4080-AFB8-4612E2E1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985A1-3B14-41B7-9C2E-13262A5C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452A-050D-4005-A4F7-B5D017D3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895A0A-CADC-4113-AC9F-568C030B9BEA}"/>
              </a:ext>
            </a:extLst>
          </p:cNvPr>
          <p:cNvSpPr txBox="1"/>
          <p:nvPr/>
        </p:nvSpPr>
        <p:spPr>
          <a:xfrm>
            <a:off x="1306286" y="1973351"/>
            <a:ext cx="957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logoc</a:t>
            </a:r>
            <a:r>
              <a:rPr lang="zh-CN" altLang="en-US" sz="7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游戏介绍</a:t>
            </a:r>
            <a:endParaRPr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BDB31-B76C-451E-8C99-3114608D88F4}"/>
              </a:ext>
            </a:extLst>
          </p:cNvPr>
          <p:cNvSpPr txBox="1"/>
          <p:nvPr/>
        </p:nvSpPr>
        <p:spPr>
          <a:xfrm>
            <a:off x="3048495" y="3684320"/>
            <a:ext cx="6095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生命游戏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117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程序展示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735048-674B-45DA-9658-3C6FEA45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52" y="1523902"/>
            <a:ext cx="3810196" cy="3810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28F908-11D6-49AD-B0A0-6F57E67B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02" y="1523902"/>
            <a:ext cx="3810196" cy="381019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5FC9D0C-631B-445E-9425-4A2C670FEB7E}"/>
              </a:ext>
            </a:extLst>
          </p:cNvPr>
          <p:cNvSpPr/>
          <p:nvPr/>
        </p:nvSpPr>
        <p:spPr>
          <a:xfrm>
            <a:off x="4883150" y="3209924"/>
            <a:ext cx="2339975" cy="803275"/>
          </a:xfrm>
          <a:prstGeom prst="rightArrow">
            <a:avLst>
              <a:gd name="adj1" fmla="val 54681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演化</a:t>
            </a:r>
          </a:p>
        </p:txBody>
      </p:sp>
    </p:spTree>
    <p:extLst>
      <p:ext uri="{BB962C8B-B14F-4D97-AF65-F5344CB8AC3E}">
        <p14:creationId xmlns:p14="http://schemas.microsoft.com/office/powerpoint/2010/main" val="17231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3489366" y="2921168"/>
            <a:ext cx="5213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n-ea"/>
              </a:rPr>
              <a:t>生命游戏介绍</a:t>
            </a:r>
          </a:p>
        </p:txBody>
      </p:sp>
    </p:spTree>
    <p:extLst>
      <p:ext uri="{BB962C8B-B14F-4D97-AF65-F5344CB8AC3E}">
        <p14:creationId xmlns:p14="http://schemas.microsoft.com/office/powerpoint/2010/main" val="1840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生命游戏介绍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B4E21-C5CC-465B-B43E-D968954E2650}"/>
              </a:ext>
            </a:extLst>
          </p:cNvPr>
          <p:cNvSpPr txBox="1"/>
          <p:nvPr/>
        </p:nvSpPr>
        <p:spPr>
          <a:xfrm>
            <a:off x="428502" y="3873255"/>
            <a:ext cx="11334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240" algn="just"/>
            <a:r>
              <a:rPr lang="zh-CN" altLang="zh-CN" sz="3600" kern="100" dirty="0">
                <a:effectLst/>
                <a:latin typeface="+mn-ea"/>
              </a:rPr>
              <a:t>康威生命游戏（英语：</a:t>
            </a:r>
            <a:r>
              <a:rPr lang="en-US" altLang="zh-CN" sz="3600" kern="100" dirty="0">
                <a:effectLst/>
                <a:latin typeface="+mn-ea"/>
              </a:rPr>
              <a:t>Conway's Game of Life</a:t>
            </a:r>
            <a:r>
              <a:rPr lang="zh-CN" altLang="zh-CN" sz="3600" kern="100" dirty="0">
                <a:effectLst/>
                <a:latin typeface="+mn-ea"/>
              </a:rPr>
              <a:t>），又称康威生命棋，是英国数学家约翰·何顿·康威在</a:t>
            </a:r>
            <a:r>
              <a:rPr lang="en-US" altLang="zh-CN" sz="3600" kern="100" dirty="0">
                <a:effectLst/>
                <a:latin typeface="+mn-ea"/>
              </a:rPr>
              <a:t>1970</a:t>
            </a:r>
            <a:r>
              <a:rPr lang="zh-CN" altLang="zh-CN" sz="3600" kern="100" dirty="0">
                <a:effectLst/>
                <a:latin typeface="+mn-ea"/>
              </a:rPr>
              <a:t>年发明的细胞自动机。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0F19EB-58F5-4939-A4F0-0CA143B7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470" y="102996"/>
            <a:ext cx="409956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1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生命游戏介绍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4DF8C0-D2FE-40FA-AF5D-7E590475E380}"/>
              </a:ext>
            </a:extLst>
          </p:cNvPr>
          <p:cNvSpPr txBox="1"/>
          <p:nvPr/>
        </p:nvSpPr>
        <p:spPr>
          <a:xfrm>
            <a:off x="142875" y="1460500"/>
            <a:ext cx="119062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细胞自动机有三个特征：</a:t>
            </a:r>
            <a:endParaRPr lang="en-US" altLang="zh-CN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平行计算（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parallel computation</a:t>
            </a: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）：每一个细胞个体都同时同步的改变</a:t>
            </a:r>
            <a:endParaRPr lang="en-US" altLang="zh-CN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局部的（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）：细胞的状态变化只受周遭细胞的影响。</a:t>
            </a:r>
            <a:endParaRPr lang="en-US" altLang="zh-CN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一致性的（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homogeneous</a:t>
            </a:r>
            <a:r>
              <a:rPr lang="zh-CN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）：所有细胞均受同样的规则所支配</a:t>
            </a:r>
          </a:p>
        </p:txBody>
      </p:sp>
    </p:spTree>
    <p:extLst>
      <p:ext uri="{BB962C8B-B14F-4D97-AF65-F5344CB8AC3E}">
        <p14:creationId xmlns:p14="http://schemas.microsoft.com/office/powerpoint/2010/main" val="21434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生命游戏介绍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9755E1-5956-4C49-B56B-7FAAE803F85E}"/>
              </a:ext>
            </a:extLst>
          </p:cNvPr>
          <p:cNvSpPr txBox="1"/>
          <p:nvPr/>
        </p:nvSpPr>
        <p:spPr>
          <a:xfrm>
            <a:off x="117475" y="1944718"/>
            <a:ext cx="119570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生命游戏中，对于任意细胞，规则如下：</a:t>
            </a: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D5F8C6-A583-47F2-B190-9DAA0EA5DE89}"/>
              </a:ext>
            </a:extLst>
          </p:cNvPr>
          <p:cNvSpPr txBox="1"/>
          <p:nvPr/>
        </p:nvSpPr>
        <p:spPr>
          <a:xfrm>
            <a:off x="117474" y="2889162"/>
            <a:ext cx="11903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每个细胞有两种状态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存活或死亡，每个细胞与以自身为中心的周围八格细胞产生互动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当前细胞为存活状态时，当周围的存活细胞低于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个时（不包含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个），该细胞变成死亡状态。（模拟生命数量稀少）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当前细胞为存活状态时，当周围有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个或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个存活细胞时，该细胞保持原样。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当前细胞为存活状态时，当周围有超过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个存活细胞时，该细胞变成死亡状态。（模拟生命数量过多）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当前细胞为死亡状态时，当周围有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个存活细胞时，该细胞变成存活状态。（模拟繁殖）</a:t>
            </a: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可以把最初的细胞结构定义为种子，当所有在种子中的细胞同时被以上规则处理后，可以得到第一代细胞图。按规则继续处理当前的细胞图，可以得到下一代的细胞图，周而复始。</a:t>
            </a:r>
          </a:p>
        </p:txBody>
      </p:sp>
    </p:spTree>
    <p:extLst>
      <p:ext uri="{BB962C8B-B14F-4D97-AF65-F5344CB8AC3E}">
        <p14:creationId xmlns:p14="http://schemas.microsoft.com/office/powerpoint/2010/main" val="16351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生命游戏介绍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E2D6C0-FA2D-4871-8EAD-8412E847A6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12" y="1225550"/>
            <a:ext cx="7771476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程序实现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EF650C89-58EB-4FD0-850A-3FBAE037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5" y="1581150"/>
            <a:ext cx="859307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A3882A-CBDE-4FE8-88BD-17419FCB3E93}"/>
              </a:ext>
            </a:extLst>
          </p:cNvPr>
          <p:cNvSpPr txBox="1"/>
          <p:nvPr/>
        </p:nvSpPr>
        <p:spPr>
          <a:xfrm>
            <a:off x="2994025" y="685522"/>
            <a:ext cx="6203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绘制生命游戏的图形界面</a:t>
            </a:r>
            <a:endParaRPr lang="zh-CN" altLang="en-US" sz="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6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程序实现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3882A-CBDE-4FE8-88BD-17419FCB3E93}"/>
              </a:ext>
            </a:extLst>
          </p:cNvPr>
          <p:cNvSpPr txBox="1"/>
          <p:nvPr/>
        </p:nvSpPr>
        <p:spPr>
          <a:xfrm>
            <a:off x="2994025" y="685522"/>
            <a:ext cx="6203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演化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3277347F-F311-40F4-AECF-F3B768EE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1393408"/>
            <a:ext cx="7699375" cy="53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94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ED40E7-08DA-45EB-B1C4-A721F6458A28}"/>
              </a:ext>
            </a:extLst>
          </p:cNvPr>
          <p:cNvSpPr txBox="1"/>
          <p:nvPr/>
        </p:nvSpPr>
        <p:spPr>
          <a:xfrm>
            <a:off x="0" y="0"/>
            <a:ext cx="32829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程序实现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3882A-CBDE-4FE8-88BD-17419FCB3E93}"/>
              </a:ext>
            </a:extLst>
          </p:cNvPr>
          <p:cNvSpPr txBox="1"/>
          <p:nvPr/>
        </p:nvSpPr>
        <p:spPr>
          <a:xfrm>
            <a:off x="2994025" y="685522"/>
            <a:ext cx="6203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生成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F99509DB-0B94-4F6D-95A7-AB1926DB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337629"/>
            <a:ext cx="7750175" cy="521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64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318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Me</cp:lastModifiedBy>
  <cp:revision>17</cp:revision>
  <dcterms:created xsi:type="dcterms:W3CDTF">2023-06-11T11:41:16Z</dcterms:created>
  <dcterms:modified xsi:type="dcterms:W3CDTF">2023-06-11T13:10:17Z</dcterms:modified>
</cp:coreProperties>
</file>