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2EF2-0AF6-64C0-22B8-B38F1D114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F99D2-17BB-EB4E-632C-7AD78B68C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3A3E-89EF-708F-AD32-1BD1A57B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3A09-F119-54A1-DB78-F33C5190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61AA-520D-63E8-1167-D4654385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41C9-F16D-E934-3648-8A38FE84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98476-D634-3405-4EBA-2EB10D365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BCC4-146C-2798-71D0-D9C20C4B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1B45-F9FF-0C34-9A1C-3AA7F86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FEEA-2B3E-48A1-9C44-64DBD6C7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4474B-00ED-EAA4-E2E3-C65D99D51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6F983-1464-F1D5-0674-C54C6110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8AB6-977D-B9AC-BA76-D597E3A2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2A77-5014-4998-03D8-AC07C00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E638-1D99-A2EB-0072-A603F9C1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76B9-96FE-AD98-A344-99BF7E53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854C-8ACC-9964-98A1-308F41C5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B651-C8A4-32B3-5290-53B76F6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D743-B64A-ABDE-737D-2AF591C7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C677-EB72-EA70-D855-325F8E59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E236-31F2-7D19-B48E-DF9BCFB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97BE-5DFB-F5FC-EA30-AAAC6B74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0DAE-2148-629D-FB64-36086665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8EF3-1A5A-E528-F6C9-AFC7ED4A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F30D-5739-3C6F-8449-D8A9D36E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E67F-05B0-710D-5C34-ADD97F39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793D-C4FA-E124-C3CA-DFC3A0D3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91D92-2F12-0B10-C6CE-DBABA002F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13371-1C76-67E5-4942-5ADC2923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77A0F-A05D-504B-4505-62EBCC66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D9579-EC22-B79D-EB2D-D4017211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E9F7-145E-B0C7-E90E-6B7B8EA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86354-B28F-B5B0-0B11-44A5B72F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68589-0F76-0C55-BECF-26C2167C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0DF89-B302-6A23-675D-8C0C4A98B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7E3A0-49DC-55CC-620B-25456B587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67A3-7B7A-1B0A-4674-56DAC5CA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8B61B-87DC-10F2-DB99-788488D5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88CE1-DBFC-6F6C-8D93-81902134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7A0-66AD-0742-F5CF-2DC22FDF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B913-7093-F11D-EB40-3CAEB889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1F9CE-50E6-F06B-991C-109C9A8E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D5176-0583-9890-D47E-94326805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709F7-E483-675A-3CE5-41EC6D99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73C64-4192-BADB-798F-A8C8AD77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247AB-C1AE-DF42-75FE-248AF276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B296-C4D1-4A06-B9AE-CCF2FC13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5CBE-7C24-C5E7-7DA4-F33B47F2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0EFF-6BF1-D91C-82FF-64C6CB3C1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A67C3-6D3C-2A5C-AD73-C301DC47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5D9B1-D510-70BB-BB67-6DC938F3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66301-9653-5094-78E2-DAA7FEFB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2D04-B6E0-E9D4-B51C-04A5059D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E2B98-73D6-35B4-A23F-ACF2BE5C6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ECFAC-0FED-6584-A5DC-F81F6441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53282-2CEB-C08C-6D6D-DDD3416C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0ED1C-C5D4-4C15-A086-191412D9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ACEF8-6BAB-22BC-6FEB-EA624A59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ACD4E-57B9-5CDA-1250-FD8B24CE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E6A14-5737-BAF5-3164-6BA89420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5EDC-5E80-A6CB-4DEC-751D87F88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AF36-FB49-FA4B-83EE-5948EE5490AD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077D-4121-E12B-8130-791FDF417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0330-639B-D53E-4BE3-1081F358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F66A-B4A8-7643-98FD-A0B2B0C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FD8B8-68E7-D34C-B435-5D0DF989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AEC4E1-CB8E-F731-343D-358678E6D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Accuracy=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r>
                  <a:rPr lang="en-US" sz="2000" dirty="0"/>
                  <a:t>Precision=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r>
                  <a:rPr lang="en-US" sz="2000" dirty="0"/>
                  <a:t>Recall=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r>
                  <a:rPr lang="en-US" sz="2000" dirty="0"/>
                  <a:t>F1-Score=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r>
                  <a:rPr lang="en-US" sz="2000" dirty="0"/>
                  <a:t>AUC: Area under the receiver operating characteristic (ROC) curve.</a:t>
                </a:r>
              </a:p>
              <a:p>
                <a:endParaRPr lang="en-US" sz="200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AEC4E1-CB8E-F731-343D-358678E6D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1262" t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Diagram, table&#10;&#10;Description automatically generated">
            <a:extLst>
              <a:ext uri="{FF2B5EF4-FFF2-40B4-BE49-F238E27FC236}">
                <a16:creationId xmlns:a16="http://schemas.microsoft.com/office/drawing/2014/main" id="{555AAA88-F876-1220-EF5F-F21AE6DE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869102"/>
            <a:ext cx="6253212" cy="41896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618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E2D9-AEA8-6EC4-9AA0-D868369C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r"/>
              </a:rPr>
              <a:t>L</a:t>
            </a:r>
            <a:r>
              <a:rPr lang="en-US" i="0" dirty="0">
                <a:effectLst/>
                <a:latin typeface="Inter"/>
              </a:rPr>
              <a:t>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ED5F-7138-363A-C424-D8749A5D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competition metric is a weighted multi-label logarithmic loss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6BD02-2A94-1214-8C62-C7D41597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65" y="2312043"/>
            <a:ext cx="5883828" cy="57403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771E7F-E44A-E8F2-C445-B83C67027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5" y="3235326"/>
            <a:ext cx="4102100" cy="1473200"/>
          </a:xfrm>
          <a:prstGeom prst="rect">
            <a:avLst/>
          </a:prstGeom>
        </p:spPr>
      </p:pic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A365217-E5FC-DA9B-7CA9-519C000A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004" y="3289944"/>
            <a:ext cx="6019331" cy="28892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336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Inter</vt:lpstr>
      <vt:lpstr>Arial</vt:lpstr>
      <vt:lpstr>Calibri</vt:lpstr>
      <vt:lpstr>Calibri Light</vt:lpstr>
      <vt:lpstr>Cambria Math</vt:lpstr>
      <vt:lpstr>Office Theme</vt:lpstr>
      <vt:lpstr>Metrics</vt:lpstr>
      <vt:lpstr>Loss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tingying lu</dc:creator>
  <cp:lastModifiedBy>tingying lu</cp:lastModifiedBy>
  <cp:revision>1</cp:revision>
  <dcterms:created xsi:type="dcterms:W3CDTF">2022-12-02T03:31:37Z</dcterms:created>
  <dcterms:modified xsi:type="dcterms:W3CDTF">2022-12-02T03:51:56Z</dcterms:modified>
</cp:coreProperties>
</file>