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hua Gong" userId="59063fff-0e5d-42d4-a0d6-a1aa5a35e3df" providerId="ADAL" clId="{1C2AEA9B-DAC0-4F98-AD83-B28D3D4BC246}"/>
    <pc:docChg chg="custSel addSld modSld">
      <pc:chgData name="Qihua Gong" userId="59063fff-0e5d-42d4-a0d6-a1aa5a35e3df" providerId="ADAL" clId="{1C2AEA9B-DAC0-4F98-AD83-B28D3D4BC246}" dt="2022-05-11T01:24:55.929" v="44" actId="1076"/>
      <pc:docMkLst>
        <pc:docMk/>
      </pc:docMkLst>
      <pc:sldChg chg="addSp modSp mod">
        <pc:chgData name="Qihua Gong" userId="59063fff-0e5d-42d4-a0d6-a1aa5a35e3df" providerId="ADAL" clId="{1C2AEA9B-DAC0-4F98-AD83-B28D3D4BC246}" dt="2022-05-11T01:20:07.554" v="29" actId="1076"/>
        <pc:sldMkLst>
          <pc:docMk/>
          <pc:sldMk cId="1684658181" sldId="257"/>
        </pc:sldMkLst>
        <pc:spChg chg="add mod">
          <ac:chgData name="Qihua Gong" userId="59063fff-0e5d-42d4-a0d6-a1aa5a35e3df" providerId="ADAL" clId="{1C2AEA9B-DAC0-4F98-AD83-B28D3D4BC246}" dt="2022-05-11T01:20:07.554" v="29" actId="1076"/>
          <ac:spMkLst>
            <pc:docMk/>
            <pc:sldMk cId="1684658181" sldId="257"/>
            <ac:spMk id="17" creationId="{72B36827-73F0-65DF-655B-B6A22A4C4987}"/>
          </ac:spMkLst>
        </pc:spChg>
      </pc:sldChg>
      <pc:sldChg chg="addSp modSp mod">
        <pc:chgData name="Qihua Gong" userId="59063fff-0e5d-42d4-a0d6-a1aa5a35e3df" providerId="ADAL" clId="{1C2AEA9B-DAC0-4F98-AD83-B28D3D4BC246}" dt="2022-05-11T01:24:55.929" v="44" actId="1076"/>
        <pc:sldMkLst>
          <pc:docMk/>
          <pc:sldMk cId="1072946750" sldId="258"/>
        </pc:sldMkLst>
        <pc:spChg chg="mod">
          <ac:chgData name="Qihua Gong" userId="59063fff-0e5d-42d4-a0d6-a1aa5a35e3df" providerId="ADAL" clId="{1C2AEA9B-DAC0-4F98-AD83-B28D3D4BC246}" dt="2022-05-11T01:23:53.847" v="31" actId="1076"/>
          <ac:spMkLst>
            <pc:docMk/>
            <pc:sldMk cId="1072946750" sldId="258"/>
            <ac:spMk id="19" creationId="{B15A07CC-419F-033D-F852-853FD528EDA6}"/>
          </ac:spMkLst>
        </pc:spChg>
        <pc:spChg chg="add mod">
          <ac:chgData name="Qihua Gong" userId="59063fff-0e5d-42d4-a0d6-a1aa5a35e3df" providerId="ADAL" clId="{1C2AEA9B-DAC0-4F98-AD83-B28D3D4BC246}" dt="2022-05-11T01:24:55.929" v="44" actId="1076"/>
          <ac:spMkLst>
            <pc:docMk/>
            <pc:sldMk cId="1072946750" sldId="258"/>
            <ac:spMk id="20" creationId="{565C318B-A5E2-B3A5-2EBB-B7C566FBA6C1}"/>
          </ac:spMkLst>
        </pc:spChg>
        <pc:picChg chg="mod">
          <ac:chgData name="Qihua Gong" userId="59063fff-0e5d-42d4-a0d6-a1aa5a35e3df" providerId="ADAL" clId="{1C2AEA9B-DAC0-4F98-AD83-B28D3D4BC246}" dt="2022-05-11T01:23:46.023" v="30" actId="1076"/>
          <ac:picMkLst>
            <pc:docMk/>
            <pc:sldMk cId="1072946750" sldId="258"/>
            <ac:picMk id="18" creationId="{00F76EA9-B6BC-C9F2-2A43-EAF646CD976D}"/>
          </ac:picMkLst>
        </pc:picChg>
      </pc:sldChg>
      <pc:sldChg chg="addSp delSp modSp new mod">
        <pc:chgData name="Qihua Gong" userId="59063fff-0e5d-42d4-a0d6-a1aa5a35e3df" providerId="ADAL" clId="{1C2AEA9B-DAC0-4F98-AD83-B28D3D4BC246}" dt="2022-05-10T22:05:07.217" v="13" actId="1076"/>
        <pc:sldMkLst>
          <pc:docMk/>
          <pc:sldMk cId="1430891647" sldId="260"/>
        </pc:sldMkLst>
        <pc:spChg chg="del">
          <ac:chgData name="Qihua Gong" userId="59063fff-0e5d-42d4-a0d6-a1aa5a35e3df" providerId="ADAL" clId="{1C2AEA9B-DAC0-4F98-AD83-B28D3D4BC246}" dt="2022-05-10T22:04:47.903" v="1" actId="478"/>
          <ac:spMkLst>
            <pc:docMk/>
            <pc:sldMk cId="1430891647" sldId="260"/>
            <ac:spMk id="2" creationId="{AFABD6B9-52BA-639C-16D6-13C459E02ECC}"/>
          </ac:spMkLst>
        </pc:spChg>
        <pc:spChg chg="del">
          <ac:chgData name="Qihua Gong" userId="59063fff-0e5d-42d4-a0d6-a1aa5a35e3df" providerId="ADAL" clId="{1C2AEA9B-DAC0-4F98-AD83-B28D3D4BC246}" dt="2022-05-10T22:04:49.506" v="2" actId="478"/>
          <ac:spMkLst>
            <pc:docMk/>
            <pc:sldMk cId="1430891647" sldId="260"/>
            <ac:spMk id="3" creationId="{90397CA3-0D41-EA7F-0F7D-C6D2E9559BE1}"/>
          </ac:spMkLst>
        </pc:spChg>
        <pc:spChg chg="add mod">
          <ac:chgData name="Qihua Gong" userId="59063fff-0e5d-42d4-a0d6-a1aa5a35e3df" providerId="ADAL" clId="{1C2AEA9B-DAC0-4F98-AD83-B28D3D4BC246}" dt="2022-05-10T22:05:07.217" v="13" actId="1076"/>
          <ac:spMkLst>
            <pc:docMk/>
            <pc:sldMk cId="1430891647" sldId="260"/>
            <ac:spMk id="4" creationId="{74B668F9-1489-255D-E980-E476A39E13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3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2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99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286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4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85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87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809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5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7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4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0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0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56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03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76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8B9880-C198-4F8A-8A40-F46B6A82FE1D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7B4453-C942-4219-A87B-9FD846184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1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B6D77AE-E307-78F9-8853-6DF23B22D6BB}"/>
              </a:ext>
            </a:extLst>
          </p:cNvPr>
          <p:cNvSpPr/>
          <p:nvPr/>
        </p:nvSpPr>
        <p:spPr>
          <a:xfrm>
            <a:off x="8662634" y="6014905"/>
            <a:ext cx="3266512" cy="5297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Qihua Gong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772428-7D6C-D839-BAE8-83E539ACC709}"/>
              </a:ext>
            </a:extLst>
          </p:cNvPr>
          <p:cNvSpPr/>
          <p:nvPr/>
        </p:nvSpPr>
        <p:spPr>
          <a:xfrm>
            <a:off x="744226" y="769420"/>
            <a:ext cx="7431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Heart Sound Classifier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86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3EDBB5-DEA9-388F-A6CB-BFB262DCD905}"/>
              </a:ext>
            </a:extLst>
          </p:cNvPr>
          <p:cNvSpPr/>
          <p:nvPr/>
        </p:nvSpPr>
        <p:spPr>
          <a:xfrm>
            <a:off x="426581" y="333192"/>
            <a:ext cx="3574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Introduce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E4E8B2-4521-FA6D-D908-DF602C30EA71}"/>
              </a:ext>
            </a:extLst>
          </p:cNvPr>
          <p:cNvSpPr txBox="1"/>
          <p:nvPr/>
        </p:nvSpPr>
        <p:spPr>
          <a:xfrm>
            <a:off x="426581" y="1533358"/>
            <a:ext cx="9471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Goal: Using what we have learned in the classroom as a derivative, use machine learning and neural networks to build a model that recognizes different types of abnormal heart sounds.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53C32-5881-191F-D99A-A67872560D16}"/>
              </a:ext>
            </a:extLst>
          </p:cNvPr>
          <p:cNvSpPr/>
          <p:nvPr/>
        </p:nvSpPr>
        <p:spPr>
          <a:xfrm>
            <a:off x="503339" y="3187816"/>
            <a:ext cx="1845578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 dataset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AE7E9F-082B-8DF7-3700-C598EE17D51D}"/>
              </a:ext>
            </a:extLst>
          </p:cNvPr>
          <p:cNvSpPr/>
          <p:nvPr/>
        </p:nvSpPr>
        <p:spPr>
          <a:xfrm>
            <a:off x="3192709" y="3187816"/>
            <a:ext cx="1845578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Signal preprocessing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B14E6F-EBB0-8273-B9E0-652D2FFE73D8}"/>
              </a:ext>
            </a:extLst>
          </p:cNvPr>
          <p:cNvSpPr/>
          <p:nvPr/>
        </p:nvSpPr>
        <p:spPr>
          <a:xfrm>
            <a:off x="5965970" y="3187816"/>
            <a:ext cx="1845578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 extraction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85020C-7D8E-0F26-3898-D53B8B9129BE}"/>
              </a:ext>
            </a:extLst>
          </p:cNvPr>
          <p:cNvSpPr/>
          <p:nvPr/>
        </p:nvSpPr>
        <p:spPr>
          <a:xfrm>
            <a:off x="5965970" y="4989939"/>
            <a:ext cx="1845578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Neural network Building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97A0BB-EC1B-AE2A-40D7-3C487C576F86}"/>
              </a:ext>
            </a:extLst>
          </p:cNvPr>
          <p:cNvSpPr/>
          <p:nvPr/>
        </p:nvSpPr>
        <p:spPr>
          <a:xfrm>
            <a:off x="503339" y="4989939"/>
            <a:ext cx="1845578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54F20E-E222-AA5D-AA33-3FF3354215AC}"/>
              </a:ext>
            </a:extLst>
          </p:cNvPr>
          <p:cNvSpPr/>
          <p:nvPr/>
        </p:nvSpPr>
        <p:spPr>
          <a:xfrm>
            <a:off x="3192709" y="4989939"/>
            <a:ext cx="1845578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89E1BF9-F73E-F1D2-8423-28DD86B3109B}"/>
              </a:ext>
            </a:extLst>
          </p:cNvPr>
          <p:cNvSpPr/>
          <p:nvPr/>
        </p:nvSpPr>
        <p:spPr>
          <a:xfrm>
            <a:off x="2499919" y="3506598"/>
            <a:ext cx="562063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F48F429-FAFB-7305-C0A4-02B6636CF69B}"/>
              </a:ext>
            </a:extLst>
          </p:cNvPr>
          <p:cNvSpPr/>
          <p:nvPr/>
        </p:nvSpPr>
        <p:spPr>
          <a:xfrm>
            <a:off x="5221097" y="3506598"/>
            <a:ext cx="562063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2F13115-BFA4-56F1-FF01-F212C278FC5C}"/>
              </a:ext>
            </a:extLst>
          </p:cNvPr>
          <p:cNvSpPr/>
          <p:nvPr/>
        </p:nvSpPr>
        <p:spPr>
          <a:xfrm rot="5400000">
            <a:off x="6607728" y="4395076"/>
            <a:ext cx="562063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9674690-C8A8-F1F5-F8B1-56703CB08913}"/>
              </a:ext>
            </a:extLst>
          </p:cNvPr>
          <p:cNvSpPr/>
          <p:nvPr/>
        </p:nvSpPr>
        <p:spPr>
          <a:xfrm rot="10800000">
            <a:off x="5221096" y="5324642"/>
            <a:ext cx="562063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78404A3-282E-876D-E973-11C6947A1AB6}"/>
              </a:ext>
            </a:extLst>
          </p:cNvPr>
          <p:cNvSpPr/>
          <p:nvPr/>
        </p:nvSpPr>
        <p:spPr>
          <a:xfrm rot="10800000">
            <a:off x="2447836" y="5324642"/>
            <a:ext cx="562063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B36827-73F0-65DF-655B-B6A22A4C4987}"/>
              </a:ext>
            </a:extLst>
          </p:cNvPr>
          <p:cNvSpPr txBox="1"/>
          <p:nvPr/>
        </p:nvSpPr>
        <p:spPr>
          <a:xfrm>
            <a:off x="8296712" y="3077328"/>
            <a:ext cx="3582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The dataset is from a Kaggle competition dataset.  It has one type of normal heart sounds and four types of abnormal heart sounds such as </a:t>
            </a:r>
            <a:r>
              <a:rPr lang="en-US" altLang="zh-CN" dirty="0" err="1">
                <a:solidFill>
                  <a:schemeClr val="bg1"/>
                </a:solidFill>
              </a:rPr>
              <a:t>AS</a:t>
            </a:r>
            <a:r>
              <a:rPr lang="en-US" altLang="zh-CN" dirty="0">
                <a:solidFill>
                  <a:schemeClr val="bg1"/>
                </a:solidFill>
              </a:rPr>
              <a:t>, MS, MR, and MVP. They are all common heart diseases.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5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27FDAF-D874-405E-1FBC-D5A965C55F44}"/>
              </a:ext>
            </a:extLst>
          </p:cNvPr>
          <p:cNvSpPr/>
          <p:nvPr/>
        </p:nvSpPr>
        <p:spPr>
          <a:xfrm>
            <a:off x="288458" y="207357"/>
            <a:ext cx="26388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preprocessing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E1BC5B-048F-1718-0B13-2A1EB3151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4" y="872885"/>
            <a:ext cx="4325487" cy="12928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F516E4-BA15-2203-1A1E-CD44DA47F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5" y="2226763"/>
            <a:ext cx="4325487" cy="14351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7E16F9-C952-A828-7BCD-B9FF73EEB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4" y="3661934"/>
            <a:ext cx="4325487" cy="14351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247E6B9-E839-B32F-CFF4-753BFFD13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5" y="5097105"/>
            <a:ext cx="4325486" cy="14918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B2EB3E3-26CD-273F-E524-F565CA0599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72885"/>
            <a:ext cx="4913356" cy="21946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0F76EA9-B6BC-C9F2-2A43-EAF646CD9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152" y="3644544"/>
            <a:ext cx="3017526" cy="294437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15A07CC-419F-033D-F852-853FD528EDA6}"/>
              </a:ext>
            </a:extLst>
          </p:cNvPr>
          <p:cNvSpPr/>
          <p:nvPr/>
        </p:nvSpPr>
        <p:spPr>
          <a:xfrm>
            <a:off x="5535151" y="3167390"/>
            <a:ext cx="28552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extract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5C318B-A5E2-B3A5-2EBB-B7C566FBA6C1}"/>
              </a:ext>
            </a:extLst>
          </p:cNvPr>
          <p:cNvSpPr txBox="1"/>
          <p:nvPr/>
        </p:nvSpPr>
        <p:spPr>
          <a:xfrm>
            <a:off x="8716160" y="3661934"/>
            <a:ext cx="31710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It's method recommend on dealing with such medical audio signal, called second-order spectral (poly spectrum). It can well suppress the phase relationship in the signal, detect and quantify the phase coupling of non-Gaussian signals, and is often used for non-stationary medical signals, such as EEG , ECG, EMG.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4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4BBF22-D308-596B-CEA1-E9CA97A7D7FF}"/>
              </a:ext>
            </a:extLst>
          </p:cNvPr>
          <p:cNvSpPr/>
          <p:nvPr/>
        </p:nvSpPr>
        <p:spPr>
          <a:xfrm>
            <a:off x="611731" y="517749"/>
            <a:ext cx="25795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Network build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8D9ED7-D364-D6E7-644B-C44FC6CA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1" y="1231900"/>
            <a:ext cx="2744569" cy="4140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D30B6D-CF9D-B0F1-B60D-767135713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1" y="5372100"/>
            <a:ext cx="2744568" cy="9199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EB717E1-32BA-7A91-FD76-6A6A3A3B7072}"/>
              </a:ext>
            </a:extLst>
          </p:cNvPr>
          <p:cNvSpPr/>
          <p:nvPr/>
        </p:nvSpPr>
        <p:spPr>
          <a:xfrm>
            <a:off x="4765173" y="517749"/>
            <a:ext cx="15151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en-US" altLang="zh-CN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raining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D1B3E7-E02F-A925-7027-8C33DCFFE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09" y="1231900"/>
            <a:ext cx="3701185" cy="17965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8DB39FA-E883-142B-3961-3C08492DB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06" y="1040969"/>
            <a:ext cx="4564894" cy="385040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1068FD7-25DF-44A5-C42A-BD64D4145308}"/>
              </a:ext>
            </a:extLst>
          </p:cNvPr>
          <p:cNvSpPr/>
          <p:nvPr/>
        </p:nvSpPr>
        <p:spPr>
          <a:xfrm>
            <a:off x="9315480" y="522608"/>
            <a:ext cx="11881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413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B668F9-1489-255D-E980-E476A39E13D9}"/>
              </a:ext>
            </a:extLst>
          </p:cNvPr>
          <p:cNvSpPr/>
          <p:nvPr/>
        </p:nvSpPr>
        <p:spPr>
          <a:xfrm>
            <a:off x="4304484" y="2505670"/>
            <a:ext cx="3583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0891647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472</TotalTime>
  <Words>157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Qihua Gong</dc:creator>
  <cp:lastModifiedBy>Qihua Gong</cp:lastModifiedBy>
  <cp:revision>1</cp:revision>
  <dcterms:created xsi:type="dcterms:W3CDTF">2022-05-10T17:34:03Z</dcterms:created>
  <dcterms:modified xsi:type="dcterms:W3CDTF">2022-05-11T01:26:45Z</dcterms:modified>
</cp:coreProperties>
</file>