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347" r:id="rId3"/>
    <p:sldId id="350" r:id="rId4"/>
    <p:sldId id="348" r:id="rId5"/>
    <p:sldId id="351" r:id="rId6"/>
    <p:sldId id="356" r:id="rId7"/>
    <p:sldId id="352" r:id="rId8"/>
    <p:sldId id="353" r:id="rId9"/>
    <p:sldId id="355" r:id="rId10"/>
    <p:sldId id="359" r:id="rId11"/>
    <p:sldId id="360" r:id="rId12"/>
    <p:sldId id="361" r:id="rId13"/>
    <p:sldId id="320" r:id="rId14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Vidaloka" panose="02020500000000000000" charset="0"/>
      <p:regular r:id="rId28"/>
    </p:embeddedFont>
    <p:embeddedFont>
      <p:font typeface="標楷體" panose="03000509000000000000" pitchFamily="65" charset="-12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33"/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EA754-2220-4BBF-B411-3E5087B2A9B0}">
  <a:tblStyle styleId="{AE6EA754-2220-4BBF-B411-3E5087B2A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07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5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40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cc7554a049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cc7554a049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58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9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9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9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85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期末專題</a:t>
            </a:r>
            <a:br>
              <a:rPr lang="en-US" altLang="zh-TW" dirty="0"/>
            </a:br>
            <a:r>
              <a:rPr lang="zh-TW" altLang="en-US" dirty="0"/>
              <a:t>行事曆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</a:rPr>
              <a:t>數三乙 </a:t>
            </a:r>
            <a:r>
              <a:rPr lang="en-US" altLang="zh-TW" dirty="0">
                <a:solidFill>
                  <a:schemeClr val="dk1"/>
                </a:solidFill>
              </a:rPr>
              <a:t>S0922124 </a:t>
            </a:r>
            <a:r>
              <a:rPr lang="zh-TW" altLang="en-US" dirty="0">
                <a:solidFill>
                  <a:schemeClr val="dk1"/>
                </a:solidFill>
              </a:rPr>
              <a:t>龔少谷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未來的目標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1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編輯功能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  <a:br>
              <a:rPr lang="en-US" altLang="zh-TW" dirty="0"/>
            </a:b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650800" y="274907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登入功能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刪除功能的優化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1888200" y="332319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提醒功能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572000" y="3321771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是否完成的分別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334600" y="274087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9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3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 yourcompany.com</a:t>
            </a:r>
            <a:endParaRPr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1112683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發想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Google Shape;6757;p142">
            <a:extLst>
              <a:ext uri="{FF2B5EF4-FFF2-40B4-BE49-F238E27FC236}">
                <a16:creationId xmlns:a16="http://schemas.microsoft.com/office/drawing/2014/main" id="{84A7C16E-8189-9101-8AE1-D4E6A3F71D06}"/>
              </a:ext>
            </a:extLst>
          </p:cNvPr>
          <p:cNvGrpSpPr/>
          <p:nvPr/>
        </p:nvGrpSpPr>
        <p:grpSpPr>
          <a:xfrm>
            <a:off x="2142229" y="2571750"/>
            <a:ext cx="1013055" cy="1013055"/>
            <a:chOff x="5651375" y="3806450"/>
            <a:chExt cx="481825" cy="481825"/>
          </a:xfrm>
          <a:solidFill>
            <a:srgbClr val="3F3533"/>
          </a:solidFill>
        </p:grpSpPr>
        <p:sp>
          <p:nvSpPr>
            <p:cNvPr id="7" name="Google Shape;6758;p142">
              <a:extLst>
                <a:ext uri="{FF2B5EF4-FFF2-40B4-BE49-F238E27FC236}">
                  <a16:creationId xmlns:a16="http://schemas.microsoft.com/office/drawing/2014/main" id="{E749BCB2-FE3B-903D-CDD8-764276073474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759;p142">
              <a:extLst>
                <a:ext uri="{FF2B5EF4-FFF2-40B4-BE49-F238E27FC236}">
                  <a16:creationId xmlns:a16="http://schemas.microsoft.com/office/drawing/2014/main" id="{95B59B83-4A9E-2A25-FCBA-0FAA1FCCBF63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760;p142">
              <a:extLst>
                <a:ext uri="{FF2B5EF4-FFF2-40B4-BE49-F238E27FC236}">
                  <a16:creationId xmlns:a16="http://schemas.microsoft.com/office/drawing/2014/main" id="{61295000-31DD-290A-473A-623980895806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761;p142">
              <a:extLst>
                <a:ext uri="{FF2B5EF4-FFF2-40B4-BE49-F238E27FC236}">
                  <a16:creationId xmlns:a16="http://schemas.microsoft.com/office/drawing/2014/main" id="{F4ADB132-0E9B-96F3-A949-EF437BF00300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762;p142">
            <a:extLst>
              <a:ext uri="{FF2B5EF4-FFF2-40B4-BE49-F238E27FC236}">
                <a16:creationId xmlns:a16="http://schemas.microsoft.com/office/drawing/2014/main" id="{8B688368-82DF-EBD2-EE19-CD373D5D3038}"/>
              </a:ext>
            </a:extLst>
          </p:cNvPr>
          <p:cNvGrpSpPr/>
          <p:nvPr/>
        </p:nvGrpSpPr>
        <p:grpSpPr>
          <a:xfrm>
            <a:off x="5988716" y="2440864"/>
            <a:ext cx="1013055" cy="1137851"/>
            <a:chOff x="6264300" y="3809300"/>
            <a:chExt cx="423950" cy="476175"/>
          </a:xfrm>
          <a:solidFill>
            <a:srgbClr val="3F3533"/>
          </a:solidFill>
        </p:grpSpPr>
        <p:sp>
          <p:nvSpPr>
            <p:cNvPr id="12" name="Google Shape;6763;p142">
              <a:extLst>
                <a:ext uri="{FF2B5EF4-FFF2-40B4-BE49-F238E27FC236}">
                  <a16:creationId xmlns:a16="http://schemas.microsoft.com/office/drawing/2014/main" id="{C26DAFC1-E2DE-1A26-C063-8560EE106751}"/>
                </a:ext>
              </a:extLst>
            </p:cNvPr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764;p142">
              <a:extLst>
                <a:ext uri="{FF2B5EF4-FFF2-40B4-BE49-F238E27FC236}">
                  <a16:creationId xmlns:a16="http://schemas.microsoft.com/office/drawing/2014/main" id="{66B4BD46-127C-C12F-4884-02CA2CE0EA83}"/>
                </a:ext>
              </a:extLst>
            </p:cNvPr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765;p142">
              <a:extLst>
                <a:ext uri="{FF2B5EF4-FFF2-40B4-BE49-F238E27FC236}">
                  <a16:creationId xmlns:a16="http://schemas.microsoft.com/office/drawing/2014/main" id="{F943B385-5F67-F2BF-1952-255A2C336104}"/>
                </a:ext>
              </a:extLst>
            </p:cNvPr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2F9C39-5254-E544-7DBE-35BD26CFBFF2}"/>
              </a:ext>
            </a:extLst>
          </p:cNvPr>
          <p:cNvSpPr txBox="1"/>
          <p:nvPr/>
        </p:nvSpPr>
        <p:spPr>
          <a:xfrm>
            <a:off x="5865867" y="3752426"/>
            <a:ext cx="1258751" cy="39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22D6F79-D0B0-E0FF-88BB-90829EDA038A}"/>
              </a:ext>
            </a:extLst>
          </p:cNvPr>
          <p:cNvCxnSpPr/>
          <p:nvPr/>
        </p:nvCxnSpPr>
        <p:spPr>
          <a:xfrm>
            <a:off x="3623733" y="3078277"/>
            <a:ext cx="199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9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goals</a:t>
            </a:r>
            <a:endParaRPr dirty="0"/>
          </a:p>
        </p:txBody>
      </p:sp>
      <p:sp>
        <p:nvSpPr>
          <p:cNvPr id="1401" name="Google Shape;1401;p10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2" name="Google Shape;1402;p10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容易新增</a:t>
            </a:r>
            <a:endParaRPr dirty="0"/>
          </a:p>
        </p:txBody>
      </p:sp>
      <p:sp>
        <p:nvSpPr>
          <p:cNvPr id="1403" name="Google Shape;1403;p10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方便選取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4" name="Google Shape;1404;p10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直接選取要新增的日期</a:t>
            </a:r>
            <a:endParaRPr dirty="0"/>
          </a:p>
        </p:txBody>
      </p:sp>
      <p:sp>
        <p:nvSpPr>
          <p:cNvPr id="1405" name="Google Shape;1405;p10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6" name="Google Shape;1406;p10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尚未完成</a:t>
            </a:r>
            <a:endParaRPr dirty="0"/>
          </a:p>
        </p:txBody>
      </p:sp>
      <p:sp>
        <p:nvSpPr>
          <p:cNvPr id="1407" name="Google Shape;1407;p10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8" name="Google Shape;1408;p10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簡單刪除</a:t>
            </a:r>
            <a:endParaRPr dirty="0"/>
          </a:p>
        </p:txBody>
      </p:sp>
      <p:grpSp>
        <p:nvGrpSpPr>
          <p:cNvPr id="2" name="Google Shape;1683;p124">
            <a:extLst>
              <a:ext uri="{FF2B5EF4-FFF2-40B4-BE49-F238E27FC236}">
                <a16:creationId xmlns:a16="http://schemas.microsoft.com/office/drawing/2014/main" id="{795DE59A-167D-DE09-E59B-BFD4908B6277}"/>
              </a:ext>
            </a:extLst>
          </p:cNvPr>
          <p:cNvGrpSpPr/>
          <p:nvPr/>
        </p:nvGrpSpPr>
        <p:grpSpPr>
          <a:xfrm>
            <a:off x="1764217" y="1986679"/>
            <a:ext cx="359972" cy="317796"/>
            <a:chOff x="4707141" y="2264127"/>
            <a:chExt cx="324040" cy="286074"/>
          </a:xfrm>
          <a:solidFill>
            <a:srgbClr val="3F3533"/>
          </a:solidFill>
        </p:grpSpPr>
        <p:sp>
          <p:nvSpPr>
            <p:cNvPr id="3" name="Google Shape;1684;p124">
              <a:extLst>
                <a:ext uri="{FF2B5EF4-FFF2-40B4-BE49-F238E27FC236}">
                  <a16:creationId xmlns:a16="http://schemas.microsoft.com/office/drawing/2014/main" id="{74A7EB4E-A2D0-2311-98A1-58B1314A232C}"/>
                </a:ext>
              </a:extLst>
            </p:cNvPr>
            <p:cNvSpPr/>
            <p:nvPr/>
          </p:nvSpPr>
          <p:spPr>
            <a:xfrm>
              <a:off x="4707141" y="2284656"/>
              <a:ext cx="324040" cy="265545"/>
            </a:xfrm>
            <a:custGeom>
              <a:avLst/>
              <a:gdLst/>
              <a:ahLst/>
              <a:cxnLst/>
              <a:rect l="l" t="t" r="r" b="b"/>
              <a:pathLst>
                <a:path w="16558" h="13569" extrusionOk="0">
                  <a:moveTo>
                    <a:pt x="491" y="1"/>
                  </a:moveTo>
                  <a:cubicBezTo>
                    <a:pt x="226" y="1"/>
                    <a:pt x="1" y="216"/>
                    <a:pt x="1" y="491"/>
                  </a:cubicBezTo>
                  <a:lnTo>
                    <a:pt x="1" y="2912"/>
                  </a:lnTo>
                  <a:lnTo>
                    <a:pt x="16548" y="2912"/>
                  </a:lnTo>
                  <a:lnTo>
                    <a:pt x="16548" y="491"/>
                  </a:lnTo>
                  <a:cubicBezTo>
                    <a:pt x="16548" y="216"/>
                    <a:pt x="16333" y="1"/>
                    <a:pt x="16058" y="1"/>
                  </a:cubicBezTo>
                  <a:lnTo>
                    <a:pt x="13607" y="1"/>
                  </a:lnTo>
                  <a:lnTo>
                    <a:pt x="13607" y="1452"/>
                  </a:lnTo>
                  <a:cubicBezTo>
                    <a:pt x="13568" y="1731"/>
                    <a:pt x="13348" y="1871"/>
                    <a:pt x="13126" y="1871"/>
                  </a:cubicBezTo>
                  <a:cubicBezTo>
                    <a:pt x="12904" y="1871"/>
                    <a:pt x="12681" y="1731"/>
                    <a:pt x="12637" y="1452"/>
                  </a:cubicBezTo>
                  <a:lnTo>
                    <a:pt x="12637" y="1"/>
                  </a:lnTo>
                  <a:lnTo>
                    <a:pt x="3912" y="1"/>
                  </a:lnTo>
                  <a:lnTo>
                    <a:pt x="3912" y="1452"/>
                  </a:lnTo>
                  <a:cubicBezTo>
                    <a:pt x="3873" y="1731"/>
                    <a:pt x="3652" y="1871"/>
                    <a:pt x="3430" y="1871"/>
                  </a:cubicBezTo>
                  <a:cubicBezTo>
                    <a:pt x="3209" y="1871"/>
                    <a:pt x="2986" y="1731"/>
                    <a:pt x="2942" y="1452"/>
                  </a:cubicBezTo>
                  <a:lnTo>
                    <a:pt x="2942" y="1"/>
                  </a:lnTo>
                  <a:close/>
                  <a:moveTo>
                    <a:pt x="8265" y="6706"/>
                  </a:moveTo>
                  <a:cubicBezTo>
                    <a:pt x="8569" y="6706"/>
                    <a:pt x="8794" y="6971"/>
                    <a:pt x="8755" y="7275"/>
                  </a:cubicBezTo>
                  <a:lnTo>
                    <a:pt x="8755" y="7765"/>
                  </a:lnTo>
                  <a:lnTo>
                    <a:pt x="9245" y="7765"/>
                  </a:lnTo>
                  <a:cubicBezTo>
                    <a:pt x="9272" y="7760"/>
                    <a:pt x="9299" y="7758"/>
                    <a:pt x="9325" y="7758"/>
                  </a:cubicBezTo>
                  <a:cubicBezTo>
                    <a:pt x="9586" y="7758"/>
                    <a:pt x="9804" y="7969"/>
                    <a:pt x="9804" y="8245"/>
                  </a:cubicBezTo>
                  <a:cubicBezTo>
                    <a:pt x="9804" y="8526"/>
                    <a:pt x="9578" y="8740"/>
                    <a:pt x="9311" y="8740"/>
                  </a:cubicBezTo>
                  <a:cubicBezTo>
                    <a:pt x="9290" y="8740"/>
                    <a:pt x="9267" y="8738"/>
                    <a:pt x="9245" y="8735"/>
                  </a:cubicBezTo>
                  <a:lnTo>
                    <a:pt x="9245" y="8725"/>
                  </a:lnTo>
                  <a:lnTo>
                    <a:pt x="8274" y="8725"/>
                  </a:lnTo>
                  <a:cubicBezTo>
                    <a:pt x="8000" y="8725"/>
                    <a:pt x="7784" y="8510"/>
                    <a:pt x="7784" y="8245"/>
                  </a:cubicBezTo>
                  <a:lnTo>
                    <a:pt x="7784" y="7275"/>
                  </a:lnTo>
                  <a:cubicBezTo>
                    <a:pt x="7735" y="6971"/>
                    <a:pt x="7971" y="6706"/>
                    <a:pt x="8265" y="6706"/>
                  </a:cubicBezTo>
                  <a:close/>
                  <a:moveTo>
                    <a:pt x="8274" y="5814"/>
                  </a:moveTo>
                  <a:cubicBezTo>
                    <a:pt x="6108" y="5814"/>
                    <a:pt x="5030" y="8431"/>
                    <a:pt x="6559" y="9951"/>
                  </a:cubicBezTo>
                  <a:cubicBezTo>
                    <a:pt x="7054" y="10446"/>
                    <a:pt x="7663" y="10668"/>
                    <a:pt x="8260" y="10668"/>
                  </a:cubicBezTo>
                  <a:cubicBezTo>
                    <a:pt x="9504" y="10668"/>
                    <a:pt x="10696" y="9703"/>
                    <a:pt x="10696" y="8245"/>
                  </a:cubicBezTo>
                  <a:cubicBezTo>
                    <a:pt x="10696" y="8243"/>
                    <a:pt x="10696" y="8242"/>
                    <a:pt x="10696" y="8240"/>
                  </a:cubicBezTo>
                  <a:lnTo>
                    <a:pt x="10696" y="8240"/>
                  </a:lnTo>
                  <a:cubicBezTo>
                    <a:pt x="10696" y="8239"/>
                    <a:pt x="10696" y="8237"/>
                    <a:pt x="10696" y="8235"/>
                  </a:cubicBezTo>
                  <a:cubicBezTo>
                    <a:pt x="10696" y="6904"/>
                    <a:pt x="9611" y="5818"/>
                    <a:pt x="8281" y="5814"/>
                  </a:cubicBezTo>
                  <a:lnTo>
                    <a:pt x="8281" y="5814"/>
                  </a:lnTo>
                  <a:cubicBezTo>
                    <a:pt x="8279" y="5814"/>
                    <a:pt x="8277" y="5814"/>
                    <a:pt x="8274" y="5814"/>
                  </a:cubicBezTo>
                  <a:close/>
                  <a:moveTo>
                    <a:pt x="8249" y="4842"/>
                  </a:moveTo>
                  <a:cubicBezTo>
                    <a:pt x="9993" y="4842"/>
                    <a:pt x="11666" y="6196"/>
                    <a:pt x="11666" y="8245"/>
                  </a:cubicBezTo>
                  <a:cubicBezTo>
                    <a:pt x="11666" y="10117"/>
                    <a:pt x="10147" y="11627"/>
                    <a:pt x="8274" y="11637"/>
                  </a:cubicBezTo>
                  <a:cubicBezTo>
                    <a:pt x="5245" y="11627"/>
                    <a:pt x="3736" y="7980"/>
                    <a:pt x="5873" y="5843"/>
                  </a:cubicBezTo>
                  <a:cubicBezTo>
                    <a:pt x="6564" y="5152"/>
                    <a:pt x="7415" y="4842"/>
                    <a:pt x="8249" y="4842"/>
                  </a:cubicBezTo>
                  <a:close/>
                  <a:moveTo>
                    <a:pt x="1" y="3883"/>
                  </a:moveTo>
                  <a:lnTo>
                    <a:pt x="1" y="13088"/>
                  </a:lnTo>
                  <a:cubicBezTo>
                    <a:pt x="1" y="13352"/>
                    <a:pt x="226" y="13568"/>
                    <a:pt x="491" y="13568"/>
                  </a:cubicBezTo>
                  <a:lnTo>
                    <a:pt x="16068" y="13568"/>
                  </a:lnTo>
                  <a:cubicBezTo>
                    <a:pt x="16333" y="13568"/>
                    <a:pt x="16548" y="13352"/>
                    <a:pt x="16558" y="13088"/>
                  </a:cubicBezTo>
                  <a:lnTo>
                    <a:pt x="16558" y="38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85;p124">
              <a:extLst>
                <a:ext uri="{FF2B5EF4-FFF2-40B4-BE49-F238E27FC236}">
                  <a16:creationId xmlns:a16="http://schemas.microsoft.com/office/drawing/2014/main" id="{1D0DF474-D126-C8BE-8D5E-10A90BA17052}"/>
                </a:ext>
              </a:extLst>
            </p:cNvPr>
            <p:cNvSpPr/>
            <p:nvPr/>
          </p:nvSpPr>
          <p:spPr>
            <a:xfrm>
              <a:off x="4763737" y="2264127"/>
              <a:ext cx="20744" cy="20549"/>
            </a:xfrm>
            <a:custGeom>
              <a:avLst/>
              <a:gdLst/>
              <a:ahLst/>
              <a:cxnLst/>
              <a:rect l="l" t="t" r="r" b="b"/>
              <a:pathLst>
                <a:path w="1060" h="1050" extrusionOk="0">
                  <a:moveTo>
                    <a:pt x="530" y="1"/>
                  </a:moveTo>
                  <a:cubicBezTo>
                    <a:pt x="236" y="1"/>
                    <a:pt x="1" y="265"/>
                    <a:pt x="50" y="569"/>
                  </a:cubicBezTo>
                  <a:lnTo>
                    <a:pt x="50" y="1050"/>
                  </a:lnTo>
                  <a:lnTo>
                    <a:pt x="1020" y="1050"/>
                  </a:lnTo>
                  <a:lnTo>
                    <a:pt x="1020" y="569"/>
                  </a:lnTo>
                  <a:cubicBezTo>
                    <a:pt x="1059" y="265"/>
                    <a:pt x="834" y="1"/>
                    <a:pt x="5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124">
              <a:extLst>
                <a:ext uri="{FF2B5EF4-FFF2-40B4-BE49-F238E27FC236}">
                  <a16:creationId xmlns:a16="http://schemas.microsoft.com/office/drawing/2014/main" id="{C72125E0-80B4-45A2-A168-B3B152EF5142}"/>
                </a:ext>
              </a:extLst>
            </p:cNvPr>
            <p:cNvSpPr/>
            <p:nvPr/>
          </p:nvSpPr>
          <p:spPr>
            <a:xfrm>
              <a:off x="4953468" y="2264127"/>
              <a:ext cx="20744" cy="20549"/>
            </a:xfrm>
            <a:custGeom>
              <a:avLst/>
              <a:gdLst/>
              <a:ahLst/>
              <a:cxnLst/>
              <a:rect l="l" t="t" r="r" b="b"/>
              <a:pathLst>
                <a:path w="1060" h="1050" extrusionOk="0">
                  <a:moveTo>
                    <a:pt x="530" y="1"/>
                  </a:moveTo>
                  <a:cubicBezTo>
                    <a:pt x="236" y="1"/>
                    <a:pt x="1" y="265"/>
                    <a:pt x="50" y="569"/>
                  </a:cubicBezTo>
                  <a:lnTo>
                    <a:pt x="50" y="1050"/>
                  </a:lnTo>
                  <a:lnTo>
                    <a:pt x="1020" y="1050"/>
                  </a:lnTo>
                  <a:lnTo>
                    <a:pt x="1020" y="569"/>
                  </a:lnTo>
                  <a:cubicBezTo>
                    <a:pt x="1059" y="265"/>
                    <a:pt x="834" y="1"/>
                    <a:pt x="5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29;p142">
            <a:extLst>
              <a:ext uri="{FF2B5EF4-FFF2-40B4-BE49-F238E27FC236}">
                <a16:creationId xmlns:a16="http://schemas.microsoft.com/office/drawing/2014/main" id="{30201B14-2D87-3E4F-29C8-F3A2AC29BEE1}"/>
              </a:ext>
            </a:extLst>
          </p:cNvPr>
          <p:cNvGrpSpPr/>
          <p:nvPr/>
        </p:nvGrpSpPr>
        <p:grpSpPr>
          <a:xfrm>
            <a:off x="6977321" y="3417774"/>
            <a:ext cx="346347" cy="339623"/>
            <a:chOff x="1490050" y="3805975"/>
            <a:chExt cx="491900" cy="482350"/>
          </a:xfrm>
          <a:solidFill>
            <a:srgbClr val="3F3533"/>
          </a:solidFill>
        </p:grpSpPr>
        <p:sp>
          <p:nvSpPr>
            <p:cNvPr id="7" name="Google Shape;6730;p142">
              <a:extLst>
                <a:ext uri="{FF2B5EF4-FFF2-40B4-BE49-F238E27FC236}">
                  <a16:creationId xmlns:a16="http://schemas.microsoft.com/office/drawing/2014/main" id="{EE7F8AA1-E3AD-06BD-3536-8F9A89E6666A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731;p142">
              <a:extLst>
                <a:ext uri="{FF2B5EF4-FFF2-40B4-BE49-F238E27FC236}">
                  <a16:creationId xmlns:a16="http://schemas.microsoft.com/office/drawing/2014/main" id="{C188348C-C80C-1E84-4975-1CDD55066862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732;p142">
              <a:extLst>
                <a:ext uri="{FF2B5EF4-FFF2-40B4-BE49-F238E27FC236}">
                  <a16:creationId xmlns:a16="http://schemas.microsoft.com/office/drawing/2014/main" id="{8AF8D121-AD82-A618-AC60-97B84419B8BF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733;p142">
              <a:extLst>
                <a:ext uri="{FF2B5EF4-FFF2-40B4-BE49-F238E27FC236}">
                  <a16:creationId xmlns:a16="http://schemas.microsoft.com/office/drawing/2014/main" id="{2E9B78D1-A22A-9ADC-831C-B4DA41E9129B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464;p142">
            <a:extLst>
              <a:ext uri="{FF2B5EF4-FFF2-40B4-BE49-F238E27FC236}">
                <a16:creationId xmlns:a16="http://schemas.microsoft.com/office/drawing/2014/main" id="{74BE9FB7-BA89-C65D-17BA-B6FCC35713A1}"/>
              </a:ext>
            </a:extLst>
          </p:cNvPr>
          <p:cNvGrpSpPr/>
          <p:nvPr/>
        </p:nvGrpSpPr>
        <p:grpSpPr>
          <a:xfrm>
            <a:off x="1793818" y="3396079"/>
            <a:ext cx="298169" cy="339253"/>
            <a:chOff x="2707500" y="249400"/>
            <a:chExt cx="423475" cy="481825"/>
          </a:xfrm>
          <a:solidFill>
            <a:srgbClr val="3F3533"/>
          </a:solidFill>
        </p:grpSpPr>
        <p:sp>
          <p:nvSpPr>
            <p:cNvPr id="12" name="Google Shape;6465;p142">
              <a:extLst>
                <a:ext uri="{FF2B5EF4-FFF2-40B4-BE49-F238E27FC236}">
                  <a16:creationId xmlns:a16="http://schemas.microsoft.com/office/drawing/2014/main" id="{FC0B5845-7D21-CD6D-531D-9106DA044E1E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solidFill>
                <a:srgbClr val="F5F2E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466;p142">
              <a:extLst>
                <a:ext uri="{FF2B5EF4-FFF2-40B4-BE49-F238E27FC236}">
                  <a16:creationId xmlns:a16="http://schemas.microsoft.com/office/drawing/2014/main" id="{D9B1233A-F44C-F959-BC91-F965F9DD6417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solidFill>
                <a:srgbClr val="F5F2E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6693;p142">
            <a:extLst>
              <a:ext uri="{FF2B5EF4-FFF2-40B4-BE49-F238E27FC236}">
                <a16:creationId xmlns:a16="http://schemas.microsoft.com/office/drawing/2014/main" id="{EEFAC63D-6181-9D5A-838E-BA329132ACC5}"/>
              </a:ext>
            </a:extLst>
          </p:cNvPr>
          <p:cNvSpPr/>
          <p:nvPr/>
        </p:nvSpPr>
        <p:spPr>
          <a:xfrm>
            <a:off x="6977330" y="194158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3F3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61335" y="1389810"/>
            <a:ext cx="7821330" cy="236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sz="2000" dirty="0" err="1"/>
              <a:t>CalendarView</a:t>
            </a:r>
            <a:endParaRPr lang="en-US" altLang="zh-TW" sz="2000" dirty="0"/>
          </a:p>
          <a:p>
            <a:pPr marL="285750" indent="-285750"/>
            <a:r>
              <a:rPr lang="en-US" altLang="zh-TW" sz="2000" dirty="0" err="1"/>
              <a:t>ListView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刪除鈕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新增鈕</a:t>
            </a:r>
            <a:endParaRPr lang="en-US" altLang="zh-TW" sz="2000" dirty="0"/>
          </a:p>
          <a:p>
            <a:pPr marL="285750" indent="-285750"/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主畫面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4DA7BF-7025-F6D5-0D7A-C1F7AE96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16" y="915575"/>
            <a:ext cx="1841017" cy="37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61335" y="1389810"/>
            <a:ext cx="7821330" cy="236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1800" dirty="0"/>
              <a:t>使用</a:t>
            </a:r>
            <a:r>
              <a:rPr lang="en-US" altLang="zh-TW" sz="1800" dirty="0"/>
              <a:t>SQLite</a:t>
            </a:r>
          </a:p>
          <a:p>
            <a:pPr marL="285750" indent="-285750"/>
            <a:r>
              <a:rPr lang="en-US" sz="1800" dirty="0"/>
              <a:t>Note</a:t>
            </a:r>
            <a:r>
              <a:rPr lang="zh-TW" altLang="en-US" sz="1800" dirty="0"/>
              <a:t>（主鍵）</a:t>
            </a:r>
            <a:endParaRPr lang="en-US" altLang="zh-TW" sz="1800" dirty="0"/>
          </a:p>
          <a:p>
            <a:pPr marL="285750" indent="-285750"/>
            <a:r>
              <a:rPr lang="en-US" sz="1800" dirty="0"/>
              <a:t>Finish</a:t>
            </a:r>
          </a:p>
          <a:p>
            <a:pPr marL="285750" indent="-285750"/>
            <a:r>
              <a:rPr lang="en-US" sz="1800" dirty="0"/>
              <a:t>Year</a:t>
            </a:r>
          </a:p>
          <a:p>
            <a:pPr marL="285750" indent="-285750"/>
            <a:r>
              <a:rPr lang="en-US" sz="1800" dirty="0"/>
              <a:t>Month</a:t>
            </a:r>
          </a:p>
          <a:p>
            <a:pPr marL="285750" indent="-285750"/>
            <a:r>
              <a:rPr lang="en-US" sz="1800" dirty="0"/>
              <a:t>Day</a:t>
            </a:r>
          </a:p>
          <a:p>
            <a:pPr marL="285750" indent="-285750"/>
            <a:r>
              <a:rPr lang="en-US" sz="1800" dirty="0"/>
              <a:t>Title</a:t>
            </a:r>
          </a:p>
          <a:p>
            <a:pPr marL="285750" indent="-285750"/>
            <a:r>
              <a:rPr lang="en-US" sz="1800" dirty="0"/>
              <a:t>Content</a:t>
            </a:r>
          </a:p>
          <a:p>
            <a:pPr marL="285750" indent="-285750"/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資料儲存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11000D-2328-CF3C-59DA-9D1C5632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94" y="1910073"/>
            <a:ext cx="6231466" cy="13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2159970"/>
            <a:ext cx="4727787" cy="82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2000" dirty="0"/>
              <a:t>從</a:t>
            </a:r>
            <a:r>
              <a:rPr lang="en-US" altLang="zh-TW" sz="2000" dirty="0" err="1"/>
              <a:t>CalendarView</a:t>
            </a:r>
            <a:r>
              <a:rPr lang="zh-TW" altLang="en-US" sz="2000" dirty="0"/>
              <a:t>選取日期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顯示新增的</a:t>
            </a:r>
            <a:r>
              <a:rPr lang="en-US" altLang="zh-TW" sz="2000" dirty="0" err="1"/>
              <a:t>buttom_sheet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新增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86E75E-F713-870B-6A5F-85DCFC69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59" y="1017725"/>
            <a:ext cx="1970332" cy="3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2159970"/>
            <a:ext cx="4727787" cy="82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2000" dirty="0"/>
              <a:t>從</a:t>
            </a:r>
            <a:r>
              <a:rPr lang="en-US" altLang="zh-TW" sz="2000" dirty="0" err="1"/>
              <a:t>CalendarView</a:t>
            </a:r>
            <a:r>
              <a:rPr lang="zh-TW" altLang="en-US" sz="2000" dirty="0"/>
              <a:t>選取日期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顯示刪除的</a:t>
            </a:r>
            <a:r>
              <a:rPr lang="en-US" altLang="zh-TW" sz="2000" dirty="0" err="1"/>
              <a:t>buttom_sheet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新增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07F5A-A143-9F5F-C72A-47107B2E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77" y="731375"/>
            <a:ext cx="1821895" cy="3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14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143</Words>
  <Application>Microsoft Office PowerPoint</Application>
  <PresentationFormat>如螢幕大小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Montserrat</vt:lpstr>
      <vt:lpstr>Open Sans</vt:lpstr>
      <vt:lpstr>標楷體</vt:lpstr>
      <vt:lpstr>Vidaloka</vt:lpstr>
      <vt:lpstr>Merriweather Light</vt:lpstr>
      <vt:lpstr>Minimalist Business Slides XL by Slidesgo</vt:lpstr>
      <vt:lpstr>期末專題 行事曆</vt:lpstr>
      <vt:lpstr>發想</vt:lpstr>
      <vt:lpstr>需求分析</vt:lpstr>
      <vt:lpstr>Our goals</vt:lpstr>
      <vt:lpstr>設計說明</vt:lpstr>
      <vt:lpstr>主畫面</vt:lpstr>
      <vt:lpstr>資料儲存</vt:lpstr>
      <vt:lpstr>新增</vt:lpstr>
      <vt:lpstr>新增</vt:lpstr>
      <vt:lpstr>未來的目標</vt:lpstr>
      <vt:lpstr>編輯功能 已完成 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 行事曆</dc:title>
  <dc:creator>龔少谷</dc:creator>
  <cp:lastModifiedBy>龔少谷</cp:lastModifiedBy>
  <cp:revision>2</cp:revision>
  <dcterms:modified xsi:type="dcterms:W3CDTF">2023-06-24T18:42:49Z</dcterms:modified>
</cp:coreProperties>
</file>