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</p:sldMasterIdLst>
  <p:notesMasterIdLst>
    <p:notesMasterId r:id="rId8"/>
  </p:notesMasterIdLst>
  <p:sldIdLst>
    <p:sldId id="256" r:id="rId2"/>
    <p:sldId id="272" r:id="rId3"/>
    <p:sldId id="273" r:id="rId4"/>
    <p:sldId id="268" r:id="rId5"/>
    <p:sldId id="274" r:id="rId6"/>
    <p:sldId id="26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8C29D-7C96-49FE-99F8-9AF00DAC7F42}" v="9" dt="2023-05-18T10:16:5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18C5707A-E93F-44DF-BBCC-7AD0E38F1385}"/>
    <pc:docChg chg="modSld">
      <pc:chgData name="Gongas 1331" userId="df032c020f298233" providerId="LiveId" clId="{18C5707A-E93F-44DF-BBCC-7AD0E38F1385}" dt="2023-05-04T10:18:14.079" v="15" actId="20577"/>
      <pc:docMkLst>
        <pc:docMk/>
      </pc:docMkLst>
      <pc:sldChg chg="modSp mod">
        <pc:chgData name="Gongas 1331" userId="df032c020f298233" providerId="LiveId" clId="{18C5707A-E93F-44DF-BBCC-7AD0E38F1385}" dt="2023-05-04T10:18:14.079" v="15" actId="20577"/>
        <pc:sldMkLst>
          <pc:docMk/>
          <pc:sldMk cId="2358758316" sldId="258"/>
        </pc:sldMkLst>
        <pc:spChg chg="mod">
          <ac:chgData name="Gongas 1331" userId="df032c020f298233" providerId="LiveId" clId="{18C5707A-E93F-44DF-BBCC-7AD0E38F1385}" dt="2023-05-04T10:18:14.079" v="15" actId="20577"/>
          <ac:spMkLst>
            <pc:docMk/>
            <pc:sldMk cId="2358758316" sldId="258"/>
            <ac:spMk id="2" creationId="{89C022B9-91C8-FE74-C79F-5212FD61B8BF}"/>
          </ac:spMkLst>
        </pc:spChg>
      </pc:sldChg>
    </pc:docChg>
  </pc:docChgLst>
  <pc:docChgLst>
    <pc:chgData name="Gongas 1331" userId="df032c020f298233" providerId="LiveId" clId="{97D8C29D-7C96-49FE-99F8-9AF00DAC7F42}"/>
    <pc:docChg chg="undo custSel addSld delSld modSld sldOrd delMainMaster">
      <pc:chgData name="Gongas 1331" userId="df032c020f298233" providerId="LiveId" clId="{97D8C29D-7C96-49FE-99F8-9AF00DAC7F42}" dt="2023-05-18T10:17:00.613" v="140" actId="115"/>
      <pc:docMkLst>
        <pc:docMk/>
      </pc:docMkLst>
      <pc:sldChg chg="addSp delSp modSp mod addAnim delAnim setClrOvrMap">
        <pc:chgData name="Gongas 1331" userId="df032c020f298233" providerId="LiveId" clId="{97D8C29D-7C96-49FE-99F8-9AF00DAC7F42}" dt="2023-05-17T13:16:48.725" v="26"/>
        <pc:sldMkLst>
          <pc:docMk/>
          <pc:sldMk cId="2358758316" sldId="258"/>
        </pc:sldMkLst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2" creationId="{89C022B9-91C8-FE74-C79F-5212FD61B8BF}"/>
          </ac:spMkLst>
        </pc:spChg>
        <pc:spChg chg="mo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4" creationId="{46662A18-A112-199E-F403-C9C5E19FD84A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14" creationId="{915128D9-2797-47FA-B6FE-EC24E6B8437A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0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1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2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5" creationId="{017517EF-BD4D-4055-BDB4-A322C53568AD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7" creationId="{0ADDB668-2CA4-4D2B-9C34-3487CA330BA8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28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29" creationId="{2568BC19-F052-4108-93E1-6A3D1DEC072F}"/>
          </ac:spMkLst>
        </pc:spChg>
        <pc:spChg chg="add del">
          <ac:chgData name="Gongas 1331" userId="df032c020f298233" providerId="LiveId" clId="{97D8C29D-7C96-49FE-99F8-9AF00DAC7F42}" dt="2023-05-17T13:15:01.345" v="11" actId="26606"/>
          <ac:spMkLst>
            <pc:docMk/>
            <pc:sldMk cId="2358758316" sldId="258"/>
            <ac:spMk id="30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7.522" v="16" actId="26606"/>
          <ac:spMkLst>
            <pc:docMk/>
            <pc:sldMk cId="2358758316" sldId="258"/>
            <ac:spMk id="31" creationId="{D5FD337D-4D6B-4C8B-B6F5-121097E09881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2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3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4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6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7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6.627" v="14" actId="26606"/>
          <ac:spMkLst>
            <pc:docMk/>
            <pc:sldMk cId="2358758316" sldId="258"/>
            <ac:spMk id="38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39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0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1" creationId="{68AF5748-FED8-45BA-8631-26D1D10F3246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2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09.695" v="18" actId="26606"/>
          <ac:spMkLst>
            <pc:docMk/>
            <pc:sldMk cId="2358758316" sldId="258"/>
            <ac:spMk id="43" creationId="{08C9B587-E65E-4B52-B37C-ABEBB6E8792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6" creationId="{8D06CE56-3881-4ADA-8CEF-D18B02C242A3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7" creationId="{79F3C543-62EC-4433-9C93-A2CD8764E9B4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48" creationId="{0671A8AE-40A1-4631-A6B8-581AFF065482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0" creationId="{A44CD100-6267-4E62-AA64-2182A3A6A1C0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1" creationId="{AF2F604E-43BE-4DC3-B983-E071523364F8}"/>
          </ac:spMkLst>
        </pc:spChg>
        <pc:spChg chg="add del">
          <ac:chgData name="Gongas 1331" userId="df032c020f298233" providerId="LiveId" clId="{97D8C29D-7C96-49FE-99F8-9AF00DAC7F42}" dt="2023-05-17T13:15:12.816" v="21" actId="26606"/>
          <ac:spMkLst>
            <pc:docMk/>
            <pc:sldMk cId="2358758316" sldId="258"/>
            <ac:spMk id="52" creationId="{08C9B587-E65E-4B52-B37C-ABEBB6E87928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4" creationId="{8D06CE56-3881-4ADA-8CEF-D18B02C242A3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5" creationId="{79F3C543-62EC-4433-9C93-A2CD8764E9B4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6" creationId="{5A59F003-E00A-43F9-91DC-CC54E3B87466}"/>
          </ac:spMkLst>
        </pc:spChg>
        <pc:spChg chg="add">
          <ac:chgData name="Gongas 1331" userId="df032c020f298233" providerId="LiveId" clId="{97D8C29D-7C96-49FE-99F8-9AF00DAC7F42}" dt="2023-05-17T13:15:12.826" v="22" actId="26606"/>
          <ac:spMkLst>
            <pc:docMk/>
            <pc:sldMk cId="2358758316" sldId="258"/>
            <ac:spMk id="58" creationId="{D74A4382-E3AD-430A-9A1F-DFA3E0E77A7D}"/>
          </ac:spMkLst>
        </pc:spChg>
        <pc:picChg chg="del">
          <ac:chgData name="Gongas 1331" userId="df032c020f298233" providerId="LiveId" clId="{97D8C29D-7C96-49FE-99F8-9AF00DAC7F42}" dt="2023-05-17T13:14:38.486" v="0" actId="478"/>
          <ac:picMkLst>
            <pc:docMk/>
            <pc:sldMk cId="2358758316" sldId="258"/>
            <ac:picMk id="6" creationId="{41B3B0F1-486C-8CF1-A0BE-EEE93B3E891B}"/>
          </ac:picMkLst>
        </pc:picChg>
        <pc:picChg chg="add del">
          <ac:chgData name="Gongas 1331" userId="df032c020f298233" providerId="LiveId" clId="{97D8C29D-7C96-49FE-99F8-9AF00DAC7F42}" dt="2023-05-17T13:15:01.345" v="11" actId="26606"/>
          <ac:picMkLst>
            <pc:docMk/>
            <pc:sldMk cId="2358758316" sldId="258"/>
            <ac:picMk id="16" creationId="{02946FD1-8CA5-ADED-A0D8-088445F1D422}"/>
          </ac:picMkLst>
        </pc:picChg>
        <pc:picChg chg="add del">
          <ac:chgData name="Gongas 1331" userId="df032c020f298233" providerId="LiveId" clId="{97D8C29D-7C96-49FE-99F8-9AF00DAC7F42}" dt="2023-05-17T13:15:07.522" v="16" actId="26606"/>
          <ac:picMkLst>
            <pc:docMk/>
            <pc:sldMk cId="2358758316" sldId="258"/>
            <ac:picMk id="18" creationId="{D1CAF070-0798-64E0-5645-033C8A985BD1}"/>
          </ac:picMkLst>
        </pc:picChg>
        <pc:picChg chg="add del">
          <ac:chgData name="Gongas 1331" userId="df032c020f298233" providerId="LiveId" clId="{97D8C29D-7C96-49FE-99F8-9AF00DAC7F42}" dt="2023-05-17T13:15:06.627" v="14" actId="26606"/>
          <ac:picMkLst>
            <pc:docMk/>
            <pc:sldMk cId="2358758316" sldId="258"/>
            <ac:picMk id="35" creationId="{49D74612-1929-6B65-B9BB-FE456D431441}"/>
          </ac:picMkLst>
        </pc:picChg>
        <pc:picChg chg="add del">
          <ac:chgData name="Gongas 1331" userId="df032c020f298233" providerId="LiveId" clId="{97D8C29D-7C96-49FE-99F8-9AF00DAC7F42}" dt="2023-05-17T13:15:09.695" v="18" actId="26606"/>
          <ac:picMkLst>
            <pc:docMk/>
            <pc:sldMk cId="2358758316" sldId="258"/>
            <ac:picMk id="44" creationId="{BFF70237-E75A-AEDB-764C-C145F3D7C6F6}"/>
          </ac:picMkLst>
        </pc:picChg>
        <pc:picChg chg="add del">
          <ac:chgData name="Gongas 1331" userId="df032c020f298233" providerId="LiveId" clId="{97D8C29D-7C96-49FE-99F8-9AF00DAC7F42}" dt="2023-05-17T13:15:12.816" v="21" actId="26606"/>
          <ac:picMkLst>
            <pc:docMk/>
            <pc:sldMk cId="2358758316" sldId="258"/>
            <ac:picMk id="49" creationId="{49D74612-1929-6B65-B9BB-FE456D431441}"/>
          </ac:picMkLst>
        </pc:picChg>
        <pc:picChg chg="add mod">
          <ac:chgData name="Gongas 1331" userId="df032c020f298233" providerId="LiveId" clId="{97D8C29D-7C96-49FE-99F8-9AF00DAC7F42}" dt="2023-05-17T13:16:48.725" v="26"/>
          <ac:picMkLst>
            <pc:docMk/>
            <pc:sldMk cId="2358758316" sldId="258"/>
            <ac:picMk id="57" creationId="{094BA915-2501-BE5B-6A37-AC2A1D8CB3B9}"/>
          </ac:picMkLst>
        </pc:picChg>
      </pc:sldChg>
      <pc:sldChg chg="modSp mod ord">
        <pc:chgData name="Gongas 1331" userId="df032c020f298233" providerId="LiveId" clId="{97D8C29D-7C96-49FE-99F8-9AF00DAC7F42}" dt="2023-05-17T13:17:34.483" v="44"/>
        <pc:sldMkLst>
          <pc:docMk/>
          <pc:sldMk cId="3713401172" sldId="259"/>
        </pc:sldMkLst>
        <pc:spChg chg="mod">
          <ac:chgData name="Gongas 1331" userId="df032c020f298233" providerId="LiveId" clId="{97D8C29D-7C96-49FE-99F8-9AF00DAC7F42}" dt="2023-05-17T13:17:30.367" v="42" actId="20577"/>
          <ac:spMkLst>
            <pc:docMk/>
            <pc:sldMk cId="3713401172" sldId="259"/>
            <ac:spMk id="2" creationId="{C3BEE134-F5FC-169A-D455-71395ECEF1A2}"/>
          </ac:spMkLst>
        </pc:spChg>
      </pc:sldChg>
      <pc:sldChg chg="del">
        <pc:chgData name="Gongas 1331" userId="df032c020f298233" providerId="LiveId" clId="{97D8C29D-7C96-49FE-99F8-9AF00DAC7F42}" dt="2023-05-17T13:17:07.849" v="28" actId="47"/>
        <pc:sldMkLst>
          <pc:docMk/>
          <pc:sldMk cId="455630051" sldId="262"/>
        </pc:sldMkLst>
      </pc:sldChg>
      <pc:sldChg chg="del">
        <pc:chgData name="Gongas 1331" userId="df032c020f298233" providerId="LiveId" clId="{97D8C29D-7C96-49FE-99F8-9AF00DAC7F42}" dt="2023-05-17T13:17:09.395" v="29" actId="47"/>
        <pc:sldMkLst>
          <pc:docMk/>
          <pc:sldMk cId="434901957" sldId="263"/>
        </pc:sldMkLst>
      </pc:sldChg>
      <pc:sldChg chg="modSp mod">
        <pc:chgData name="Gongas 1331" userId="df032c020f298233" providerId="LiveId" clId="{97D8C29D-7C96-49FE-99F8-9AF00DAC7F42}" dt="2023-05-18T10:17:00.613" v="140" actId="115"/>
        <pc:sldMkLst>
          <pc:docMk/>
          <pc:sldMk cId="2551422336" sldId="267"/>
        </pc:sldMkLst>
        <pc:spChg chg="mod">
          <ac:chgData name="Gongas 1331" userId="df032c020f298233" providerId="LiveId" clId="{97D8C29D-7C96-49FE-99F8-9AF00DAC7F42}" dt="2023-05-18T10:17:00.613" v="140" actId="115"/>
          <ac:spMkLst>
            <pc:docMk/>
            <pc:sldMk cId="2551422336" sldId="267"/>
            <ac:spMk id="2" creationId="{00000000-0000-0000-0000-000000000000}"/>
          </ac:spMkLst>
        </pc:spChg>
      </pc:sldChg>
      <pc:sldChg chg="addSp delSp modSp new mod modTransition setBg">
        <pc:chgData name="Gongas 1331" userId="df032c020f298233" providerId="LiveId" clId="{97D8C29D-7C96-49FE-99F8-9AF00DAC7F42}" dt="2023-05-17T13:48:52.937" v="123" actId="1076"/>
        <pc:sldMkLst>
          <pc:docMk/>
          <pc:sldMk cId="2632202888" sldId="268"/>
        </pc:sldMkLst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2" creationId="{50279CD6-60E6-3210-6338-789C179F9864}"/>
          </ac:spMkLst>
        </pc:spChg>
        <pc:spChg chg="mo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" creationId="{92CA5625-41E4-7D25-EB3A-6BF1C4043258}"/>
          </ac:spMkLst>
        </pc:spChg>
        <pc:spChg chg="mod or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4" creationId="{8A0C3637-8732-EE2D-C5C1-A818EBAA77C8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5" creationId="{B3F59054-3394-4D87-8BD0-A28DCD47F1BC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7" creationId="{2FE0ABA9-CAF1-4816-837D-5F28AAA08E0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19" creationId="{BC8B9C14-70F0-4F42-85FF-0DD3D5A585A5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1" creationId="{98DE6C44-43F8-4DE4-AB81-66853FFEA09A}"/>
          </ac:spMkLst>
        </pc:spChg>
        <pc:spChg chg="add del">
          <ac:chgData name="Gongas 1331" userId="df032c020f298233" providerId="LiveId" clId="{97D8C29D-7C96-49FE-99F8-9AF00DAC7F42}" dt="2023-05-17T13:38:02.993" v="115" actId="26606"/>
          <ac:spMkLst>
            <pc:docMk/>
            <pc:sldMk cId="2632202888" sldId="268"/>
            <ac:spMk id="23" creationId="{2409529B-9B56-4F10-BE4D-F934DB89E57E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5" creationId="{0550F5B9-399F-4FAD-AE6C-ED65F9A43A74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6" creationId="{C062E60F-5CD4-4268-8359-8076634680E5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7" creationId="{BB341EC3-1810-4D33-BA3F-E2D0AA0ECFB6}"/>
          </ac:spMkLst>
        </pc:spChg>
        <pc:spChg chg="add del">
          <ac:chgData name="Gongas 1331" userId="df032c020f298233" providerId="LiveId" clId="{97D8C29D-7C96-49FE-99F8-9AF00DAC7F42}" dt="2023-05-17T13:38:08.879" v="117" actId="26606"/>
          <ac:spMkLst>
            <pc:docMk/>
            <pc:sldMk cId="2632202888" sldId="268"/>
            <ac:spMk id="28" creationId="{10127CDE-2B99-47A8-BB3C-7D17519105E0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0" creationId="{139AB947-785D-482B-A71B-C1C825A20DC4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1" creationId="{468A839C-B241-4F23-9A1D-CBCAFE6F506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2" creationId="{AF68CAD5-0452-48EC-94D8-91ED8F5EB7D8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3" creationId="{F89F292F-513F-4E95-9E51-6B736F17BDDD}"/>
          </ac:spMkLst>
        </pc:spChg>
        <pc:spChg chg="add">
          <ac:chgData name="Gongas 1331" userId="df032c020f298233" providerId="LiveId" clId="{97D8C29D-7C96-49FE-99F8-9AF00DAC7F42}" dt="2023-05-17T13:38:08.888" v="118" actId="26606"/>
          <ac:spMkLst>
            <pc:docMk/>
            <pc:sldMk cId="2632202888" sldId="268"/>
            <ac:spMk id="34" creationId="{13A52E0E-6908-496E-BB67-DDBF1EEC3B7B}"/>
          </ac:spMkLst>
        </pc:spChg>
        <pc:picChg chg="add mod ord">
          <ac:chgData name="Gongas 1331" userId="df032c020f298233" providerId="LiveId" clId="{97D8C29D-7C96-49FE-99F8-9AF00DAC7F42}" dt="2023-05-17T13:48:52.937" v="123" actId="1076"/>
          <ac:picMkLst>
            <pc:docMk/>
            <pc:sldMk cId="2632202888" sldId="268"/>
            <ac:picMk id="6" creationId="{D0A19B40-7BF9-AEC1-7767-AFCABF0776EF}"/>
          </ac:picMkLst>
        </pc:picChg>
        <pc:picChg chg="add mod ord">
          <ac:chgData name="Gongas 1331" userId="df032c020f298233" providerId="LiveId" clId="{97D8C29D-7C96-49FE-99F8-9AF00DAC7F42}" dt="2023-05-17T13:48:49.383" v="122" actId="1076"/>
          <ac:picMkLst>
            <pc:docMk/>
            <pc:sldMk cId="2632202888" sldId="268"/>
            <ac:picMk id="8" creationId="{8D8EC1B0-5FAE-C8B9-7DEB-EDB5C9697E25}"/>
          </ac:picMkLst>
        </pc:picChg>
        <pc:picChg chg="add mod ord">
          <ac:chgData name="Gongas 1331" userId="df032c020f298233" providerId="LiveId" clId="{97D8C29D-7C96-49FE-99F8-9AF00DAC7F42}" dt="2023-05-17T13:38:08.888" v="118" actId="26606"/>
          <ac:picMkLst>
            <pc:docMk/>
            <pc:sldMk cId="2632202888" sldId="268"/>
            <ac:picMk id="10" creationId="{24DBE442-FD90-00DF-3BF1-22E7E1001044}"/>
          </ac:picMkLst>
        </pc:picChg>
      </pc:sldChg>
      <pc:sldChg chg="del">
        <pc:chgData name="Gongas 1331" userId="df032c020f298233" providerId="LiveId" clId="{97D8C29D-7C96-49FE-99F8-9AF00DAC7F42}" dt="2023-05-17T13:17:05.935" v="27" actId="47"/>
        <pc:sldMkLst>
          <pc:docMk/>
          <pc:sldMk cId="3127234507" sldId="268"/>
        </pc:sldMkLst>
      </pc:sldChg>
      <pc:sldChg chg="modTransition">
        <pc:chgData name="Gongas 1331" userId="df032c020f298233" providerId="LiveId" clId="{97D8C29D-7C96-49FE-99F8-9AF00DAC7F42}" dt="2023-05-18T10:16:52.472" v="138"/>
        <pc:sldMkLst>
          <pc:docMk/>
          <pc:sldMk cId="3751706103" sldId="269"/>
        </pc:sldMkLst>
      </pc:sldChg>
      <pc:sldChg chg="modTransition">
        <pc:chgData name="Gongas 1331" userId="df032c020f298233" providerId="LiveId" clId="{97D8C29D-7C96-49FE-99F8-9AF00DAC7F42}" dt="2023-05-18T10:16:54.837" v="139"/>
        <pc:sldMkLst>
          <pc:docMk/>
          <pc:sldMk cId="3081916616" sldId="271"/>
        </pc:sldMkLst>
      </pc:sldChg>
      <pc:sldChg chg="modSp del mod">
        <pc:chgData name="Gongas 1331" userId="df032c020f298233" providerId="LiveId" clId="{97D8C29D-7C96-49FE-99F8-9AF00DAC7F42}" dt="2023-05-18T10:16:48.815" v="137" actId="2696"/>
        <pc:sldMkLst>
          <pc:docMk/>
          <pc:sldMk cId="770813551" sldId="272"/>
        </pc:sldMkLst>
        <pc:spChg chg="mod">
          <ac:chgData name="Gongas 1331" userId="df032c020f298233" providerId="LiveId" clId="{97D8C29D-7C96-49FE-99F8-9AF00DAC7F42}" dt="2023-05-18T10:16:42.203" v="136" actId="20577"/>
          <ac:spMkLst>
            <pc:docMk/>
            <pc:sldMk cId="770813551" sldId="272"/>
            <ac:spMk id="3" creationId="{00000000-0000-0000-0000-000000000000}"/>
          </ac:spMkLst>
        </pc:spChg>
      </pc:sldChg>
      <pc:sldMasterChg chg="del delSldLayout">
        <pc:chgData name="Gongas 1331" userId="df032c020f298233" providerId="LiveId" clId="{97D8C29D-7C96-49FE-99F8-9AF00DAC7F42}" dt="2023-05-17T13:17:05.935" v="27" actId="47"/>
        <pc:sldMasterMkLst>
          <pc:docMk/>
          <pc:sldMasterMk cId="2485141836" sldId="2147484030"/>
        </pc:sldMasterMkLst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98832618" sldId="2147484031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95826926" sldId="2147484032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115160850" sldId="2147484033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901888119" sldId="2147484034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31999338" sldId="2147484035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940698968" sldId="2147484036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025589030" sldId="2147484037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3484593752" sldId="2147484038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4236268204" sldId="2147484039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137906986" sldId="2147484040"/>
          </pc:sldLayoutMkLst>
        </pc:sldLayoutChg>
        <pc:sldLayoutChg chg="del">
          <pc:chgData name="Gongas 1331" userId="df032c020f298233" providerId="LiveId" clId="{97D8C29D-7C96-49FE-99F8-9AF00DAC7F42}" dt="2023-05-17T13:17:05.935" v="27" actId="47"/>
          <pc:sldLayoutMkLst>
            <pc:docMk/>
            <pc:sldMasterMk cId="2485141836" sldId="2147484030"/>
            <pc:sldLayoutMk cId="2252424181" sldId="2147484041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7.849" v="28" actId="47"/>
        <pc:sldMasterMkLst>
          <pc:docMk/>
          <pc:sldMasterMk cId="4205988217" sldId="2147484042"/>
        </pc:sldMasterMkLst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447977421" sldId="2147484043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73746405" sldId="2147484044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954804369" sldId="2147484045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290919721" sldId="2147484046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759553580" sldId="2147484047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0730885" sldId="2147484048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2545275634" sldId="2147484049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623258078" sldId="2147484050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3471255920" sldId="2147484051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034708961" sldId="2147484052"/>
          </pc:sldLayoutMkLst>
        </pc:sldLayoutChg>
        <pc:sldLayoutChg chg="del">
          <pc:chgData name="Gongas 1331" userId="df032c020f298233" providerId="LiveId" clId="{97D8C29D-7C96-49FE-99F8-9AF00DAC7F42}" dt="2023-05-17T13:17:07.849" v="28" actId="47"/>
          <pc:sldLayoutMkLst>
            <pc:docMk/>
            <pc:sldMasterMk cId="4205988217" sldId="2147484042"/>
            <pc:sldLayoutMk cId="1630801400" sldId="2147484053"/>
          </pc:sldLayoutMkLst>
        </pc:sldLayoutChg>
      </pc:sldMasterChg>
      <pc:sldMasterChg chg="del delSldLayout">
        <pc:chgData name="Gongas 1331" userId="df032c020f298233" providerId="LiveId" clId="{97D8C29D-7C96-49FE-99F8-9AF00DAC7F42}" dt="2023-05-17T13:17:09.395" v="29" actId="47"/>
        <pc:sldMasterMkLst>
          <pc:docMk/>
          <pc:sldMasterMk cId="2410391919" sldId="2147484054"/>
        </pc:sldMasterMkLst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923122403" sldId="2147484055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694746508" sldId="2147484056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246102922" sldId="2147484057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237647642" sldId="2147484058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24963585" sldId="2147484059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574034489" sldId="2147484060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1302611196" sldId="2147484061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728498150" sldId="2147484062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73105471" sldId="2147484063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2441520380" sldId="2147484064"/>
          </pc:sldLayoutMkLst>
        </pc:sldLayoutChg>
        <pc:sldLayoutChg chg="del">
          <pc:chgData name="Gongas 1331" userId="df032c020f298233" providerId="LiveId" clId="{97D8C29D-7C96-49FE-99F8-9AF00DAC7F42}" dt="2023-05-17T13:17:09.395" v="29" actId="47"/>
          <pc:sldLayoutMkLst>
            <pc:docMk/>
            <pc:sldMasterMk cId="2410391919" sldId="2147484054"/>
            <pc:sldLayoutMk cId="3092300365" sldId="2147484065"/>
          </pc:sldLayoutMkLst>
        </pc:sldLayoutChg>
      </pc:sldMasterChg>
    </pc:docChg>
  </pc:docChgLst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09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0"/>
            <a:ext cx="6272784" cy="1535051"/>
          </a:xfrm>
        </p:spPr>
        <p:txBody>
          <a:bodyPr anchor="b">
            <a:normAutofit/>
          </a:bodyPr>
          <a:lstStyle/>
          <a:p>
            <a:r>
              <a:rPr lang="pt-PT" sz="5200" dirty="0"/>
              <a:t>Oportunidade</a:t>
            </a:r>
          </a:p>
        </p:txBody>
      </p:sp>
      <p:pic>
        <p:nvPicPr>
          <p:cNvPr id="6" name="Picture 5" descr="Lâmpada num fundo amarelo com um cabo e raios de luz desenhados">
            <a:extLst>
              <a:ext uri="{FF2B5EF4-FFF2-40B4-BE49-F238E27FC236}">
                <a16:creationId xmlns:a16="http://schemas.microsoft.com/office/drawing/2014/main" id="{41B3B0F1-486C-8CF1-A0BE-EEE93B3E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0DEEC-E8FD-688F-CBB4-1560E0B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PT" sz="1800" dirty="0" smtClean="0"/>
              <a:t>Sistemas antiquados de ginásio</a:t>
            </a:r>
          </a:p>
          <a:p>
            <a:r>
              <a:rPr lang="pt-PT" sz="1800" dirty="0" smtClean="0"/>
              <a:t>Complicação </a:t>
            </a:r>
            <a:r>
              <a:rPr lang="pt-PT" sz="1800" dirty="0"/>
              <a:t>de marcações</a:t>
            </a:r>
          </a:p>
          <a:p>
            <a:r>
              <a:rPr lang="pt-PT" sz="1800" dirty="0"/>
              <a:t>Custo elevado de um </a:t>
            </a:r>
            <a:r>
              <a:rPr lang="pt-PT" sz="1800" dirty="0" err="1"/>
              <a:t>Personal</a:t>
            </a:r>
            <a:r>
              <a:rPr lang="pt-PT" sz="1800" dirty="0"/>
              <a:t> </a:t>
            </a:r>
            <a:r>
              <a:rPr lang="pt-PT" sz="1800" dirty="0" err="1"/>
              <a:t>Trainer</a:t>
            </a:r>
            <a:endParaRPr lang="pt-PT" sz="1800" dirty="0"/>
          </a:p>
          <a:p>
            <a:r>
              <a:rPr lang="pt-PT" sz="1800" dirty="0"/>
              <a:t>Falta de aproveitamento das novas tecnologias</a:t>
            </a:r>
          </a:p>
          <a:p>
            <a:r>
              <a:rPr lang="pt-PT" sz="1800" dirty="0"/>
              <a:t>Modernização da competição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9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00DB2-0A7E-43F8-D53E-EC69EFEE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47" y="323618"/>
            <a:ext cx="6268770" cy="1536192"/>
          </a:xfrm>
        </p:spPr>
        <p:txBody>
          <a:bodyPr anchor="b">
            <a:normAutofit/>
          </a:bodyPr>
          <a:lstStyle/>
          <a:p>
            <a:r>
              <a:rPr lang="pt-PT" sz="5200" dirty="0" smtClean="0"/>
              <a:t>Conceito do Produto</a:t>
            </a:r>
            <a:endParaRPr lang="pt-PT" sz="5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09ABA9-E96E-D8AE-2EE8-1A3F772F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pt-PT" sz="1800" dirty="0" smtClean="0"/>
              <a:t>Comunicação entre clientes e staff</a:t>
            </a:r>
          </a:p>
          <a:p>
            <a:r>
              <a:rPr lang="pt-PT" sz="1800" dirty="0" smtClean="0"/>
              <a:t>Treinos </a:t>
            </a:r>
            <a:r>
              <a:rPr lang="pt-PT" sz="1800" dirty="0"/>
              <a:t>personalizados</a:t>
            </a:r>
          </a:p>
          <a:p>
            <a:r>
              <a:rPr lang="pt-PT" sz="1800" dirty="0"/>
              <a:t>Acompanhamento de progresso</a:t>
            </a:r>
          </a:p>
          <a:p>
            <a:r>
              <a:rPr lang="pt-PT" sz="1800" dirty="0"/>
              <a:t>Gestão de </a:t>
            </a:r>
            <a:r>
              <a:rPr lang="pt-PT" sz="1800" dirty="0" smtClean="0"/>
              <a:t>dietas e planos de treino</a:t>
            </a:r>
            <a:endParaRPr lang="pt-PT" sz="1800" dirty="0"/>
          </a:p>
          <a:p>
            <a:r>
              <a:rPr lang="pt-PT" sz="1800" dirty="0"/>
              <a:t>Agendamento de aulas de grupo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1E982E-1EE7-AEF6-0A20-B9F16FA4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 descr="Halteres no piso de um ginásio">
            <a:extLst>
              <a:ext uri="{FF2B5EF4-FFF2-40B4-BE49-F238E27FC236}">
                <a16:creationId xmlns:a16="http://schemas.microsoft.com/office/drawing/2014/main" id="{63B62F06-2309-D120-1294-A5D77054C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2" r="-1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42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6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8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79CD6-60E6-3210-6338-789C179F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pt-PT" sz="3400" dirty="0" smtClean="0"/>
              <a:t>Modelo Tecnológico</a:t>
            </a:r>
            <a:endParaRPr lang="pt-PT" sz="3400" dirty="0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CA5625-41E4-7D25-EB3A-6BF1C4043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pt-PT" sz="1800" dirty="0"/>
              <a:t>HTML 5</a:t>
            </a:r>
          </a:p>
          <a:p>
            <a:r>
              <a:rPr lang="pt-PT" sz="1800" dirty="0"/>
              <a:t>CSS 3</a:t>
            </a:r>
          </a:p>
          <a:p>
            <a:r>
              <a:rPr lang="pt-PT" sz="1800" dirty="0" err="1"/>
              <a:t>JavaScript</a:t>
            </a:r>
            <a:endParaRPr lang="pt-PT" sz="1800" dirty="0"/>
          </a:p>
          <a:p>
            <a:endParaRPr lang="pt-PT" sz="1800" dirty="0"/>
          </a:p>
        </p:txBody>
      </p:sp>
      <p:pic>
        <p:nvPicPr>
          <p:cNvPr id="6" name="Imagem 5" descr="Uma imagem com captura de ecrã, Gráficos, Azul elétrico, Retângulo&#10;&#10;Descrição gerada automaticamente">
            <a:extLst>
              <a:ext uri="{FF2B5EF4-FFF2-40B4-BE49-F238E27FC236}">
                <a16:creationId xmlns:a16="http://schemas.microsoft.com/office/drawing/2014/main" id="{D0A19B40-7BF9-AEC1-7767-AFCABF0776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13" y="585216"/>
            <a:ext cx="1662013" cy="2340864"/>
          </a:xfrm>
          <a:prstGeom prst="rect">
            <a:avLst/>
          </a:prstGeom>
        </p:spPr>
      </p:pic>
      <p:pic>
        <p:nvPicPr>
          <p:cNvPr id="8" name="Imagem 7" descr="Uma imagem com Gráficos, laranja, símbolo, encarnado&#10;&#10;Descrição gerada automaticamente">
            <a:extLst>
              <a:ext uri="{FF2B5EF4-FFF2-40B4-BE49-F238E27FC236}">
                <a16:creationId xmlns:a16="http://schemas.microsoft.com/office/drawing/2014/main" id="{8D8EC1B0-5FAE-C8B9-7DEB-EDB5C969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75" y="585216"/>
            <a:ext cx="2340864" cy="2340864"/>
          </a:xfrm>
          <a:prstGeom prst="rect">
            <a:avLst/>
          </a:prstGeom>
        </p:spPr>
      </p:pic>
      <p:pic>
        <p:nvPicPr>
          <p:cNvPr id="10" name="Imagem 9" descr="Uma imagem com captura de ecrã, Gráficos, logótipo, amarelo&#10;&#10;Descrição gerada automaticamente">
            <a:extLst>
              <a:ext uri="{FF2B5EF4-FFF2-40B4-BE49-F238E27FC236}">
                <a16:creationId xmlns:a16="http://schemas.microsoft.com/office/drawing/2014/main" id="{24DBE442-FD90-00DF-3BF1-22E7E100104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25" y="3125469"/>
            <a:ext cx="4891428" cy="305714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0C3637-8732-EE2D-C5C1-A818EBAA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6356350"/>
            <a:ext cx="14630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E134-F5FC-169A-D455-71395EC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50" y="1571671"/>
            <a:ext cx="10890504" cy="4114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Web-</a:t>
            </a:r>
            <a:r>
              <a:rPr lang="pt-PT" sz="3200" dirty="0" err="1" smtClean="0"/>
              <a:t>App</a:t>
            </a:r>
            <a:endParaRPr lang="pt-PT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B0C4B-C90A-8799-290E-9B38B58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7E4CB-757E-82F0-9E35-AA50397E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9767" r="5916" b="9876"/>
          <a:stretch/>
        </p:blipFill>
        <p:spPr>
          <a:xfrm>
            <a:off x="3431032" y="1927399"/>
            <a:ext cx="6551168" cy="17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89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080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322</TotalTime>
  <Words>96</Words>
  <Application>Microsoft Office PowerPoint</Application>
  <PresentationFormat>Ecrã Panorâmico</PresentationFormat>
  <Paragraphs>33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Apresentação do PowerPoint</vt:lpstr>
      <vt:lpstr>Oportunidade</vt:lpstr>
      <vt:lpstr>Conceito do Produto</vt:lpstr>
      <vt:lpstr>Modelo Tecnológico</vt:lpstr>
      <vt:lpstr>Web-App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PC</cp:lastModifiedBy>
  <cp:revision>15</cp:revision>
  <dcterms:created xsi:type="dcterms:W3CDTF">2023-04-13T02:54:59Z</dcterms:created>
  <dcterms:modified xsi:type="dcterms:W3CDTF">2023-06-01T00:42:58Z</dcterms:modified>
</cp:coreProperties>
</file>