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9" r:id="rId1"/>
  </p:sldMasterIdLst>
  <p:notesMasterIdLst>
    <p:notesMasterId r:id="rId9"/>
  </p:notesMasterIdLst>
  <p:sldIdLst>
    <p:sldId id="256" r:id="rId2"/>
    <p:sldId id="258" r:id="rId3"/>
    <p:sldId id="259" r:id="rId4"/>
    <p:sldId id="265" r:id="rId5"/>
    <p:sldId id="261" r:id="rId6"/>
    <p:sldId id="264" r:id="rId7"/>
    <p:sldId id="267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06519C-39E6-4D5A-B91A-4885C54AB752}" v="15" dt="2023-04-13T10:58:13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gas 1331" userId="df032c020f298233" providerId="LiveId" clId="{6C06519C-39E6-4D5A-B91A-4885C54AB752}"/>
    <pc:docChg chg="undo custSel addSld delSld modSld sldOrd">
      <pc:chgData name="Gongas 1331" userId="df032c020f298233" providerId="LiveId" clId="{6C06519C-39E6-4D5A-B91A-4885C54AB752}" dt="2023-04-13T11:03:16.171" v="510" actId="20577"/>
      <pc:docMkLst>
        <pc:docMk/>
      </pc:docMkLst>
      <pc:sldChg chg="modSp mod modTransition">
        <pc:chgData name="Gongas 1331" userId="df032c020f298233" providerId="LiveId" clId="{6C06519C-39E6-4D5A-B91A-4885C54AB752}" dt="2023-04-13T11:03:16.171" v="510" actId="20577"/>
        <pc:sldMkLst>
          <pc:docMk/>
          <pc:sldMk cId="1025940413" sldId="256"/>
        </pc:sldMkLst>
        <pc:spChg chg="mod">
          <ac:chgData name="Gongas 1331" userId="df032c020f298233" providerId="LiveId" clId="{6C06519C-39E6-4D5A-B91A-4885C54AB752}" dt="2023-04-13T11:03:16.171" v="510" actId="20577"/>
          <ac:spMkLst>
            <pc:docMk/>
            <pc:sldMk cId="1025940413" sldId="256"/>
            <ac:spMk id="3" creationId="{52027676-CB5C-90F6-13CA-3916ADA40856}"/>
          </ac:spMkLst>
        </pc:spChg>
      </pc:sldChg>
      <pc:sldChg chg="modSp mod modTransition">
        <pc:chgData name="Gongas 1331" userId="df032c020f298233" providerId="LiveId" clId="{6C06519C-39E6-4D5A-B91A-4885C54AB752}" dt="2023-04-13T10:54:03.244" v="373"/>
        <pc:sldMkLst>
          <pc:docMk/>
          <pc:sldMk cId="2358758316" sldId="258"/>
        </pc:sldMkLst>
        <pc:spChg chg="mod">
          <ac:chgData name="Gongas 1331" userId="df032c020f298233" providerId="LiveId" clId="{6C06519C-39E6-4D5A-B91A-4885C54AB752}" dt="2023-04-13T10:20:02.766" v="335" actId="20577"/>
          <ac:spMkLst>
            <pc:docMk/>
            <pc:sldMk cId="2358758316" sldId="258"/>
            <ac:spMk id="3" creationId="{F320DEEC-E8FD-688F-CBB4-1560E0BE52D5}"/>
          </ac:spMkLst>
        </pc:spChg>
      </pc:sldChg>
      <pc:sldChg chg="modSp mod modTransition">
        <pc:chgData name="Gongas 1331" userId="df032c020f298233" providerId="LiveId" clId="{6C06519C-39E6-4D5A-B91A-4885C54AB752}" dt="2023-04-13T10:54:01.024" v="372"/>
        <pc:sldMkLst>
          <pc:docMk/>
          <pc:sldMk cId="3713401172" sldId="259"/>
        </pc:sldMkLst>
        <pc:spChg chg="mod">
          <ac:chgData name="Gongas 1331" userId="df032c020f298233" providerId="LiveId" clId="{6C06519C-39E6-4D5A-B91A-4885C54AB752}" dt="2023-04-13T10:10:16.231" v="231" actId="20577"/>
          <ac:spMkLst>
            <pc:docMk/>
            <pc:sldMk cId="3713401172" sldId="259"/>
            <ac:spMk id="3" creationId="{387CA3AE-0BCB-5EAC-5935-A9BB92321D4E}"/>
          </ac:spMkLst>
        </pc:spChg>
      </pc:sldChg>
      <pc:sldChg chg="modSp mod modTransition">
        <pc:chgData name="Gongas 1331" userId="df032c020f298233" providerId="LiveId" clId="{6C06519C-39E6-4D5A-B91A-4885C54AB752}" dt="2023-04-13T10:53:55.379" v="370"/>
        <pc:sldMkLst>
          <pc:docMk/>
          <pc:sldMk cId="3262486298" sldId="261"/>
        </pc:sldMkLst>
        <pc:spChg chg="mod">
          <ac:chgData name="Gongas 1331" userId="df032c020f298233" providerId="LiveId" clId="{6C06519C-39E6-4D5A-B91A-4885C54AB752}" dt="2023-04-13T10:45:50.115" v="363" actId="20577"/>
          <ac:spMkLst>
            <pc:docMk/>
            <pc:sldMk cId="3262486298" sldId="261"/>
            <ac:spMk id="3" creationId="{D417132B-5340-298D-6455-8ECF6B2A1A98}"/>
          </ac:spMkLst>
        </pc:spChg>
      </pc:sldChg>
      <pc:sldChg chg="addSp delSp modSp mod modTransition setBg modNotesTx">
        <pc:chgData name="Gongas 1331" userId="df032c020f298233" providerId="LiveId" clId="{6C06519C-39E6-4D5A-B91A-4885C54AB752}" dt="2023-04-13T10:54:09.779" v="375"/>
        <pc:sldMkLst>
          <pc:docMk/>
          <pc:sldMk cId="1462381289" sldId="264"/>
        </pc:sldMkLst>
        <pc:spChg chg="mod">
          <ac:chgData name="Gongas 1331" userId="df032c020f298233" providerId="LiveId" clId="{6C06519C-39E6-4D5A-B91A-4885C54AB752}" dt="2023-04-13T04:09:22.222" v="73" actId="26606"/>
          <ac:spMkLst>
            <pc:docMk/>
            <pc:sldMk cId="1462381289" sldId="264"/>
            <ac:spMk id="2" creationId="{055F2314-1F3E-E8D5-8DDF-83E10D174E83}"/>
          </ac:spMkLst>
        </pc:spChg>
        <pc:spChg chg="mod">
          <ac:chgData name="Gongas 1331" userId="df032c020f298233" providerId="LiveId" clId="{6C06519C-39E6-4D5A-B91A-4885C54AB752}" dt="2023-04-13T04:10:27.848" v="150" actId="20577"/>
          <ac:spMkLst>
            <pc:docMk/>
            <pc:sldMk cId="1462381289" sldId="264"/>
            <ac:spMk id="3" creationId="{12F872A2-5316-C262-B280-162F39476AF5}"/>
          </ac:spMkLst>
        </pc:spChg>
        <pc:spChg chg="mod">
          <ac:chgData name="Gongas 1331" userId="df032c020f298233" providerId="LiveId" clId="{6C06519C-39E6-4D5A-B91A-4885C54AB752}" dt="2023-04-13T04:09:22.222" v="73" actId="26606"/>
          <ac:spMkLst>
            <pc:docMk/>
            <pc:sldMk cId="1462381289" sldId="264"/>
            <ac:spMk id="4" creationId="{C59B2FF6-7B56-7F4A-FE1D-0334BAD28699}"/>
          </ac:spMkLst>
        </pc:spChg>
        <pc:spChg chg="add del">
          <ac:chgData name="Gongas 1331" userId="df032c020f298233" providerId="LiveId" clId="{6C06519C-39E6-4D5A-B91A-4885C54AB752}" dt="2023-04-13T04:09:22.214" v="72" actId="26606"/>
          <ac:spMkLst>
            <pc:docMk/>
            <pc:sldMk cId="1462381289" sldId="264"/>
            <ac:spMk id="10" creationId="{F94AA2BD-2E3F-4B1D-8127-5744B8115311}"/>
          </ac:spMkLst>
        </pc:spChg>
        <pc:spChg chg="add del">
          <ac:chgData name="Gongas 1331" userId="df032c020f298233" providerId="LiveId" clId="{6C06519C-39E6-4D5A-B91A-4885C54AB752}" dt="2023-04-13T04:09:22.214" v="72" actId="26606"/>
          <ac:spMkLst>
            <pc:docMk/>
            <pc:sldMk cId="1462381289" sldId="264"/>
            <ac:spMk id="12" creationId="{4BD02261-2DC8-4AA8-9E16-7751AE892445}"/>
          </ac:spMkLst>
        </pc:spChg>
        <pc:spChg chg="add del">
          <ac:chgData name="Gongas 1331" userId="df032c020f298233" providerId="LiveId" clId="{6C06519C-39E6-4D5A-B91A-4885C54AB752}" dt="2023-04-13T04:09:22.214" v="72" actId="26606"/>
          <ac:spMkLst>
            <pc:docMk/>
            <pc:sldMk cId="1462381289" sldId="264"/>
            <ac:spMk id="14" creationId="{3D752CF2-2291-40B5-B462-C17B174C10BC}"/>
          </ac:spMkLst>
        </pc:spChg>
        <pc:spChg chg="add">
          <ac:chgData name="Gongas 1331" userId="df032c020f298233" providerId="LiveId" clId="{6C06519C-39E6-4D5A-B91A-4885C54AB752}" dt="2023-04-13T04:09:22.222" v="73" actId="26606"/>
          <ac:spMkLst>
            <pc:docMk/>
            <pc:sldMk cId="1462381289" sldId="264"/>
            <ac:spMk id="16" creationId="{8380AD67-C5CA-4918-B4BB-C359BB03EEDD}"/>
          </ac:spMkLst>
        </pc:spChg>
        <pc:spChg chg="add">
          <ac:chgData name="Gongas 1331" userId="df032c020f298233" providerId="LiveId" clId="{6C06519C-39E6-4D5A-B91A-4885C54AB752}" dt="2023-04-13T04:09:22.222" v="73" actId="26606"/>
          <ac:spMkLst>
            <pc:docMk/>
            <pc:sldMk cId="1462381289" sldId="264"/>
            <ac:spMk id="18" creationId="{EABAD4DA-87BA-4F70-9EF0-45C6BCF17823}"/>
          </ac:spMkLst>
        </pc:spChg>
        <pc:spChg chg="add">
          <ac:chgData name="Gongas 1331" userId="df032c020f298233" providerId="LiveId" clId="{6C06519C-39E6-4D5A-B91A-4885C54AB752}" dt="2023-04-13T04:09:22.222" v="73" actId="26606"/>
          <ac:spMkLst>
            <pc:docMk/>
            <pc:sldMk cId="1462381289" sldId="264"/>
            <ac:spMk id="19" creationId="{915128D9-2797-47FA-B6FE-EC24E6B8437A}"/>
          </ac:spMkLst>
        </pc:spChg>
        <pc:picChg chg="add del">
          <ac:chgData name="Gongas 1331" userId="df032c020f298233" providerId="LiveId" clId="{6C06519C-39E6-4D5A-B91A-4885C54AB752}" dt="2023-04-13T04:09:22.214" v="72" actId="26606"/>
          <ac:picMkLst>
            <pc:docMk/>
            <pc:sldMk cId="1462381289" sldId="264"/>
            <ac:picMk id="6" creationId="{DC0501E6-1EA9-F999-0997-9D55B80F5BFB}"/>
          </ac:picMkLst>
        </pc:picChg>
        <pc:picChg chg="add">
          <ac:chgData name="Gongas 1331" userId="df032c020f298233" providerId="LiveId" clId="{6C06519C-39E6-4D5A-B91A-4885C54AB752}" dt="2023-04-13T04:09:22.222" v="73" actId="26606"/>
          <ac:picMkLst>
            <pc:docMk/>
            <pc:sldMk cId="1462381289" sldId="264"/>
            <ac:picMk id="17" creationId="{21A872EB-4F72-A41C-8A4E-189023A7D51E}"/>
          </ac:picMkLst>
        </pc:picChg>
      </pc:sldChg>
      <pc:sldChg chg="ord modTransition">
        <pc:chgData name="Gongas 1331" userId="df032c020f298233" providerId="LiveId" clId="{6C06519C-39E6-4D5A-B91A-4885C54AB752}" dt="2023-04-13T10:53:58.766" v="371"/>
        <pc:sldMkLst>
          <pc:docMk/>
          <pc:sldMk cId="72484403" sldId="265"/>
        </pc:sldMkLst>
      </pc:sldChg>
      <pc:sldChg chg="addSp delSp modSp del ord modTransition">
        <pc:chgData name="Gongas 1331" userId="df032c020f298233" providerId="LiveId" clId="{6C06519C-39E6-4D5A-B91A-4885C54AB752}" dt="2023-04-13T10:58:23.217" v="386" actId="47"/>
        <pc:sldMkLst>
          <pc:docMk/>
          <pc:sldMk cId="201024975" sldId="266"/>
        </pc:sldMkLst>
        <pc:picChg chg="add del mod">
          <ac:chgData name="Gongas 1331" userId="df032c020f298233" providerId="LiveId" clId="{6C06519C-39E6-4D5A-B91A-4885C54AB752}" dt="2023-04-13T10:58:13.945" v="382"/>
          <ac:picMkLst>
            <pc:docMk/>
            <pc:sldMk cId="201024975" sldId="266"/>
            <ac:picMk id="3" creationId="{D7809050-E644-4DE9-72F6-7F336274BE50}"/>
          </ac:picMkLst>
        </pc:picChg>
      </pc:sldChg>
      <pc:sldChg chg="modSp new del mod ord">
        <pc:chgData name="Gongas 1331" userId="df032c020f298233" providerId="LiveId" clId="{6C06519C-39E6-4D5A-B91A-4885C54AB752}" dt="2023-04-13T10:15:11.712" v="290" actId="2696"/>
        <pc:sldMkLst>
          <pc:docMk/>
          <pc:sldMk cId="1133308758" sldId="267"/>
        </pc:sldMkLst>
        <pc:spChg chg="mod">
          <ac:chgData name="Gongas 1331" userId="df032c020f298233" providerId="LiveId" clId="{6C06519C-39E6-4D5A-B91A-4885C54AB752}" dt="2023-04-13T10:13:21.025" v="242" actId="20577"/>
          <ac:spMkLst>
            <pc:docMk/>
            <pc:sldMk cId="1133308758" sldId="267"/>
            <ac:spMk id="2" creationId="{7189A371-1F45-3B8F-60C8-C728DF30C581}"/>
          </ac:spMkLst>
        </pc:spChg>
        <pc:spChg chg="mod">
          <ac:chgData name="Gongas 1331" userId="df032c020f298233" providerId="LiveId" clId="{6C06519C-39E6-4D5A-B91A-4885C54AB752}" dt="2023-04-13T10:15:03.888" v="289" actId="20577"/>
          <ac:spMkLst>
            <pc:docMk/>
            <pc:sldMk cId="1133308758" sldId="267"/>
            <ac:spMk id="3" creationId="{A96E3480-17EC-16C2-8324-CF7FCBF840F5}"/>
          </ac:spMkLst>
        </pc:spChg>
      </pc:sldChg>
      <pc:sldChg chg="modSp add mod ord">
        <pc:chgData name="Gongas 1331" userId="df032c020f298233" providerId="LiveId" clId="{6C06519C-39E6-4D5A-B91A-4885C54AB752}" dt="2023-04-13T11:00:03.966" v="492" actId="27636"/>
        <pc:sldMkLst>
          <pc:docMk/>
          <pc:sldMk cId="2551422336" sldId="267"/>
        </pc:sldMkLst>
        <pc:spChg chg="mod">
          <ac:chgData name="Gongas 1331" userId="df032c020f298233" providerId="LiveId" clId="{6C06519C-39E6-4D5A-B91A-4885C54AB752}" dt="2023-04-13T11:00:03.966" v="492" actId="27636"/>
          <ac:spMkLst>
            <pc:docMk/>
            <pc:sldMk cId="2551422336" sldId="267"/>
            <ac:spMk id="3" creationId="{52027676-CB5C-90F6-13CA-3916ADA408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F30CE-394F-450F-8419-A264E40DF72D}" type="datetimeFigureOut">
              <a:rPr lang="pt-PT" smtClean="0"/>
              <a:t>13/04/2023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B6763-F36A-4840-BDBA-0C64361552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867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074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Mencionar dificuldade em acompanhar treinos (</a:t>
            </a:r>
            <a:r>
              <a:rPr lang="pt-PT" dirty="0" err="1"/>
              <a:t>ex</a:t>
            </a:r>
            <a:r>
              <a:rPr lang="pt-PT" dirty="0"/>
              <a:t>: registar queimas de calorias)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9113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789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Mencionar os interesses de cada um</a:t>
            </a:r>
          </a:p>
          <a:p>
            <a:r>
              <a:rPr lang="pt-PT" dirty="0"/>
              <a:t>Apresentado pela mesma pessoa do slide 2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8015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Mencionar demográfica mais jovem		Maior lealdade dos clientes		Planos do cliente(dieta e treino)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5141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84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FC1C7292-1EDE-465B-ABD5-A3228A467555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09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992A-1861-4CD9-BAC7-9355E8902EB6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5D33-EE9A-415E-8D29-159B15C9D9C6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C1FF4BD-5EB1-439F-816B-BFAFA5C3D610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42D9-D447-4320-934F-E0B4842EC3ED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8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9E0631B-65B9-42AE-BC50-79C986BD4564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714B04DE-2D83-4599-BBBB-C6F67ABD9DF9}" type="datetime1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4D0F-BD83-4B81-94BF-D84064EC46B9}" type="datetime1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5785-FC69-4449-AD46-75D6FFD81C8B}" type="datetime1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D5FB4AC-08C1-47B7-8862-5DA24A762B79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3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F15E4AD4-5FC6-4834-B629-FA279FD29475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E059-93AF-45B0-8AF7-941ED5F9A7E8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2" r:id="rId6"/>
    <p:sldLayoutId id="2147484018" r:id="rId7"/>
    <p:sldLayoutId id="2147484019" r:id="rId8"/>
    <p:sldLayoutId id="2147484020" r:id="rId9"/>
    <p:sldLayoutId id="2147484021" r:id="rId10"/>
    <p:sldLayoutId id="214748402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Imagem 128">
            <a:extLst>
              <a:ext uri="{FF2B5EF4-FFF2-40B4-BE49-F238E27FC236}">
                <a16:creationId xmlns:a16="http://schemas.microsoft.com/office/drawing/2014/main" id="{B94D7A44-6534-D51F-8CAA-D83DE1CF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9" y="0"/>
            <a:ext cx="12210089" cy="6858000"/>
          </a:xfrm>
          <a:prstGeom prst="rect">
            <a:avLst/>
          </a:prstGeom>
        </p:spPr>
      </p:pic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Freeform: Shape 9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027676-CB5C-90F6-13CA-3916ADA4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PT" sz="2000"/>
              <a:t>Atualize o seu treino</a:t>
            </a:r>
            <a:endParaRPr lang="pt-PT" sz="20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9CF6AD-1F48-8ADE-B053-87D8326A3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9" t="9767" r="5916" b="9876"/>
          <a:stretch/>
        </p:blipFill>
        <p:spPr>
          <a:xfrm>
            <a:off x="224674" y="2275723"/>
            <a:ext cx="4439920" cy="11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404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022B9-91C8-FE74-C79F-5212FD61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pt-PT" sz="5200" dirty="0"/>
              <a:t>Oportunidade</a:t>
            </a:r>
          </a:p>
        </p:txBody>
      </p:sp>
      <p:pic>
        <p:nvPicPr>
          <p:cNvPr id="6" name="Picture 5" descr="Lâmpada num fundo amarelo com um cabo e raios de luz desenhados">
            <a:extLst>
              <a:ext uri="{FF2B5EF4-FFF2-40B4-BE49-F238E27FC236}">
                <a16:creationId xmlns:a16="http://schemas.microsoft.com/office/drawing/2014/main" id="{41B3B0F1-486C-8CF1-A0BE-EEE93B3E8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28" r="7670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20DEEC-E8FD-688F-CBB4-1560E0BE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pt-PT" sz="1800" dirty="0"/>
              <a:t>Sistemas antiquados de ginásio</a:t>
            </a:r>
          </a:p>
          <a:p>
            <a:r>
              <a:rPr lang="pt-PT" sz="1800" dirty="0"/>
              <a:t>Complicação de marcações</a:t>
            </a:r>
          </a:p>
          <a:p>
            <a:r>
              <a:rPr lang="pt-PT" sz="1800" dirty="0"/>
              <a:t>Custo elevado de um </a:t>
            </a:r>
            <a:r>
              <a:rPr lang="pt-PT" sz="1800" dirty="0" err="1"/>
              <a:t>Personal</a:t>
            </a:r>
            <a:r>
              <a:rPr lang="pt-PT" sz="1800" dirty="0"/>
              <a:t> </a:t>
            </a:r>
            <a:r>
              <a:rPr lang="pt-PT" sz="1800" dirty="0" err="1"/>
              <a:t>Trainer</a:t>
            </a:r>
            <a:endParaRPr lang="pt-PT" sz="1800" dirty="0"/>
          </a:p>
          <a:p>
            <a:r>
              <a:rPr lang="pt-PT" sz="1800" dirty="0"/>
              <a:t>Falta de aproveitamento das novas tecnologias</a:t>
            </a:r>
          </a:p>
          <a:p>
            <a:r>
              <a:rPr lang="pt-PT" sz="1800" dirty="0"/>
              <a:t>Modernização da competição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662A18-A112-199E-F403-C9C5E19F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3642" y="6356350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583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BEE134-F5FC-169A-D455-71395EC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38728" cy="1645920"/>
          </a:xfrm>
        </p:spPr>
        <p:txBody>
          <a:bodyPr>
            <a:normAutofit/>
          </a:bodyPr>
          <a:lstStyle/>
          <a:p>
            <a:r>
              <a:rPr lang="pt-PT" sz="3200"/>
              <a:t>A Nossa Solução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97E4CB-757E-82F0-9E35-AA50397E4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9" t="9767" r="5916" b="9876"/>
          <a:stretch/>
        </p:blipFill>
        <p:spPr>
          <a:xfrm>
            <a:off x="2820416" y="1258617"/>
            <a:ext cx="6551168" cy="1701672"/>
          </a:xfrm>
          <a:prstGeom prst="rect">
            <a:avLst/>
          </a:prstGeom>
        </p:spPr>
      </p:pic>
      <p:sp>
        <p:nvSpPr>
          <p:cNvPr id="42" name="Rectangle 35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CA3AE-0BCB-5EAC-5935-A9BB9232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40602"/>
            <a:ext cx="6007608" cy="1645920"/>
          </a:xfrm>
        </p:spPr>
        <p:txBody>
          <a:bodyPr anchor="ctr">
            <a:normAutofit/>
          </a:bodyPr>
          <a:lstStyle/>
          <a:p>
            <a:r>
              <a:rPr lang="pt-PT" sz="1800" dirty="0"/>
              <a:t>Uma aplicação que permite: </a:t>
            </a:r>
          </a:p>
          <a:p>
            <a:r>
              <a:rPr lang="pt-PT" sz="1800" dirty="0"/>
              <a:t>Facilitar a interação cliente e profissionais do ginásio</a:t>
            </a:r>
          </a:p>
          <a:p>
            <a:r>
              <a:rPr lang="pt-PT" sz="1800" dirty="0"/>
              <a:t>Acompanhar treinos facilmente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0B0C4B-C90A-8799-290E-9B38B588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011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000DB2-0A7E-43F8-D53E-EC69EFEE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pt-PT" sz="5200" dirty="0"/>
              <a:t>Funcionalidade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09ABA9-E96E-D8AE-2EE8-1A3F772F0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r>
              <a:rPr lang="pt-PT" sz="1800" dirty="0"/>
              <a:t>Consultas com </a:t>
            </a:r>
            <a:r>
              <a:rPr lang="pt-PT" sz="1800" dirty="0" err="1"/>
              <a:t>personal</a:t>
            </a:r>
            <a:r>
              <a:rPr lang="pt-PT" sz="1800" dirty="0"/>
              <a:t> </a:t>
            </a:r>
            <a:r>
              <a:rPr lang="pt-PT" sz="1800" dirty="0" err="1"/>
              <a:t>trainers</a:t>
            </a:r>
            <a:r>
              <a:rPr lang="pt-PT" sz="1800" dirty="0"/>
              <a:t> e nutricionistas</a:t>
            </a:r>
          </a:p>
          <a:p>
            <a:r>
              <a:rPr lang="pt-PT" sz="1800" dirty="0"/>
              <a:t>Treinos personalizados</a:t>
            </a:r>
          </a:p>
          <a:p>
            <a:r>
              <a:rPr lang="pt-PT" sz="1800" dirty="0"/>
              <a:t>Acompanhamento de progresso</a:t>
            </a:r>
          </a:p>
          <a:p>
            <a:r>
              <a:rPr lang="pt-PT" sz="1800" dirty="0"/>
              <a:t>Gestão de dietas</a:t>
            </a:r>
          </a:p>
          <a:p>
            <a:r>
              <a:rPr lang="pt-PT" sz="1800" dirty="0"/>
              <a:t>Agendamento de aulas de grupo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A1E982E-1EE7-AEF6-0A20-B9F16FA4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6075" y="6356350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Picture 5" descr="Halteres no piso de um ginásio">
            <a:extLst>
              <a:ext uri="{FF2B5EF4-FFF2-40B4-BE49-F238E27FC236}">
                <a16:creationId xmlns:a16="http://schemas.microsoft.com/office/drawing/2014/main" id="{63B62F06-2309-D120-1294-A5D77054CB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52" r="-1" b="-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44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E937CA-11FD-0028-B30C-682C579C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pt-PT" sz="5200" dirty="0" err="1"/>
              <a:t>Stakeholders</a:t>
            </a:r>
            <a:endParaRPr lang="pt-PT" sz="5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17132B-5340-298D-6455-8ECF6B2A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r>
              <a:rPr lang="pt-PT" sz="1800" dirty="0"/>
              <a:t>Ginásios</a:t>
            </a:r>
          </a:p>
          <a:p>
            <a:r>
              <a:rPr lang="pt-PT" sz="1800" dirty="0"/>
              <a:t>A Nossa Equipa</a:t>
            </a:r>
          </a:p>
          <a:p>
            <a:r>
              <a:rPr lang="pt-PT" sz="1800" dirty="0" err="1"/>
              <a:t>Personal</a:t>
            </a:r>
            <a:r>
              <a:rPr lang="pt-PT" sz="1800" dirty="0"/>
              <a:t> </a:t>
            </a:r>
            <a:r>
              <a:rPr lang="pt-PT" sz="1800" dirty="0" err="1"/>
              <a:t>Trainers</a:t>
            </a:r>
            <a:endParaRPr lang="pt-PT" sz="1800" dirty="0"/>
          </a:p>
          <a:p>
            <a:r>
              <a:rPr lang="pt-PT" sz="1800" dirty="0"/>
              <a:t>Nutricionistas</a:t>
            </a:r>
          </a:p>
          <a:p>
            <a:r>
              <a:rPr lang="pt-PT" sz="1800" dirty="0"/>
              <a:t>Membros dos Ginásios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AA13265-11B6-6408-E7C6-EBE8B3A7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6075" y="6356350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Imagem 5" descr="Uma imagem com pessoa, homem, interior, em pé&#10;&#10;Descrição gerada automaticamente">
            <a:extLst>
              <a:ext uri="{FF2B5EF4-FFF2-40B4-BE49-F238E27FC236}">
                <a16:creationId xmlns:a16="http://schemas.microsoft.com/office/drawing/2014/main" id="{4DB3D9BA-492F-00B8-7BBE-505FED8811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3" r="44682" b="-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862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5F2314-1F3E-E8D5-8DDF-83E10D17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pt-PT" sz="5200"/>
              <a:t>Benefícios</a:t>
            </a:r>
          </a:p>
        </p:txBody>
      </p:sp>
      <p:pic>
        <p:nvPicPr>
          <p:cNvPr id="17" name="Picture 5" descr="Suporte de halteres num ginásio">
            <a:extLst>
              <a:ext uri="{FF2B5EF4-FFF2-40B4-BE49-F238E27FC236}">
                <a16:creationId xmlns:a16="http://schemas.microsoft.com/office/drawing/2014/main" id="{21A872EB-4F72-A41C-8A4E-189023A7D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92" r="42777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8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F872A2-5316-C262-B280-162F3947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pt-PT" sz="1800" dirty="0"/>
              <a:t>Atração de novos clientes</a:t>
            </a:r>
          </a:p>
          <a:p>
            <a:r>
              <a:rPr lang="pt-PT" sz="1800" dirty="0"/>
              <a:t>Fácil gestão de agendamentos pelo ginásio</a:t>
            </a:r>
          </a:p>
          <a:p>
            <a:r>
              <a:rPr lang="pt-PT" sz="1800" dirty="0"/>
              <a:t>Melhor aproveitamento dos profissionais</a:t>
            </a:r>
          </a:p>
          <a:p>
            <a:r>
              <a:rPr lang="pt-PT" sz="1800" dirty="0"/>
              <a:t>Melhor acompanhamento de planos dos cliente </a:t>
            </a:r>
          </a:p>
          <a:p>
            <a:endParaRPr lang="pt-PT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9B2FF6-7B56-7F4A-FE1D-0334BAD2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3642" y="6356350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812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Imagem 128">
            <a:extLst>
              <a:ext uri="{FF2B5EF4-FFF2-40B4-BE49-F238E27FC236}">
                <a16:creationId xmlns:a16="http://schemas.microsoft.com/office/drawing/2014/main" id="{B94D7A44-6534-D51F-8CAA-D83DE1CF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9" y="0"/>
            <a:ext cx="12210089" cy="6858000"/>
          </a:xfrm>
          <a:prstGeom prst="rect">
            <a:avLst/>
          </a:prstGeom>
        </p:spPr>
      </p:pic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Freeform: Shape 9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027676-CB5C-90F6-13CA-3916ADA4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 lnSpcReduction="10000"/>
          </a:bodyPr>
          <a:lstStyle/>
          <a:p>
            <a:r>
              <a:rPr lang="pt-PT" sz="1800" dirty="0"/>
              <a:t>António Moreira – 93279</a:t>
            </a:r>
          </a:p>
          <a:p>
            <a:r>
              <a:rPr lang="pt-PT" sz="1800" dirty="0"/>
              <a:t>Gonçalo Cunha – 108352</a:t>
            </a:r>
          </a:p>
          <a:p>
            <a:r>
              <a:rPr lang="pt-PT" sz="1800" dirty="0"/>
              <a:t>Xavier Machado - 108019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9CF6AD-1F48-8ADE-B053-87D8326A3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9" t="9767" r="5916" b="9876"/>
          <a:stretch/>
        </p:blipFill>
        <p:spPr>
          <a:xfrm>
            <a:off x="224674" y="2275723"/>
            <a:ext cx="4439920" cy="11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223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170</Words>
  <Application>Microsoft Office PowerPoint</Application>
  <PresentationFormat>Ecrã Panorâmico</PresentationFormat>
  <Paragraphs>49</Paragraphs>
  <Slides>7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AccentBoxVTI</vt:lpstr>
      <vt:lpstr>Apresentação do PowerPoint</vt:lpstr>
      <vt:lpstr>Oportunidade</vt:lpstr>
      <vt:lpstr>A Nossa Solução</vt:lpstr>
      <vt:lpstr>Funcionalidade</vt:lpstr>
      <vt:lpstr>Stakeholders</vt:lpstr>
      <vt:lpstr>Benefícios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Gongas 1331</dc:creator>
  <cp:lastModifiedBy>Gongas 1331</cp:lastModifiedBy>
  <cp:revision>1</cp:revision>
  <dcterms:created xsi:type="dcterms:W3CDTF">2023-04-13T02:54:59Z</dcterms:created>
  <dcterms:modified xsi:type="dcterms:W3CDTF">2023-04-13T11:03:18Z</dcterms:modified>
</cp:coreProperties>
</file>