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9" r:id="rId1"/>
    <p:sldMasterId id="2147484030" r:id="rId2"/>
    <p:sldMasterId id="2147484042" r:id="rId3"/>
    <p:sldMasterId id="2147484054" r:id="rId4"/>
  </p:sldMasterIdLst>
  <p:notesMasterIdLst>
    <p:notesMasterId r:id="rId12"/>
  </p:notesMasterIdLst>
  <p:sldIdLst>
    <p:sldId id="256" r:id="rId5"/>
    <p:sldId id="258" r:id="rId6"/>
    <p:sldId id="268" r:id="rId7"/>
    <p:sldId id="262" r:id="rId8"/>
    <p:sldId id="263" r:id="rId9"/>
    <p:sldId id="259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31EB2-FF1B-4D0C-9DA0-E89AC22253DE}" v="10" dt="2023-05-04T10:09:5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gas 1331" userId="df032c020f298233" providerId="LiveId" clId="{18C5707A-E93F-44DF-BBCC-7AD0E38F1385}"/>
    <pc:docChg chg="modSld">
      <pc:chgData name="Gongas 1331" userId="df032c020f298233" providerId="LiveId" clId="{18C5707A-E93F-44DF-BBCC-7AD0E38F1385}" dt="2023-05-04T10:18:14.079" v="15" actId="20577"/>
      <pc:docMkLst>
        <pc:docMk/>
      </pc:docMkLst>
      <pc:sldChg chg="modSp mod">
        <pc:chgData name="Gongas 1331" userId="df032c020f298233" providerId="LiveId" clId="{18C5707A-E93F-44DF-BBCC-7AD0E38F1385}" dt="2023-05-04T10:18:14.079" v="15" actId="20577"/>
        <pc:sldMkLst>
          <pc:docMk/>
          <pc:sldMk cId="2358758316" sldId="258"/>
        </pc:sldMkLst>
        <pc:spChg chg="mod">
          <ac:chgData name="Gongas 1331" userId="df032c020f298233" providerId="LiveId" clId="{18C5707A-E93F-44DF-BBCC-7AD0E38F1385}" dt="2023-05-04T10:18:14.079" v="15" actId="20577"/>
          <ac:spMkLst>
            <pc:docMk/>
            <pc:sldMk cId="2358758316" sldId="258"/>
            <ac:spMk id="2" creationId="{89C022B9-91C8-FE74-C79F-5212FD61B8BF}"/>
          </ac:spMkLst>
        </pc:spChg>
      </pc:sldChg>
    </pc:docChg>
  </pc:docChgLst>
  <pc:docChgLst>
    <pc:chgData name="Antonio Moreira" userId="94ac1cd599add5fd" providerId="LiveId" clId="{DF531EB2-FF1B-4D0C-9DA0-E89AC22253DE}"/>
    <pc:docChg chg="undo custSel addSld delSld modSld sldOrd">
      <pc:chgData name="Antonio Moreira" userId="94ac1cd599add5fd" providerId="LiveId" clId="{DF531EB2-FF1B-4D0C-9DA0-E89AC22253DE}" dt="2023-05-04T10:12:17.772" v="82" actId="122"/>
      <pc:docMkLst>
        <pc:docMk/>
      </pc:docMkLst>
      <pc:sldChg chg="addSp delSp delDesignElem">
        <pc:chgData name="Antonio Moreira" userId="94ac1cd599add5fd" providerId="LiveId" clId="{DF531EB2-FF1B-4D0C-9DA0-E89AC22253DE}" dt="2023-05-04T10:09:46.930" v="46"/>
        <pc:sldMkLst>
          <pc:docMk/>
          <pc:sldMk cId="1025940413" sldId="256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025940413" sldId="256"/>
            <ac:spMk id="95" creationId="{08C9B587-E65E-4B52-B37C-ABEBB6E87928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2:17.772" v="82" actId="122"/>
        <pc:sldMkLst>
          <pc:docMk/>
          <pc:sldMk cId="2358758316" sldId="258"/>
        </pc:sldMkLst>
        <pc:spChg chg="mod">
          <ac:chgData name="Antonio Moreira" userId="94ac1cd599add5fd" providerId="LiveId" clId="{DF531EB2-FF1B-4D0C-9DA0-E89AC22253DE}" dt="2023-05-04T10:12:17.772" v="82" actId="122"/>
          <ac:spMkLst>
            <pc:docMk/>
            <pc:sldMk cId="2358758316" sldId="258"/>
            <ac:spMk id="2" creationId="{89C022B9-91C8-FE74-C79F-5212FD61B8BF}"/>
          </ac:spMkLst>
        </pc:spChg>
        <pc:spChg chg="del">
          <ac:chgData name="Antonio Moreira" userId="94ac1cd599add5fd" providerId="LiveId" clId="{DF531EB2-FF1B-4D0C-9DA0-E89AC22253DE}" dt="2023-05-04T10:12:09.371" v="80" actId="478"/>
          <ac:spMkLst>
            <pc:docMk/>
            <pc:sldMk cId="2358758316" sldId="258"/>
            <ac:spMk id="3" creationId="{F320DEEC-E8FD-688F-CBB4-1560E0BE52D5}"/>
          </ac:spMkLst>
        </pc:spChg>
        <pc:spChg chg="add del mod">
          <ac:chgData name="Antonio Moreira" userId="94ac1cd599add5fd" providerId="LiveId" clId="{DF531EB2-FF1B-4D0C-9DA0-E89AC22253DE}" dt="2023-05-04T10:12:11.870" v="81" actId="478"/>
          <ac:spMkLst>
            <pc:docMk/>
            <pc:sldMk cId="2358758316" sldId="258"/>
            <ac:spMk id="7" creationId="{4EB3E4C6-EE48-DDE9-CFD1-5E82E693F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0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2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358758316" sldId="258"/>
            <ac:spMk id="14" creationId="{915128D9-2797-47FA-B6FE-EC24E6B8437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10:39.800" v="66" actId="1076"/>
        <pc:sldMkLst>
          <pc:docMk/>
          <pc:sldMk cId="3713401172" sldId="259"/>
        </pc:sldMkLst>
        <pc:spChg chg="mod">
          <ac:chgData name="Antonio Moreira" userId="94ac1cd599add5fd" providerId="LiveId" clId="{DF531EB2-FF1B-4D0C-9DA0-E89AC22253DE}" dt="2023-05-04T10:10:39.800" v="66" actId="1076"/>
          <ac:spMkLst>
            <pc:docMk/>
            <pc:sldMk cId="3713401172" sldId="259"/>
            <ac:spMk id="2" creationId="{C3BEE134-F5FC-169A-D455-71395ECEF1A2}"/>
          </ac:spMkLst>
        </pc:spChg>
        <pc:spChg chg="del mod">
          <ac:chgData name="Antonio Moreira" userId="94ac1cd599add5fd" providerId="LiveId" clId="{DF531EB2-FF1B-4D0C-9DA0-E89AC22253DE}" dt="2023-05-04T10:10:28.424" v="63" actId="478"/>
          <ac:spMkLst>
            <pc:docMk/>
            <pc:sldMk cId="3713401172" sldId="259"/>
            <ac:spMk id="3" creationId="{387CA3AE-0BCB-5EAC-5935-A9BB92321D4E}"/>
          </ac:spMkLst>
        </pc:spChg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" creationId="{F40B0C4B-C90A-8799-290E-9B38B588601D}"/>
          </ac:spMkLst>
        </pc:spChg>
        <pc:spChg chg="add del mod">
          <ac:chgData name="Antonio Moreira" userId="94ac1cd599add5fd" providerId="LiveId" clId="{DF531EB2-FF1B-4D0C-9DA0-E89AC22253DE}" dt="2023-05-04T10:10:31.632" v="64" actId="478"/>
          <ac:spMkLst>
            <pc:docMk/>
            <pc:sldMk cId="3713401172" sldId="259"/>
            <ac:spMk id="7" creationId="{0505F75B-D441-9DB9-BB9B-BA2BEFB9CBB5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0" creationId="{AA474011-A49D-4C7A-BF41-0ACD0A2693B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1" creationId="{6D72081E-AD41-4FBB-B02B-698A68DBCA5E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2" creationId="{716248AD-805F-41BF-9B57-FC53E5B32F9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713401172" sldId="259"/>
            <ac:spMk id="43" creationId="{1F82758F-B2B3-4F0A-BB90-4BFFEDD166D6}"/>
          </ac:spMkLst>
        </pc:spChg>
      </pc:sldChg>
      <pc:sldChg chg="addSp delSp del delDesignElem">
        <pc:chgData name="Antonio Moreira" userId="94ac1cd599add5fd" providerId="LiveId" clId="{DF531EB2-FF1B-4D0C-9DA0-E89AC22253DE}" dt="2023-05-04T10:11:25.228" v="68" actId="47"/>
        <pc:sldMkLst>
          <pc:docMk/>
          <pc:sldMk cId="3262486298" sldId="261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5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7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3262486298" sldId="261"/>
            <ac:spMk id="29" creationId="{42663BD0-064C-40FC-A331-F49FCA9536AA}"/>
          </ac:spMkLst>
        </pc:spChg>
      </pc:sldChg>
      <pc:sldChg chg="modSp add mod">
        <pc:chgData name="Antonio Moreira" userId="94ac1cd599add5fd" providerId="LiveId" clId="{DF531EB2-FF1B-4D0C-9DA0-E89AC22253DE}" dt="2023-05-04T10:09:38.455" v="33" actId="27636"/>
        <pc:sldMkLst>
          <pc:docMk/>
          <pc:sldMk cId="455630051" sldId="262"/>
        </pc:sldMkLst>
        <pc:spChg chg="mod">
          <ac:chgData name="Antonio Moreira" userId="94ac1cd599add5fd" providerId="LiveId" clId="{DF531EB2-FF1B-4D0C-9DA0-E89AC22253DE}" dt="2023-05-04T10:09:38.442" v="32" actId="27636"/>
          <ac:spMkLst>
            <pc:docMk/>
            <pc:sldMk cId="455630051" sldId="262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8.455" v="33" actId="27636"/>
          <ac:spMkLst>
            <pc:docMk/>
            <pc:sldMk cId="455630051" sldId="262"/>
            <ac:spMk id="3" creationId="{00000000-0000-0000-0000-000000000000}"/>
          </ac:spMkLst>
        </pc:spChg>
      </pc:sldChg>
      <pc:sldChg chg="modSp add mod">
        <pc:chgData name="Antonio Moreira" userId="94ac1cd599add5fd" providerId="LiveId" clId="{DF531EB2-FF1B-4D0C-9DA0-E89AC22253DE}" dt="2023-05-04T10:09:52.767" v="49" actId="27636"/>
        <pc:sldMkLst>
          <pc:docMk/>
          <pc:sldMk cId="434901957" sldId="263"/>
        </pc:sldMkLst>
        <pc:spChg chg="mod">
          <ac:chgData name="Antonio Moreira" userId="94ac1cd599add5fd" providerId="LiveId" clId="{DF531EB2-FF1B-4D0C-9DA0-E89AC22253DE}" dt="2023-05-04T10:09:52.767" v="49" actId="27636"/>
          <ac:spMkLst>
            <pc:docMk/>
            <pc:sldMk cId="434901957" sldId="263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52.764" v="48" actId="27636"/>
          <ac:spMkLst>
            <pc:docMk/>
            <pc:sldMk cId="434901957" sldId="263"/>
            <ac:spMk id="3" creationId="{00000000-0000-0000-0000-000000000000}"/>
          </ac:spMkLst>
        </pc:spChg>
      </pc:sldChg>
      <pc:sldChg chg="addSp delSp del delDesignElem">
        <pc:chgData name="Antonio Moreira" userId="94ac1cd599add5fd" providerId="LiveId" clId="{DF531EB2-FF1B-4D0C-9DA0-E89AC22253DE}" dt="2023-05-04T10:11:27.998" v="69" actId="47"/>
        <pc:sldMkLst>
          <pc:docMk/>
          <pc:sldMk cId="1462381289" sldId="264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6" creationId="{8380AD67-C5CA-4918-B4BB-C359BB03EED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8" creationId="{EABAD4DA-87BA-4F70-9EF0-45C6BCF17823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1462381289" sldId="264"/>
            <ac:spMk id="19" creationId="{915128D9-2797-47FA-B6FE-EC24E6B8437A}"/>
          </ac:spMkLst>
        </pc:spChg>
      </pc:sldChg>
      <pc:sldChg chg="addSp delSp del delDesignElem">
        <pc:chgData name="Antonio Moreira" userId="94ac1cd599add5fd" providerId="LiveId" clId="{DF531EB2-FF1B-4D0C-9DA0-E89AC22253DE}" dt="2023-05-04T10:11:24.084" v="67" actId="47"/>
        <pc:sldMkLst>
          <pc:docMk/>
          <pc:sldMk cId="72484403" sldId="265"/>
        </pc:sldMkLst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0" creationId="{79477870-C64A-4E35-8F2F-05B7114F3C74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2" creationId="{8AEA628B-C8FF-4D0B-B111-F101F580B15D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72484403" sldId="265"/>
            <ac:spMk id="14" creationId="{42663BD0-064C-40FC-A331-F49FCA9536AA}"/>
          </ac:spMkLst>
        </pc:spChg>
      </pc:sldChg>
      <pc:sldChg chg="addSp delSp modSp mod delDesignElem">
        <pc:chgData name="Antonio Moreira" userId="94ac1cd599add5fd" providerId="LiveId" clId="{DF531EB2-FF1B-4D0C-9DA0-E89AC22253DE}" dt="2023-05-04T10:09:46.930" v="46"/>
        <pc:sldMkLst>
          <pc:docMk/>
          <pc:sldMk cId="2551422336" sldId="267"/>
        </pc:sldMkLst>
        <pc:spChg chg="mod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3" creationId="{52027676-CB5C-90F6-13CA-3916ADA40856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7" creationId="{5DCB5928-DC7D-4612-9922-441966E1562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89" creationId="{682C1161-1736-45EC-99B7-33F3CAE9D517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1" creationId="{84D4DDB8-B68F-45B0-9F62-C4279996F672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3" creationId="{AF2F604E-43BE-4DC3-B983-E071523364F8}"/>
          </ac:spMkLst>
        </pc:spChg>
        <pc:spChg chg="add del">
          <ac:chgData name="Antonio Moreira" userId="94ac1cd599add5fd" providerId="LiveId" clId="{DF531EB2-FF1B-4D0C-9DA0-E89AC22253DE}" dt="2023-05-04T10:09:46.930" v="46"/>
          <ac:spMkLst>
            <pc:docMk/>
            <pc:sldMk cId="2551422336" sldId="267"/>
            <ac:spMk id="95" creationId="{08C9B587-E65E-4B52-B37C-ABEBB6E87928}"/>
          </ac:spMkLst>
        </pc:spChg>
      </pc:sldChg>
      <pc:sldChg chg="modSp add mod ord">
        <pc:chgData name="Antonio Moreira" userId="94ac1cd599add5fd" providerId="LiveId" clId="{DF531EB2-FF1B-4D0C-9DA0-E89AC22253DE}" dt="2023-05-04T10:09:31.318" v="30" actId="27636"/>
        <pc:sldMkLst>
          <pc:docMk/>
          <pc:sldMk cId="3127234507" sldId="268"/>
        </pc:sldMkLst>
        <pc:spChg chg="mod">
          <ac:chgData name="Antonio Moreira" userId="94ac1cd599add5fd" providerId="LiveId" clId="{DF531EB2-FF1B-4D0C-9DA0-E89AC22253DE}" dt="2023-05-04T10:09:31.318" v="30" actId="27636"/>
          <ac:spMkLst>
            <pc:docMk/>
            <pc:sldMk cId="3127234507" sldId="268"/>
            <ac:spMk id="2" creationId="{00000000-0000-0000-0000-000000000000}"/>
          </ac:spMkLst>
        </pc:spChg>
        <pc:spChg chg="mod">
          <ac:chgData name="Antonio Moreira" userId="94ac1cd599add5fd" providerId="LiveId" clId="{DF531EB2-FF1B-4D0C-9DA0-E89AC22253DE}" dt="2023-05-04T10:09:31.315" v="29" actId="27636"/>
          <ac:spMkLst>
            <pc:docMk/>
            <pc:sldMk cId="3127234507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F30CE-394F-450F-8419-A264E40DF72D}" type="datetimeFigureOut">
              <a:rPr lang="pt-PT" smtClean="0"/>
              <a:t>04/05/2023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B6763-F36A-4840-BDBA-0C64361552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67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Mencionar dificuldade em acompanhar treinos (</a:t>
            </a:r>
            <a:r>
              <a:rPr lang="pt-PT" dirty="0" err="1"/>
              <a:t>ex</a:t>
            </a:r>
            <a:r>
              <a:rPr lang="pt-PT" dirty="0"/>
              <a:t>: registar queimas de calorias)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1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Gonçalo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B6763-F36A-4840-BDBA-0C64361552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84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FC1C7292-1EDE-465B-ABD5-A3228A467555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0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992A-1861-4CD9-BAC7-9355E8902EB6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5D33-EE9A-415E-8D29-159B15C9D9C6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6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69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08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811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933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903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937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C1FF4BD-5EB1-439F-816B-BFAFA5C3D61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6820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98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418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742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4640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43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972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358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88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56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2D9-D447-4320-934F-E0B4842EC3E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807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5592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96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140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240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508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2922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7642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3585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44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0631B-65B9-42AE-BC50-79C986BD4564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119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8150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471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0380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03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14B04DE-2D83-4599-BBBB-C6F67ABD9DF9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4D0F-BD83-4B81-94BF-D84064EC46B9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5785-FC69-4449-AD46-75D6FFD81C8B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5FB4AC-08C1-47B7-8862-5DA24A762B79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15E4AD4-5FC6-4834-B629-FA279FD29475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E8E059-93AF-45B0-8AF7-941ED5F9A7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pt-PT" sz="2000"/>
              <a:t>Atualize o seu treino</a:t>
            </a:r>
            <a:endParaRPr lang="pt-PT" sz="2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04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022B9-91C8-FE74-C79F-5212FD61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pPr algn="ctr"/>
            <a:r>
              <a:rPr lang="pt-PT" sz="5200" dirty="0"/>
              <a:t>Utilizadores</a:t>
            </a:r>
          </a:p>
        </p:txBody>
      </p:sp>
      <p:pic>
        <p:nvPicPr>
          <p:cNvPr id="6" name="Picture 5" descr="Lâmpada num fundo amarelo com um cabo e raios de luz desenhados">
            <a:extLst>
              <a:ext uri="{FF2B5EF4-FFF2-40B4-BE49-F238E27FC236}">
                <a16:creationId xmlns:a16="http://schemas.microsoft.com/office/drawing/2014/main" id="{41B3B0F1-486C-8CF1-A0BE-EEE93B3E8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6662A18-A112-199E-F403-C9C5E19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83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Miguel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29 anos</a:t>
            </a:r>
            <a:b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Personal Trainer 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Marca aulas de grupo e sessões de treino individuais</a:t>
            </a:r>
          </a:p>
          <a:p>
            <a:r>
              <a:rPr lang="pt-PT" dirty="0"/>
              <a:t>Desenvolve planos de treino para os clientes</a:t>
            </a:r>
          </a:p>
          <a:p>
            <a:r>
              <a:rPr lang="pt-PT" dirty="0"/>
              <a:t>Acompanha o progresso e atualiza os planos dos clientes</a:t>
            </a:r>
          </a:p>
          <a:p>
            <a:r>
              <a:rPr lang="pt-PT" dirty="0"/>
              <a:t>Tem como objetivo garantir o acompanhamento contínuo dos clientes e melhorar as condições de treino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875023"/>
            <a:ext cx="3475037" cy="51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3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</a:rPr>
              <a:t>Madalena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39 anos</a:t>
            </a:r>
            <a:b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Nutricionista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Desenvolve planos de nutrição completos e personalizados para os clientes</a:t>
            </a:r>
          </a:p>
          <a:p>
            <a:r>
              <a:rPr lang="pt-PT" dirty="0"/>
              <a:t>Atualiza os planos dos clientes de acordo com o seu progresso e necessidade nutricional</a:t>
            </a:r>
          </a:p>
          <a:p>
            <a:r>
              <a:rPr lang="pt-PT" dirty="0"/>
              <a:t>Tem como objetivo garantir o acompanhamento contínuo dos clientes para um progresso rápido e saudável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875023"/>
            <a:ext cx="3475037" cy="51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Rúben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27 anos</a:t>
            </a:r>
            <a:b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pt-PT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Cliente</a:t>
            </a:r>
            <a:br>
              <a:rPr lang="pt-PT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Consulta os planos de treino e nutrição </a:t>
            </a:r>
          </a:p>
          <a:p>
            <a:r>
              <a:rPr lang="pt-PT" dirty="0"/>
              <a:t>Informa-se acerca de dúvidas e dicas sobre os exercícios e equipamentos que complementam o treino</a:t>
            </a:r>
          </a:p>
          <a:p>
            <a:r>
              <a:rPr lang="pt-PT" dirty="0"/>
              <a:t>Atualiza e regista o seu progresso e outras informações relevantes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875023"/>
            <a:ext cx="3475037" cy="51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0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BEE134-F5FC-169A-D455-71395EC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25" y="4440602"/>
            <a:ext cx="3538728" cy="1645920"/>
          </a:xfrm>
        </p:spPr>
        <p:txBody>
          <a:bodyPr>
            <a:normAutofit/>
          </a:bodyPr>
          <a:lstStyle/>
          <a:p>
            <a:r>
              <a:rPr lang="pt-PT" sz="3200" dirty="0"/>
              <a:t>Protótipo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7E4CB-757E-82F0-9E35-AA50397E4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9" t="9767" r="5916" b="9876"/>
          <a:stretch/>
        </p:blipFill>
        <p:spPr>
          <a:xfrm>
            <a:off x="2820416" y="1258617"/>
            <a:ext cx="6551168" cy="1701672"/>
          </a:xfrm>
          <a:prstGeom prst="rect">
            <a:avLst/>
          </a:pr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0B0C4B-C90A-8799-290E-9B38B588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011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B94D7A44-6534-D51F-8CAA-D83DE1CF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9" y="0"/>
            <a:ext cx="12210089" cy="6858000"/>
          </a:xfrm>
          <a:prstGeom prst="rect">
            <a:avLst/>
          </a:prstGeom>
        </p:spPr>
      </p:pic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27676-CB5C-90F6-13CA-3916ADA4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lnSpcReduction="10000"/>
          </a:bodyPr>
          <a:lstStyle/>
          <a:p>
            <a:r>
              <a:rPr lang="pt-PT" sz="1800" dirty="0"/>
              <a:t>António Moreira – 93279</a:t>
            </a:r>
          </a:p>
          <a:p>
            <a:r>
              <a:rPr lang="pt-PT" sz="1800" dirty="0"/>
              <a:t>Gonçalo Cunha – 108352</a:t>
            </a:r>
          </a:p>
          <a:p>
            <a:r>
              <a:rPr lang="pt-PT" sz="1800" dirty="0"/>
              <a:t>Xavier Machado - 108019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9CF6AD-1F48-8ADE-B053-87D8326A3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9" t="9767" r="5916" b="9876"/>
          <a:stretch/>
        </p:blipFill>
        <p:spPr>
          <a:xfrm>
            <a:off x="224674" y="2275723"/>
            <a:ext cx="4439920" cy="11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2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1_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2_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131</TotalTime>
  <Words>174</Words>
  <Application>Microsoft Office PowerPoint</Application>
  <PresentationFormat>Ecrã Panorâmico</PresentationFormat>
  <Paragraphs>27</Paragraphs>
  <Slides>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dos diapositivos</vt:lpstr>
      </vt:variant>
      <vt:variant>
        <vt:i4>7</vt:i4>
      </vt:variant>
    </vt:vector>
  </HeadingPairs>
  <TitlesOfParts>
    <vt:vector size="17" baseType="lpstr">
      <vt:lpstr>Arial</vt:lpstr>
      <vt:lpstr>Calibri</vt:lpstr>
      <vt:lpstr>Corbel</vt:lpstr>
      <vt:lpstr>Neue Haas Grotesk Text Pro</vt:lpstr>
      <vt:lpstr>Segoe UI Black</vt:lpstr>
      <vt:lpstr>Wingdings 2</vt:lpstr>
      <vt:lpstr>AccentBoxVTI</vt:lpstr>
      <vt:lpstr>Moldura</vt:lpstr>
      <vt:lpstr>1_Moldura</vt:lpstr>
      <vt:lpstr>2_Moldura</vt:lpstr>
      <vt:lpstr>Apresentação do PowerPoint</vt:lpstr>
      <vt:lpstr>Utilizadores</vt:lpstr>
      <vt:lpstr>Miguel  29 anos Personal Trainer  </vt:lpstr>
      <vt:lpstr>Madalena  39 anos Nutricionista </vt:lpstr>
      <vt:lpstr>Rúben  27 anos Cliente </vt:lpstr>
      <vt:lpstr>Protótipo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Gongas 1331</dc:creator>
  <cp:lastModifiedBy>Gongas 1331</cp:lastModifiedBy>
  <cp:revision>2</cp:revision>
  <dcterms:created xsi:type="dcterms:W3CDTF">2023-04-13T02:54:59Z</dcterms:created>
  <dcterms:modified xsi:type="dcterms:W3CDTF">2023-05-04T10:18:19Z</dcterms:modified>
</cp:coreProperties>
</file>