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9" r:id="rId1"/>
  </p:sldMasterIdLst>
  <p:notesMasterIdLst>
    <p:notesMasterId r:id="rId9"/>
  </p:notesMasterIdLst>
  <p:sldIdLst>
    <p:sldId id="256" r:id="rId2"/>
    <p:sldId id="258" r:id="rId3"/>
    <p:sldId id="269" r:id="rId4"/>
    <p:sldId id="271" r:id="rId5"/>
    <p:sldId id="268" r:id="rId6"/>
    <p:sldId id="272" r:id="rId7"/>
    <p:sldId id="26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8C29D-7C96-49FE-99F8-9AF00DAC7F42}" v="7" dt="2023-05-17T13:37:57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gas 1331" userId="df032c020f298233" providerId="LiveId" clId="{18C5707A-E93F-44DF-BBCC-7AD0E38F1385}"/>
    <pc:docChg chg="modSld">
      <pc:chgData name="Gongas 1331" userId="df032c020f298233" providerId="LiveId" clId="{18C5707A-E93F-44DF-BBCC-7AD0E38F1385}" dt="2023-05-04T10:18:14.079" v="15" actId="20577"/>
      <pc:docMkLst>
        <pc:docMk/>
      </pc:docMkLst>
      <pc:sldChg chg="modSp mod">
        <pc:chgData name="Gongas 1331" userId="df032c020f298233" providerId="LiveId" clId="{18C5707A-E93F-44DF-BBCC-7AD0E38F1385}" dt="2023-05-04T10:18:14.079" v="15" actId="20577"/>
        <pc:sldMkLst>
          <pc:docMk/>
          <pc:sldMk cId="2358758316" sldId="258"/>
        </pc:sldMkLst>
        <pc:spChg chg="mod">
          <ac:chgData name="Gongas 1331" userId="df032c020f298233" providerId="LiveId" clId="{18C5707A-E93F-44DF-BBCC-7AD0E38F1385}" dt="2023-05-04T10:18:14.079" v="15" actId="20577"/>
          <ac:spMkLst>
            <pc:docMk/>
            <pc:sldMk cId="2358758316" sldId="258"/>
            <ac:spMk id="2" creationId="{89C022B9-91C8-FE74-C79F-5212FD61B8BF}"/>
          </ac:spMkLst>
        </pc:spChg>
      </pc:sldChg>
    </pc:docChg>
  </pc:docChgLst>
  <pc:docChgLst>
    <pc:chgData name="Gongas 1331" userId="df032c020f298233" providerId="LiveId" clId="{97D8C29D-7C96-49FE-99F8-9AF00DAC7F42}"/>
    <pc:docChg chg="undo custSel addSld delSld modSld sldOrd delMainMaster">
      <pc:chgData name="Gongas 1331" userId="df032c020f298233" providerId="LiveId" clId="{97D8C29D-7C96-49FE-99F8-9AF00DAC7F42}" dt="2023-05-17T13:48:52.937" v="123" actId="1076"/>
      <pc:docMkLst>
        <pc:docMk/>
      </pc:docMkLst>
      <pc:sldChg chg="addSp delSp modSp mod addAnim delAnim setClrOvrMap">
        <pc:chgData name="Gongas 1331" userId="df032c020f298233" providerId="LiveId" clId="{97D8C29D-7C96-49FE-99F8-9AF00DAC7F42}" dt="2023-05-17T13:16:48.725" v="26"/>
        <pc:sldMkLst>
          <pc:docMk/>
          <pc:sldMk cId="2358758316" sldId="258"/>
        </pc:sldMkLst>
        <pc:spChg chg="mo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2" creationId="{89C022B9-91C8-FE74-C79F-5212FD61B8BF}"/>
          </ac:spMkLst>
        </pc:spChg>
        <pc:spChg chg="mo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4" creationId="{46662A18-A112-199E-F403-C9C5E19FD84A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4" creationId="{915128D9-2797-47FA-B6FE-EC24E6B8437A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0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1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2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3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4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5" creationId="{017517EF-BD4D-4055-BDB4-A322C53568AD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6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7" creationId="{0ADDB668-2CA4-4D2B-9C34-3487CA330BA8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8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9" creationId="{2568BC19-F052-4108-93E1-6A3D1DEC072F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30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31" creationId="{D5FD337D-4D6B-4C8B-B6F5-121097E09881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2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3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4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6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7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8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39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0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1" creationId="{68AF5748-FED8-45BA-8631-26D1D10F3246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2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3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6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7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8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0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1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2" creationId="{08C9B587-E65E-4B52-B37C-ABEBB6E87928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4" creationId="{8D06CE56-3881-4ADA-8CEF-D18B02C242A3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5" creationId="{79F3C543-62EC-4433-9C93-A2CD8764E9B4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6" creationId="{5A59F003-E00A-43F9-91DC-CC54E3B87466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8" creationId="{D74A4382-E3AD-430A-9A1F-DFA3E0E77A7D}"/>
          </ac:spMkLst>
        </pc:spChg>
        <pc:picChg chg="del">
          <ac:chgData name="Gongas 1331" userId="df032c020f298233" providerId="LiveId" clId="{97D8C29D-7C96-49FE-99F8-9AF00DAC7F42}" dt="2023-05-17T13:14:38.486" v="0" actId="478"/>
          <ac:picMkLst>
            <pc:docMk/>
            <pc:sldMk cId="2358758316" sldId="258"/>
            <ac:picMk id="6" creationId="{41B3B0F1-486C-8CF1-A0BE-EEE93B3E891B}"/>
          </ac:picMkLst>
        </pc:picChg>
        <pc:picChg chg="add del">
          <ac:chgData name="Gongas 1331" userId="df032c020f298233" providerId="LiveId" clId="{97D8C29D-7C96-49FE-99F8-9AF00DAC7F42}" dt="2023-05-17T13:15:01.345" v="11" actId="26606"/>
          <ac:picMkLst>
            <pc:docMk/>
            <pc:sldMk cId="2358758316" sldId="258"/>
            <ac:picMk id="16" creationId="{02946FD1-8CA5-ADED-A0D8-088445F1D422}"/>
          </ac:picMkLst>
        </pc:picChg>
        <pc:picChg chg="add del">
          <ac:chgData name="Gongas 1331" userId="df032c020f298233" providerId="LiveId" clId="{97D8C29D-7C96-49FE-99F8-9AF00DAC7F42}" dt="2023-05-17T13:15:07.522" v="16" actId="26606"/>
          <ac:picMkLst>
            <pc:docMk/>
            <pc:sldMk cId="2358758316" sldId="258"/>
            <ac:picMk id="18" creationId="{D1CAF070-0798-64E0-5645-033C8A985BD1}"/>
          </ac:picMkLst>
        </pc:picChg>
        <pc:picChg chg="add del">
          <ac:chgData name="Gongas 1331" userId="df032c020f298233" providerId="LiveId" clId="{97D8C29D-7C96-49FE-99F8-9AF00DAC7F42}" dt="2023-05-17T13:15:06.627" v="14" actId="26606"/>
          <ac:picMkLst>
            <pc:docMk/>
            <pc:sldMk cId="2358758316" sldId="258"/>
            <ac:picMk id="35" creationId="{49D74612-1929-6B65-B9BB-FE456D431441}"/>
          </ac:picMkLst>
        </pc:picChg>
        <pc:picChg chg="add del">
          <ac:chgData name="Gongas 1331" userId="df032c020f298233" providerId="LiveId" clId="{97D8C29D-7C96-49FE-99F8-9AF00DAC7F42}" dt="2023-05-17T13:15:09.695" v="18" actId="26606"/>
          <ac:picMkLst>
            <pc:docMk/>
            <pc:sldMk cId="2358758316" sldId="258"/>
            <ac:picMk id="44" creationId="{BFF70237-E75A-AEDB-764C-C145F3D7C6F6}"/>
          </ac:picMkLst>
        </pc:picChg>
        <pc:picChg chg="add del">
          <ac:chgData name="Gongas 1331" userId="df032c020f298233" providerId="LiveId" clId="{97D8C29D-7C96-49FE-99F8-9AF00DAC7F42}" dt="2023-05-17T13:15:12.816" v="21" actId="26606"/>
          <ac:picMkLst>
            <pc:docMk/>
            <pc:sldMk cId="2358758316" sldId="258"/>
            <ac:picMk id="49" creationId="{49D74612-1929-6B65-B9BB-FE456D431441}"/>
          </ac:picMkLst>
        </pc:picChg>
        <pc:picChg chg="add mod">
          <ac:chgData name="Gongas 1331" userId="df032c020f298233" providerId="LiveId" clId="{97D8C29D-7C96-49FE-99F8-9AF00DAC7F42}" dt="2023-05-17T13:16:48.725" v="26"/>
          <ac:picMkLst>
            <pc:docMk/>
            <pc:sldMk cId="2358758316" sldId="258"/>
            <ac:picMk id="57" creationId="{094BA915-2501-BE5B-6A37-AC2A1D8CB3B9}"/>
          </ac:picMkLst>
        </pc:picChg>
      </pc:sldChg>
      <pc:sldChg chg="modSp mod ord">
        <pc:chgData name="Gongas 1331" userId="df032c020f298233" providerId="LiveId" clId="{97D8C29D-7C96-49FE-99F8-9AF00DAC7F42}" dt="2023-05-17T13:17:34.483" v="44"/>
        <pc:sldMkLst>
          <pc:docMk/>
          <pc:sldMk cId="3713401172" sldId="259"/>
        </pc:sldMkLst>
        <pc:spChg chg="mod">
          <ac:chgData name="Gongas 1331" userId="df032c020f298233" providerId="LiveId" clId="{97D8C29D-7C96-49FE-99F8-9AF00DAC7F42}" dt="2023-05-17T13:17:30.367" v="42" actId="20577"/>
          <ac:spMkLst>
            <pc:docMk/>
            <pc:sldMk cId="3713401172" sldId="259"/>
            <ac:spMk id="2" creationId="{C3BEE134-F5FC-169A-D455-71395ECEF1A2}"/>
          </ac:spMkLst>
        </pc:spChg>
      </pc:sldChg>
      <pc:sldChg chg="del">
        <pc:chgData name="Gongas 1331" userId="df032c020f298233" providerId="LiveId" clId="{97D8C29D-7C96-49FE-99F8-9AF00DAC7F42}" dt="2023-05-17T13:17:07.849" v="28" actId="47"/>
        <pc:sldMkLst>
          <pc:docMk/>
          <pc:sldMk cId="455630051" sldId="262"/>
        </pc:sldMkLst>
      </pc:sldChg>
      <pc:sldChg chg="del">
        <pc:chgData name="Gongas 1331" userId="df032c020f298233" providerId="LiveId" clId="{97D8C29D-7C96-49FE-99F8-9AF00DAC7F42}" dt="2023-05-17T13:17:09.395" v="29" actId="47"/>
        <pc:sldMkLst>
          <pc:docMk/>
          <pc:sldMk cId="434901957" sldId="263"/>
        </pc:sldMkLst>
      </pc:sldChg>
      <pc:sldChg chg="addSp delSp modSp new mod modTransition setBg">
        <pc:chgData name="Gongas 1331" userId="df032c020f298233" providerId="LiveId" clId="{97D8C29D-7C96-49FE-99F8-9AF00DAC7F42}" dt="2023-05-17T13:48:52.937" v="123" actId="1076"/>
        <pc:sldMkLst>
          <pc:docMk/>
          <pc:sldMk cId="2632202888" sldId="268"/>
        </pc:sldMkLst>
        <pc:spChg chg="mo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2" creationId="{50279CD6-60E6-3210-6338-789C179F9864}"/>
          </ac:spMkLst>
        </pc:spChg>
        <pc:spChg chg="mo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" creationId="{92CA5625-41E4-7D25-EB3A-6BF1C4043258}"/>
          </ac:spMkLst>
        </pc:spChg>
        <pc:spChg chg="mod or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4" creationId="{8A0C3637-8732-EE2D-C5C1-A818EBAA77C8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5" creationId="{B3F59054-3394-4D87-8BD0-A28DCD47F1BC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7" creationId="{2FE0ABA9-CAF1-4816-837D-5F28AAA08E0A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9" creationId="{BC8B9C14-70F0-4F42-85FF-0DD3D5A585A5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21" creationId="{98DE6C44-43F8-4DE4-AB81-66853FFEA09A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23" creationId="{2409529B-9B56-4F10-BE4D-F934DB89E57E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5" creationId="{0550F5B9-399F-4FAD-AE6C-ED65F9A43A74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6" creationId="{C062E60F-5CD4-4268-8359-8076634680E5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7" creationId="{BB341EC3-1810-4D33-BA3F-E2D0AA0ECFB6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8" creationId="{10127CDE-2B99-47A8-BB3C-7D17519105E0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0" creationId="{139AB947-785D-482B-A71B-C1C825A20DC4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1" creationId="{468A839C-B241-4F23-9A1D-CBCAFE6F5068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2" creationId="{AF68CAD5-0452-48EC-94D8-91ED8F5EB7D8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3" creationId="{F89F292F-513F-4E95-9E51-6B736F17BDDD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4" creationId="{13A52E0E-6908-496E-BB67-DDBF1EEC3B7B}"/>
          </ac:spMkLst>
        </pc:spChg>
        <pc:picChg chg="add mod ord">
          <ac:chgData name="Gongas 1331" userId="df032c020f298233" providerId="LiveId" clId="{97D8C29D-7C96-49FE-99F8-9AF00DAC7F42}" dt="2023-05-17T13:48:52.937" v="123" actId="1076"/>
          <ac:picMkLst>
            <pc:docMk/>
            <pc:sldMk cId="2632202888" sldId="268"/>
            <ac:picMk id="6" creationId="{D0A19B40-7BF9-AEC1-7767-AFCABF0776EF}"/>
          </ac:picMkLst>
        </pc:picChg>
        <pc:picChg chg="add mod ord">
          <ac:chgData name="Gongas 1331" userId="df032c020f298233" providerId="LiveId" clId="{97D8C29D-7C96-49FE-99F8-9AF00DAC7F42}" dt="2023-05-17T13:48:49.383" v="122" actId="1076"/>
          <ac:picMkLst>
            <pc:docMk/>
            <pc:sldMk cId="2632202888" sldId="268"/>
            <ac:picMk id="8" creationId="{8D8EC1B0-5FAE-C8B9-7DEB-EDB5C9697E25}"/>
          </ac:picMkLst>
        </pc:picChg>
        <pc:picChg chg="add mod ord">
          <ac:chgData name="Gongas 1331" userId="df032c020f298233" providerId="LiveId" clId="{97D8C29D-7C96-49FE-99F8-9AF00DAC7F42}" dt="2023-05-17T13:38:08.888" v="118" actId="26606"/>
          <ac:picMkLst>
            <pc:docMk/>
            <pc:sldMk cId="2632202888" sldId="268"/>
            <ac:picMk id="10" creationId="{24DBE442-FD90-00DF-3BF1-22E7E1001044}"/>
          </ac:picMkLst>
        </pc:picChg>
      </pc:sldChg>
      <pc:sldChg chg="del">
        <pc:chgData name="Gongas 1331" userId="df032c020f298233" providerId="LiveId" clId="{97D8C29D-7C96-49FE-99F8-9AF00DAC7F42}" dt="2023-05-17T13:17:05.935" v="27" actId="47"/>
        <pc:sldMkLst>
          <pc:docMk/>
          <pc:sldMk cId="3127234507" sldId="268"/>
        </pc:sldMkLst>
      </pc:sldChg>
      <pc:sldMasterChg chg="del delSldLayout">
        <pc:chgData name="Gongas 1331" userId="df032c020f298233" providerId="LiveId" clId="{97D8C29D-7C96-49FE-99F8-9AF00DAC7F42}" dt="2023-05-17T13:17:05.935" v="27" actId="47"/>
        <pc:sldMasterMkLst>
          <pc:docMk/>
          <pc:sldMasterMk cId="2485141836" sldId="2147484030"/>
        </pc:sldMasterMkLst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398832618" sldId="2147484031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995826926" sldId="2147484032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115160850" sldId="2147484033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901888119" sldId="2147484034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331999338" sldId="2147484035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940698968" sldId="2147484036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025589030" sldId="2147484037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3484593752" sldId="2147484038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4236268204" sldId="2147484039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37906986" sldId="2147484040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252424181" sldId="2147484041"/>
          </pc:sldLayoutMkLst>
        </pc:sldLayoutChg>
      </pc:sldMasterChg>
      <pc:sldMasterChg chg="del delSldLayout">
        <pc:chgData name="Gongas 1331" userId="df032c020f298233" providerId="LiveId" clId="{97D8C29D-7C96-49FE-99F8-9AF00DAC7F42}" dt="2023-05-17T13:17:07.849" v="28" actId="47"/>
        <pc:sldMasterMkLst>
          <pc:docMk/>
          <pc:sldMasterMk cId="4205988217" sldId="2147484042"/>
        </pc:sldMasterMkLst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447977421" sldId="2147484043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273746405" sldId="2147484044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954804369" sldId="2147484045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290919721" sldId="2147484046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759553580" sldId="2147484047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0730885" sldId="2147484048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545275634" sldId="2147484049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623258078" sldId="2147484050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471255920" sldId="2147484051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1034708961" sldId="2147484052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1630801400" sldId="2147484053"/>
          </pc:sldLayoutMkLst>
        </pc:sldLayoutChg>
      </pc:sldMasterChg>
      <pc:sldMasterChg chg="del delSldLayout">
        <pc:chgData name="Gongas 1331" userId="df032c020f298233" providerId="LiveId" clId="{97D8C29D-7C96-49FE-99F8-9AF00DAC7F42}" dt="2023-05-17T13:17:09.395" v="29" actId="47"/>
        <pc:sldMasterMkLst>
          <pc:docMk/>
          <pc:sldMasterMk cId="2410391919" sldId="2147484054"/>
        </pc:sldMasterMkLst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3923122403" sldId="2147484055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694746508" sldId="2147484056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246102922" sldId="2147484057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237647642" sldId="2147484058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524963585" sldId="2147484059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574034489" sldId="2147484060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302611196" sldId="2147484061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728498150" sldId="2147484062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73105471" sldId="2147484063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441520380" sldId="2147484064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3092300365" sldId="2147484065"/>
          </pc:sldLayoutMkLst>
        </pc:sldLayoutChg>
      </pc:sldMasterChg>
    </pc:docChg>
  </pc:docChgLst>
  <pc:docChgLst>
    <pc:chgData name="Antonio Moreira" userId="94ac1cd599add5fd" providerId="LiveId" clId="{DF531EB2-FF1B-4D0C-9DA0-E89AC22253DE}"/>
    <pc:docChg chg="undo custSel addSld delSld modSld sldOrd">
      <pc:chgData name="Antonio Moreira" userId="94ac1cd599add5fd" providerId="LiveId" clId="{DF531EB2-FF1B-4D0C-9DA0-E89AC22253DE}" dt="2023-05-04T10:12:17.772" v="82" actId="122"/>
      <pc:docMkLst>
        <pc:docMk/>
      </pc:docMkLst>
      <pc:sldChg chg="addSp delSp delDesignElem">
        <pc:chgData name="Antonio Moreira" userId="94ac1cd599add5fd" providerId="LiveId" clId="{DF531EB2-FF1B-4D0C-9DA0-E89AC22253DE}" dt="2023-05-04T10:09:46.930" v="46"/>
        <pc:sldMkLst>
          <pc:docMk/>
          <pc:sldMk cId="1025940413" sldId="256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5" creationId="{08C9B587-E65E-4B52-B37C-ABEBB6E87928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2:17.772" v="82" actId="122"/>
        <pc:sldMkLst>
          <pc:docMk/>
          <pc:sldMk cId="2358758316" sldId="258"/>
        </pc:sldMkLst>
        <pc:spChg chg="mod">
          <ac:chgData name="Antonio Moreira" userId="94ac1cd599add5fd" providerId="LiveId" clId="{DF531EB2-FF1B-4D0C-9DA0-E89AC22253DE}" dt="2023-05-04T10:12:17.772" v="82" actId="122"/>
          <ac:spMkLst>
            <pc:docMk/>
            <pc:sldMk cId="2358758316" sldId="258"/>
            <ac:spMk id="2" creationId="{89C022B9-91C8-FE74-C79F-5212FD61B8BF}"/>
          </ac:spMkLst>
        </pc:spChg>
        <pc:spChg chg="del">
          <ac:chgData name="Antonio Moreira" userId="94ac1cd599add5fd" providerId="LiveId" clId="{DF531EB2-FF1B-4D0C-9DA0-E89AC22253DE}" dt="2023-05-04T10:12:09.371" v="80" actId="478"/>
          <ac:spMkLst>
            <pc:docMk/>
            <pc:sldMk cId="2358758316" sldId="258"/>
            <ac:spMk id="3" creationId="{F320DEEC-E8FD-688F-CBB4-1560E0BE52D5}"/>
          </ac:spMkLst>
        </pc:spChg>
        <pc:spChg chg="add del mod">
          <ac:chgData name="Antonio Moreira" userId="94ac1cd599add5fd" providerId="LiveId" clId="{DF531EB2-FF1B-4D0C-9DA0-E89AC22253DE}" dt="2023-05-04T10:12:11.870" v="81" actId="478"/>
          <ac:spMkLst>
            <pc:docMk/>
            <pc:sldMk cId="2358758316" sldId="258"/>
            <ac:spMk id="7" creationId="{4EB3E4C6-EE48-DDE9-CFD1-5E82E693F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4" creationId="{915128D9-2797-47FA-B6FE-EC24E6B8437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0:39.800" v="66" actId="1076"/>
        <pc:sldMkLst>
          <pc:docMk/>
          <pc:sldMk cId="3713401172" sldId="259"/>
        </pc:sldMkLst>
        <pc:spChg chg="mod">
          <ac:chgData name="Antonio Moreira" userId="94ac1cd599add5fd" providerId="LiveId" clId="{DF531EB2-FF1B-4D0C-9DA0-E89AC22253DE}" dt="2023-05-04T10:10:39.800" v="66" actId="1076"/>
          <ac:spMkLst>
            <pc:docMk/>
            <pc:sldMk cId="3713401172" sldId="259"/>
            <ac:spMk id="2" creationId="{C3BEE134-F5FC-169A-D455-71395ECEF1A2}"/>
          </ac:spMkLst>
        </pc:spChg>
        <pc:spChg chg="del mod">
          <ac:chgData name="Antonio Moreira" userId="94ac1cd599add5fd" providerId="LiveId" clId="{DF531EB2-FF1B-4D0C-9DA0-E89AC22253DE}" dt="2023-05-04T10:10:28.424" v="63" actId="478"/>
          <ac:spMkLst>
            <pc:docMk/>
            <pc:sldMk cId="3713401172" sldId="259"/>
            <ac:spMk id="3" creationId="{387CA3AE-0BCB-5EAC-5935-A9BB92321D4E}"/>
          </ac:spMkLst>
        </pc:spChg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" creationId="{F40B0C4B-C90A-8799-290E-9B38B588601D}"/>
          </ac:spMkLst>
        </pc:spChg>
        <pc:spChg chg="add del mod">
          <ac:chgData name="Antonio Moreira" userId="94ac1cd599add5fd" providerId="LiveId" clId="{DF531EB2-FF1B-4D0C-9DA0-E89AC22253DE}" dt="2023-05-04T10:10:31.632" v="64" actId="478"/>
          <ac:spMkLst>
            <pc:docMk/>
            <pc:sldMk cId="3713401172" sldId="259"/>
            <ac:spMk id="7" creationId="{0505F75B-D441-9DB9-BB9B-BA2BEFB9CBB5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0" creationId="{AA474011-A49D-4C7A-BF41-0ACD0A269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1" creationId="{6D72081E-AD41-4FBB-B02B-698A68DBCA5E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2" creationId="{716248AD-805F-41BF-9B57-FC53E5B32F9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3" creationId="{1F82758F-B2B3-4F0A-BB90-4BFFEDD166D6}"/>
          </ac:spMkLst>
        </pc:spChg>
      </pc:sldChg>
      <pc:sldChg chg="addSp delSp del delDesignElem">
        <pc:chgData name="Antonio Moreira" userId="94ac1cd599add5fd" providerId="LiveId" clId="{DF531EB2-FF1B-4D0C-9DA0-E89AC22253DE}" dt="2023-05-04T10:11:25.228" v="68" actId="47"/>
        <pc:sldMkLst>
          <pc:docMk/>
          <pc:sldMk cId="3262486298" sldId="261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5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7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9" creationId="{42663BD0-064C-40FC-A331-F49FCA9536AA}"/>
          </ac:spMkLst>
        </pc:spChg>
      </pc:sldChg>
      <pc:sldChg chg="modSp add mod">
        <pc:chgData name="Antonio Moreira" userId="94ac1cd599add5fd" providerId="LiveId" clId="{DF531EB2-FF1B-4D0C-9DA0-E89AC22253DE}" dt="2023-05-04T10:09:38.455" v="33" actId="27636"/>
        <pc:sldMkLst>
          <pc:docMk/>
          <pc:sldMk cId="455630051" sldId="262"/>
        </pc:sldMkLst>
        <pc:spChg chg="mod">
          <ac:chgData name="Antonio Moreira" userId="94ac1cd599add5fd" providerId="LiveId" clId="{DF531EB2-FF1B-4D0C-9DA0-E89AC22253DE}" dt="2023-05-04T10:09:38.442" v="32" actId="27636"/>
          <ac:spMkLst>
            <pc:docMk/>
            <pc:sldMk cId="455630051" sldId="262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8.455" v="33" actId="27636"/>
          <ac:spMkLst>
            <pc:docMk/>
            <pc:sldMk cId="455630051" sldId="262"/>
            <ac:spMk id="3" creationId="{00000000-0000-0000-0000-000000000000}"/>
          </ac:spMkLst>
        </pc:spChg>
      </pc:sldChg>
      <pc:sldChg chg="modSp add mod">
        <pc:chgData name="Antonio Moreira" userId="94ac1cd599add5fd" providerId="LiveId" clId="{DF531EB2-FF1B-4D0C-9DA0-E89AC22253DE}" dt="2023-05-04T10:09:52.767" v="49" actId="27636"/>
        <pc:sldMkLst>
          <pc:docMk/>
          <pc:sldMk cId="434901957" sldId="263"/>
        </pc:sldMkLst>
        <pc:spChg chg="mod">
          <ac:chgData name="Antonio Moreira" userId="94ac1cd599add5fd" providerId="LiveId" clId="{DF531EB2-FF1B-4D0C-9DA0-E89AC22253DE}" dt="2023-05-04T10:09:52.767" v="49" actId="27636"/>
          <ac:spMkLst>
            <pc:docMk/>
            <pc:sldMk cId="434901957" sldId="263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52.764" v="48" actId="27636"/>
          <ac:spMkLst>
            <pc:docMk/>
            <pc:sldMk cId="434901957" sldId="263"/>
            <ac:spMk id="3" creationId="{00000000-0000-0000-0000-000000000000}"/>
          </ac:spMkLst>
        </pc:spChg>
      </pc:sldChg>
      <pc:sldChg chg="addSp delSp del delDesignElem">
        <pc:chgData name="Antonio Moreira" userId="94ac1cd599add5fd" providerId="LiveId" clId="{DF531EB2-FF1B-4D0C-9DA0-E89AC22253DE}" dt="2023-05-04T10:11:27.998" v="69" actId="47"/>
        <pc:sldMkLst>
          <pc:docMk/>
          <pc:sldMk cId="1462381289" sldId="264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6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8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9" creationId="{915128D9-2797-47FA-B6FE-EC24E6B8437A}"/>
          </ac:spMkLst>
        </pc:spChg>
      </pc:sldChg>
      <pc:sldChg chg="addSp delSp del delDesignElem">
        <pc:chgData name="Antonio Moreira" userId="94ac1cd599add5fd" providerId="LiveId" clId="{DF531EB2-FF1B-4D0C-9DA0-E89AC22253DE}" dt="2023-05-04T10:11:24.084" v="67" actId="47"/>
        <pc:sldMkLst>
          <pc:docMk/>
          <pc:sldMk cId="72484403" sldId="265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0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2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4" creationId="{42663BD0-064C-40FC-A331-F49FCA9536A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09:46.930" v="46"/>
        <pc:sldMkLst>
          <pc:docMk/>
          <pc:sldMk cId="2551422336" sldId="267"/>
        </pc:sldMkLst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3" creationId="{52027676-CB5C-90F6-13CA-3916ADA40856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5" creationId="{08C9B587-E65E-4B52-B37C-ABEBB6E87928}"/>
          </ac:spMkLst>
        </pc:spChg>
      </pc:sldChg>
      <pc:sldChg chg="modSp add mod ord">
        <pc:chgData name="Antonio Moreira" userId="94ac1cd599add5fd" providerId="LiveId" clId="{DF531EB2-FF1B-4D0C-9DA0-E89AC22253DE}" dt="2023-05-04T10:09:31.318" v="30" actId="27636"/>
        <pc:sldMkLst>
          <pc:docMk/>
          <pc:sldMk cId="3127234507" sldId="268"/>
        </pc:sldMkLst>
        <pc:spChg chg="mod">
          <ac:chgData name="Antonio Moreira" userId="94ac1cd599add5fd" providerId="LiveId" clId="{DF531EB2-FF1B-4D0C-9DA0-E89AC22253DE}" dt="2023-05-04T10:09:31.318" v="30" actId="27636"/>
          <ac:spMkLst>
            <pc:docMk/>
            <pc:sldMk cId="3127234507" sldId="268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1.315" v="29" actId="27636"/>
          <ac:spMkLst>
            <pc:docMk/>
            <pc:sldMk cId="3127234507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F30CE-394F-450F-8419-A264E40DF72D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B6763-F36A-4840-BDBA-0C64361552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67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7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dificuldade em acompanhar treinos (</a:t>
            </a:r>
            <a:r>
              <a:rPr lang="pt-PT" dirty="0" err="1"/>
              <a:t>ex</a:t>
            </a:r>
            <a:r>
              <a:rPr lang="pt-PT" dirty="0"/>
              <a:t>: registar queimas de calorias)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911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84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C1C7292-1EDE-465B-ABD5-A3228A467555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992A-1861-4CD9-BAC7-9355E8902EB6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5D33-EE9A-415E-8D29-159B15C9D9C6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1FF4BD-5EB1-439F-816B-BFAFA5C3D610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2D9-D447-4320-934F-E0B4842EC3ED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9E0631B-65B9-42AE-BC50-79C986BD4564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14B04DE-2D83-4599-BBBB-C6F67ABD9DF9}" type="datetime1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D0F-BD83-4B81-94BF-D84064EC46B9}" type="datetime1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785-FC69-4449-AD46-75D6FFD81C8B}" type="datetime1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5FB4AC-08C1-47B7-8862-5DA24A762B79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15E4AD4-5FC6-4834-B629-FA279FD29475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2" r:id="rId6"/>
    <p:sldLayoutId id="2147484018" r:id="rId7"/>
    <p:sldLayoutId id="2147484019" r:id="rId8"/>
    <p:sldLayoutId id="2147484020" r:id="rId9"/>
    <p:sldLayoutId id="2147484021" r:id="rId10"/>
    <p:sldLayoutId id="21474840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PT" sz="2000"/>
              <a:t>Atualize o seu treino</a:t>
            </a:r>
            <a:endParaRPr lang="pt-PT" sz="2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04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5" descr="Una pared pintada con una flecha y una diana">
            <a:extLst>
              <a:ext uri="{FF2B5EF4-FFF2-40B4-BE49-F238E27FC236}">
                <a16:creationId xmlns:a16="http://schemas.microsoft.com/office/drawing/2014/main" id="{094BA915-2501-BE5B-6A37-AC2A1D8CB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10273" b="1105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8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022B9-91C8-FE74-C79F-5212FD61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Objetivos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662A18-A112-199E-F403-C9C5E19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5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Qualidades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Acessibilidade através de qualquer plataforma via Browser, sem a necessidade de instalação.</a:t>
            </a:r>
          </a:p>
          <a:p>
            <a:r>
              <a:rPr lang="pt-PT" dirty="0"/>
              <a:t>C</a:t>
            </a:r>
            <a:r>
              <a:rPr lang="pt-PT" dirty="0" smtClean="0"/>
              <a:t>omunicação rápida e eficaz entre o staff e o cliente.</a:t>
            </a:r>
          </a:p>
          <a:p>
            <a:r>
              <a:rPr lang="pt-PT" dirty="0" smtClean="0"/>
              <a:t>Acesso do utilizador aos seus dados e notificações correspondentes.</a:t>
            </a:r>
          </a:p>
          <a:p>
            <a:r>
              <a:rPr lang="pt-PT" dirty="0"/>
              <a:t>Suporte de vários métodos de pagamento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Suporte de várias sessões de utilizadores em simultâneo sem afetar negativamente o desempenho.</a:t>
            </a:r>
          </a:p>
          <a:p>
            <a:r>
              <a:rPr lang="pt-PT" dirty="0" smtClean="0"/>
              <a:t>Armazenamento seguro e disponibilização dos dados dos utilizadores.</a:t>
            </a:r>
          </a:p>
          <a:p>
            <a:r>
              <a:rPr lang="pt-PT" dirty="0" smtClean="0"/>
              <a:t>Compatibilidade com diversos tamanhos de ecrã.</a:t>
            </a:r>
          </a:p>
          <a:p>
            <a:r>
              <a:rPr lang="pt-PT" dirty="0" smtClean="0"/>
              <a:t>Adaptação a diferentes tipos de utilizador e interatividade com estes.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16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8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79CD6-60E6-3210-6338-789C179F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anchor="b">
            <a:normAutofit/>
          </a:bodyPr>
          <a:lstStyle/>
          <a:p>
            <a:r>
              <a:rPr lang="pt-PT" sz="3400" dirty="0" smtClean="0"/>
              <a:t>Framework</a:t>
            </a:r>
            <a:r>
              <a:rPr lang="pt-PT" sz="3400" dirty="0" smtClean="0"/>
              <a:t> Utilizadas</a:t>
            </a:r>
            <a:endParaRPr lang="pt-PT" sz="3400" dirty="0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CA5625-41E4-7D25-EB3A-6BF1C404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pt-PT" sz="1800" dirty="0"/>
              <a:t>HTML 5</a:t>
            </a:r>
          </a:p>
          <a:p>
            <a:r>
              <a:rPr lang="pt-PT" sz="1800" dirty="0"/>
              <a:t>CSS 3</a:t>
            </a:r>
          </a:p>
          <a:p>
            <a:r>
              <a:rPr lang="pt-PT" sz="1800" dirty="0" err="1"/>
              <a:t>JavaScript</a:t>
            </a:r>
            <a:endParaRPr lang="pt-PT" sz="1800" dirty="0"/>
          </a:p>
          <a:p>
            <a:endParaRPr lang="pt-PT" sz="1800" dirty="0"/>
          </a:p>
        </p:txBody>
      </p:sp>
      <p:pic>
        <p:nvPicPr>
          <p:cNvPr id="6" name="Imagem 5" descr="Uma imagem com captura de ecrã, Gráficos, Azul elétrico, Retângulo&#10;&#10;Descrição gerada automaticamente">
            <a:extLst>
              <a:ext uri="{FF2B5EF4-FFF2-40B4-BE49-F238E27FC236}">
                <a16:creationId xmlns:a16="http://schemas.microsoft.com/office/drawing/2014/main" id="{D0A19B40-7BF9-AEC1-7767-AFCABF0776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713" y="585216"/>
            <a:ext cx="1662013" cy="2340864"/>
          </a:xfrm>
          <a:prstGeom prst="rect">
            <a:avLst/>
          </a:prstGeom>
        </p:spPr>
      </p:pic>
      <p:pic>
        <p:nvPicPr>
          <p:cNvPr id="8" name="Imagem 7" descr="Uma imagem com Gráficos, laranja, símbolo, encarnado&#10;&#10;Descrição gerada automaticamente">
            <a:extLst>
              <a:ext uri="{FF2B5EF4-FFF2-40B4-BE49-F238E27FC236}">
                <a16:creationId xmlns:a16="http://schemas.microsoft.com/office/drawing/2014/main" id="{8D8EC1B0-5FAE-C8B9-7DEB-EDB5C9697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75" y="585216"/>
            <a:ext cx="2340864" cy="2340864"/>
          </a:xfrm>
          <a:prstGeom prst="rect">
            <a:avLst/>
          </a:prstGeom>
        </p:spPr>
      </p:pic>
      <p:pic>
        <p:nvPicPr>
          <p:cNvPr id="10" name="Imagem 9" descr="Uma imagem com captura de ecrã, Gráficos, logótipo, amarelo&#10;&#10;Descrição gerada automaticamente">
            <a:extLst>
              <a:ext uri="{FF2B5EF4-FFF2-40B4-BE49-F238E27FC236}">
                <a16:creationId xmlns:a16="http://schemas.microsoft.com/office/drawing/2014/main" id="{24DBE442-FD90-00DF-3BF1-22E7E100104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25" y="3125469"/>
            <a:ext cx="4891428" cy="305714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0C3637-8732-EE2D-C5C1-A818EBAA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6356350"/>
            <a:ext cx="14630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28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Progresso na implementação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pt-PT" sz="1800" dirty="0"/>
              <a:t>António Moreira – 93279</a:t>
            </a:r>
          </a:p>
          <a:p>
            <a:r>
              <a:rPr lang="pt-PT" sz="1800" dirty="0"/>
              <a:t>Gonçalo Cunha – 108352</a:t>
            </a:r>
          </a:p>
          <a:p>
            <a:r>
              <a:rPr lang="pt-PT" sz="1800" dirty="0"/>
              <a:t>Xavier Machado - 108019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77981" y="4044462"/>
            <a:ext cx="402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Demonstração do protótipo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14223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TM03457475[[fn=Moldura]]</Template>
  <TotalTime>239</TotalTime>
  <Words>138</Words>
  <Application>Microsoft Office PowerPoint</Application>
  <PresentationFormat>Ecrã Panorâmico</PresentationFormat>
  <Paragraphs>32</Paragraphs>
  <Slides>7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Apresentação do PowerPoint</vt:lpstr>
      <vt:lpstr>Objetivos</vt:lpstr>
      <vt:lpstr>Qualidades</vt:lpstr>
      <vt:lpstr>Restrições</vt:lpstr>
      <vt:lpstr>Framework Utilizadas</vt:lpstr>
      <vt:lpstr>Progresso na implementação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Gongas 1331</dc:creator>
  <cp:lastModifiedBy>PC</cp:lastModifiedBy>
  <cp:revision>11</cp:revision>
  <dcterms:created xsi:type="dcterms:W3CDTF">2023-04-13T02:54:59Z</dcterms:created>
  <dcterms:modified xsi:type="dcterms:W3CDTF">2023-05-17T18:08:15Z</dcterms:modified>
</cp:coreProperties>
</file>