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6C06519C-39E6-4D5A-B91A-4885C54AB752}"/>
    <pc:docChg chg="undo custSel modSld">
      <pc:chgData name="Gongas 1331" userId="df032c020f298233" providerId="LiveId" clId="{6C06519C-39E6-4D5A-B91A-4885C54AB752}" dt="2023-04-13T04:11:06.072" v="214" actId="20577"/>
      <pc:docMkLst>
        <pc:docMk/>
      </pc:docMkLst>
      <pc:sldChg chg="addSp delSp modSp mod setBg modNotesTx">
        <pc:chgData name="Gongas 1331" userId="df032c020f298233" providerId="LiveId" clId="{6C06519C-39E6-4D5A-B91A-4885C54AB752}" dt="2023-04-13T04:11:06.072" v="214" actId="20577"/>
        <pc:sldMkLst>
          <pc:docMk/>
          <pc:sldMk cId="1462381289" sldId="264"/>
        </pc:sldMkLst>
        <pc:spChg chg="mo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2" creationId="{055F2314-1F3E-E8D5-8DDF-83E10D174E83}"/>
          </ac:spMkLst>
        </pc:spChg>
        <pc:spChg chg="mod">
          <ac:chgData name="Gongas 1331" userId="df032c020f298233" providerId="LiveId" clId="{6C06519C-39E6-4D5A-B91A-4885C54AB752}" dt="2023-04-13T04:10:27.848" v="150" actId="20577"/>
          <ac:spMkLst>
            <pc:docMk/>
            <pc:sldMk cId="1462381289" sldId="264"/>
            <ac:spMk id="3" creationId="{12F872A2-5316-C262-B280-162F39476AF5}"/>
          </ac:spMkLst>
        </pc:spChg>
        <pc:spChg chg="mo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4" creationId="{C59B2FF6-7B56-7F4A-FE1D-0334BAD28699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0" creationId="{F94AA2BD-2E3F-4B1D-8127-5744B8115311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2" creationId="{4BD02261-2DC8-4AA8-9E16-7751AE892445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4" creationId="{3D752CF2-2291-40B5-B462-C17B174C10BC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6" creationId="{8380AD67-C5CA-4918-B4BB-C359BB03EEDD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8" creationId="{EABAD4DA-87BA-4F70-9EF0-45C6BCF17823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9" creationId="{915128D9-2797-47FA-B6FE-EC24E6B8437A}"/>
          </ac:spMkLst>
        </pc:spChg>
        <pc:picChg chg="add del">
          <ac:chgData name="Gongas 1331" userId="df032c020f298233" providerId="LiveId" clId="{6C06519C-39E6-4D5A-B91A-4885C54AB752}" dt="2023-04-13T04:09:22.214" v="72" actId="26606"/>
          <ac:picMkLst>
            <pc:docMk/>
            <pc:sldMk cId="1462381289" sldId="264"/>
            <ac:picMk id="6" creationId="{DC0501E6-1EA9-F999-0997-9D55B80F5BFB}"/>
          </ac:picMkLst>
        </pc:picChg>
        <pc:picChg chg="add">
          <ac:chgData name="Gongas 1331" userId="df032c020f298233" providerId="LiveId" clId="{6C06519C-39E6-4D5A-B91A-4885C54AB752}" dt="2023-04-13T04:09:22.222" v="73" actId="26606"/>
          <ac:picMkLst>
            <pc:docMk/>
            <pc:sldMk cId="1462381289" sldId="264"/>
            <ac:picMk id="17" creationId="{21A872EB-4F72-A41C-8A4E-189023A7D5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13/04/2023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os interesses de cada um</a:t>
            </a:r>
          </a:p>
          <a:p>
            <a:r>
              <a:rPr lang="pt-PT" dirty="0"/>
              <a:t>Apresentado pela mesma pessoa do slide 2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01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89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demográfica mais jovem		Maior lealdade dos clientes		Planos do cliente(dieta e treino)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14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 dirty="0"/>
              <a:t>Atualize o seu treino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PT" sz="5200" dirty="0"/>
              <a:t>Oportunidade</a:t>
            </a:r>
          </a:p>
        </p:txBody>
      </p:sp>
      <p:pic>
        <p:nvPicPr>
          <p:cNvPr id="6" name="Picture 5" descr="Lâmpada num fundo amarelo com um cabo e raios de luz desenhados">
            <a:extLst>
              <a:ext uri="{FF2B5EF4-FFF2-40B4-BE49-F238E27FC236}">
                <a16:creationId xmlns:a16="http://schemas.microsoft.com/office/drawing/2014/main" id="{41B3B0F1-486C-8CF1-A0BE-EEE93B3E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0DEEC-E8FD-688F-CBB4-1560E0B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PT" sz="1800"/>
              <a:t>Sistemas antiquados de ginásio</a:t>
            </a:r>
          </a:p>
          <a:p>
            <a:r>
              <a:rPr lang="pt-PT" sz="1800"/>
              <a:t>Complicação de marcações</a:t>
            </a:r>
          </a:p>
          <a:p>
            <a:r>
              <a:rPr lang="pt-PT" sz="1800"/>
              <a:t>Custo elevado de um Personal Trainer</a:t>
            </a:r>
          </a:p>
          <a:p>
            <a:r>
              <a:rPr lang="pt-PT" sz="1800"/>
              <a:t>Falta de aproveitamento das novas tecnologias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pt-PT" sz="3200"/>
              <a:t>A Nossa 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2820416" y="1258617"/>
            <a:ext cx="6551168" cy="1701672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CA3AE-0BCB-5EAC-5935-A9BB9232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Uma aplicação que permite: </a:t>
            </a:r>
          </a:p>
          <a:p>
            <a:r>
              <a:rPr lang="pt-PT" sz="1800" dirty="0"/>
              <a:t>Facilitar a interação cliente-profissionais</a:t>
            </a:r>
          </a:p>
          <a:p>
            <a:r>
              <a:rPr lang="pt-PT" sz="1800" dirty="0"/>
              <a:t>Acompanhar treinos facilmente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937CA-11FD-0028-B30C-682C579C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/>
              <a:t>Stakeholders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17132B-5340-298D-6455-8ECF6B2A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1800"/>
              <a:t>Ginásios</a:t>
            </a:r>
          </a:p>
          <a:p>
            <a:r>
              <a:rPr lang="pt-PT" sz="1800"/>
              <a:t>Personal Trainers</a:t>
            </a:r>
          </a:p>
          <a:p>
            <a:r>
              <a:rPr lang="pt-PT" sz="1800"/>
              <a:t>Nutricionistas</a:t>
            </a:r>
          </a:p>
          <a:p>
            <a:r>
              <a:rPr lang="pt-PT" sz="1800"/>
              <a:t>Clientes dos Ginásios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3265-11B6-6408-E7C6-EBE8B3A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Imagem 5" descr="Uma imagem com pessoa, homem, interior, em pé&#10;&#10;Descrição gerada automaticamente">
            <a:extLst>
              <a:ext uri="{FF2B5EF4-FFF2-40B4-BE49-F238E27FC236}">
                <a16:creationId xmlns:a16="http://schemas.microsoft.com/office/drawing/2014/main" id="{4DB3D9BA-492F-00B8-7BBE-505FED88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44682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00DB2-0A7E-43F8-D53E-EC69EFEE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/>
              <a:t>Funcionalidade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09ABA9-E96E-D8AE-2EE8-1A3F772F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1800" dirty="0"/>
              <a:t>Consultas com </a:t>
            </a:r>
            <a:r>
              <a:rPr lang="pt-PT" sz="1800" dirty="0" err="1"/>
              <a:t>personal</a:t>
            </a:r>
            <a:r>
              <a:rPr lang="pt-PT" sz="1800" dirty="0"/>
              <a:t> </a:t>
            </a:r>
            <a:r>
              <a:rPr lang="pt-PT" sz="1800" dirty="0" err="1"/>
              <a:t>trainers</a:t>
            </a:r>
            <a:r>
              <a:rPr lang="pt-PT" sz="1800" dirty="0"/>
              <a:t> e nutricionistas</a:t>
            </a:r>
          </a:p>
          <a:p>
            <a:r>
              <a:rPr lang="pt-PT" sz="1800" dirty="0"/>
              <a:t>Treinos personalizados</a:t>
            </a:r>
          </a:p>
          <a:p>
            <a:r>
              <a:rPr lang="pt-PT" sz="1800" dirty="0"/>
              <a:t>Acompanhamento de progresso</a:t>
            </a:r>
          </a:p>
          <a:p>
            <a:r>
              <a:rPr lang="pt-PT" sz="1800" dirty="0"/>
              <a:t>Gestão de dietas</a:t>
            </a:r>
          </a:p>
          <a:p>
            <a:r>
              <a:rPr lang="pt-PT" sz="1800" dirty="0"/>
              <a:t>Agendamento de aulas de grupo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1E982E-1EE7-AEF6-0A20-B9F16FA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 descr="Halteres no piso de um ginásio">
            <a:extLst>
              <a:ext uri="{FF2B5EF4-FFF2-40B4-BE49-F238E27FC236}">
                <a16:creationId xmlns:a16="http://schemas.microsoft.com/office/drawing/2014/main" id="{63B62F06-2309-D120-1294-A5D77054C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2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F2314-1F3E-E8D5-8DDF-83E10D17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PT" sz="5200"/>
              <a:t>Benefícios</a:t>
            </a:r>
          </a:p>
        </p:txBody>
      </p:sp>
      <p:pic>
        <p:nvPicPr>
          <p:cNvPr id="17" name="Picture 5" descr="Suporte de halteres num ginásio">
            <a:extLst>
              <a:ext uri="{FF2B5EF4-FFF2-40B4-BE49-F238E27FC236}">
                <a16:creationId xmlns:a16="http://schemas.microsoft.com/office/drawing/2014/main" id="{21A872EB-4F72-A41C-8A4E-189023A7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92" r="42777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8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F872A2-5316-C262-B280-162F3947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PT" sz="1800" dirty="0"/>
              <a:t>Atração de novos clientes</a:t>
            </a:r>
          </a:p>
          <a:p>
            <a:r>
              <a:rPr lang="pt-PT" sz="1800" dirty="0"/>
              <a:t>Fácil gestão de agendamentos pelo ginásio</a:t>
            </a:r>
          </a:p>
          <a:p>
            <a:r>
              <a:rPr lang="pt-PT" sz="1800" dirty="0"/>
              <a:t>Melhor aproveitamento dos profissionais</a:t>
            </a:r>
          </a:p>
          <a:p>
            <a:r>
              <a:rPr lang="pt-PT" sz="1800" dirty="0"/>
              <a:t>Melhor acompanhamento de planos dos cliente </a:t>
            </a:r>
          </a:p>
          <a:p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9B2FF6-7B56-7F4A-FE1D-0334BAD2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6947A-E7FB-7EAA-B824-61C315EC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Esclarecimentos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7" descr="Conversar">
            <a:extLst>
              <a:ext uri="{FF2B5EF4-FFF2-40B4-BE49-F238E27FC236}">
                <a16:creationId xmlns:a16="http://schemas.microsoft.com/office/drawing/2014/main" id="{84B2569D-20F9-A4F0-8ACE-7B93DCE9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C2B88E-0D14-A42D-89EC-AB8CC64B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9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148</Words>
  <Application>Microsoft Office PowerPoint</Application>
  <PresentationFormat>Ecrã Panorâmico</PresentationFormat>
  <Paragraphs>44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Apresentação do PowerPoint</vt:lpstr>
      <vt:lpstr>Oportunidade</vt:lpstr>
      <vt:lpstr>A Nossa Solução</vt:lpstr>
      <vt:lpstr>Stakeholders</vt:lpstr>
      <vt:lpstr>Funcionalidade</vt:lpstr>
      <vt:lpstr>Benefícios</vt:lpstr>
      <vt:lpstr>Esclarecimentos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Gongas 1331</cp:lastModifiedBy>
  <cp:revision>1</cp:revision>
  <dcterms:created xsi:type="dcterms:W3CDTF">2023-04-13T02:54:59Z</dcterms:created>
  <dcterms:modified xsi:type="dcterms:W3CDTF">2023-04-13T04:11:11Z</dcterms:modified>
</cp:coreProperties>
</file>