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29" r:id="rId1"/>
  </p:sldMasterIdLst>
  <p:notesMasterIdLst>
    <p:notesMasterId r:id="rId8"/>
  </p:notesMasterIdLst>
  <p:sldIdLst>
    <p:sldId id="256" r:id="rId2"/>
    <p:sldId id="258" r:id="rId3"/>
    <p:sldId id="269" r:id="rId4"/>
    <p:sldId id="271" r:id="rId5"/>
    <p:sldId id="268" r:id="rId6"/>
    <p:sldId id="267" r:id="rId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D8C29D-7C96-49FE-99F8-9AF00DAC7F42}" v="9" dt="2023-05-18T10:16:54.8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ngas 1331" userId="df032c020f298233" providerId="LiveId" clId="{18C5707A-E93F-44DF-BBCC-7AD0E38F1385}"/>
    <pc:docChg chg="modSld">
      <pc:chgData name="Gongas 1331" userId="df032c020f298233" providerId="LiveId" clId="{18C5707A-E93F-44DF-BBCC-7AD0E38F1385}" dt="2023-05-04T10:18:14.079" v="15" actId="20577"/>
      <pc:docMkLst>
        <pc:docMk/>
      </pc:docMkLst>
      <pc:sldChg chg="modSp mod">
        <pc:chgData name="Gongas 1331" userId="df032c020f298233" providerId="LiveId" clId="{18C5707A-E93F-44DF-BBCC-7AD0E38F1385}" dt="2023-05-04T10:18:14.079" v="15" actId="20577"/>
        <pc:sldMkLst>
          <pc:docMk/>
          <pc:sldMk cId="2358758316" sldId="258"/>
        </pc:sldMkLst>
        <pc:spChg chg="mod">
          <ac:chgData name="Gongas 1331" userId="df032c020f298233" providerId="LiveId" clId="{18C5707A-E93F-44DF-BBCC-7AD0E38F1385}" dt="2023-05-04T10:18:14.079" v="15" actId="20577"/>
          <ac:spMkLst>
            <pc:docMk/>
            <pc:sldMk cId="2358758316" sldId="258"/>
            <ac:spMk id="2" creationId="{89C022B9-91C8-FE74-C79F-5212FD61B8BF}"/>
          </ac:spMkLst>
        </pc:spChg>
      </pc:sldChg>
    </pc:docChg>
  </pc:docChgLst>
  <pc:docChgLst>
    <pc:chgData name="Gongas 1331" userId="df032c020f298233" providerId="LiveId" clId="{97D8C29D-7C96-49FE-99F8-9AF00DAC7F42}"/>
    <pc:docChg chg="undo custSel addSld delSld modSld sldOrd delMainMaster">
      <pc:chgData name="Gongas 1331" userId="df032c020f298233" providerId="LiveId" clId="{97D8C29D-7C96-49FE-99F8-9AF00DAC7F42}" dt="2023-05-18T10:17:00.613" v="140" actId="115"/>
      <pc:docMkLst>
        <pc:docMk/>
      </pc:docMkLst>
      <pc:sldChg chg="addSp delSp modSp mod addAnim delAnim setClrOvrMap">
        <pc:chgData name="Gongas 1331" userId="df032c020f298233" providerId="LiveId" clId="{97D8C29D-7C96-49FE-99F8-9AF00DAC7F42}" dt="2023-05-17T13:16:48.725" v="26"/>
        <pc:sldMkLst>
          <pc:docMk/>
          <pc:sldMk cId="2358758316" sldId="258"/>
        </pc:sldMkLst>
        <pc:spChg chg="mod">
          <ac:chgData name="Gongas 1331" userId="df032c020f298233" providerId="LiveId" clId="{97D8C29D-7C96-49FE-99F8-9AF00DAC7F42}" dt="2023-05-17T13:15:12.826" v="22" actId="26606"/>
          <ac:spMkLst>
            <pc:docMk/>
            <pc:sldMk cId="2358758316" sldId="258"/>
            <ac:spMk id="2" creationId="{89C022B9-91C8-FE74-C79F-5212FD61B8BF}"/>
          </ac:spMkLst>
        </pc:spChg>
        <pc:spChg chg="mod">
          <ac:chgData name="Gongas 1331" userId="df032c020f298233" providerId="LiveId" clId="{97D8C29D-7C96-49FE-99F8-9AF00DAC7F42}" dt="2023-05-17T13:15:12.826" v="22" actId="26606"/>
          <ac:spMkLst>
            <pc:docMk/>
            <pc:sldMk cId="2358758316" sldId="258"/>
            <ac:spMk id="4" creationId="{46662A18-A112-199E-F403-C9C5E19FD84A}"/>
          </ac:spMkLst>
        </pc:spChg>
        <pc:spChg chg="add del">
          <ac:chgData name="Gongas 1331" userId="df032c020f298233" providerId="LiveId" clId="{97D8C29D-7C96-49FE-99F8-9AF00DAC7F42}" dt="2023-05-17T13:15:12.826" v="22" actId="26606"/>
          <ac:spMkLst>
            <pc:docMk/>
            <pc:sldMk cId="2358758316" sldId="258"/>
            <ac:spMk id="10" creationId="{8380AD67-C5CA-4918-B4BB-C359BB03EEDD}"/>
          </ac:spMkLst>
        </pc:spChg>
        <pc:spChg chg="add del">
          <ac:chgData name="Gongas 1331" userId="df032c020f298233" providerId="LiveId" clId="{97D8C29D-7C96-49FE-99F8-9AF00DAC7F42}" dt="2023-05-17T13:15:12.826" v="22" actId="26606"/>
          <ac:spMkLst>
            <pc:docMk/>
            <pc:sldMk cId="2358758316" sldId="258"/>
            <ac:spMk id="12" creationId="{EABAD4DA-87BA-4F70-9EF0-45C6BCF17823}"/>
          </ac:spMkLst>
        </pc:spChg>
        <pc:spChg chg="add del">
          <ac:chgData name="Gongas 1331" userId="df032c020f298233" providerId="LiveId" clId="{97D8C29D-7C96-49FE-99F8-9AF00DAC7F42}" dt="2023-05-17T13:15:12.826" v="22" actId="26606"/>
          <ac:spMkLst>
            <pc:docMk/>
            <pc:sldMk cId="2358758316" sldId="258"/>
            <ac:spMk id="14" creationId="{915128D9-2797-47FA-B6FE-EC24E6B8437A}"/>
          </ac:spMkLst>
        </pc:spChg>
        <pc:spChg chg="add del">
          <ac:chgData name="Gongas 1331" userId="df032c020f298233" providerId="LiveId" clId="{97D8C29D-7C96-49FE-99F8-9AF00DAC7F42}" dt="2023-05-17T13:15:01.345" v="11" actId="26606"/>
          <ac:spMkLst>
            <pc:docMk/>
            <pc:sldMk cId="2358758316" sldId="258"/>
            <ac:spMk id="20" creationId="{8D06CE56-3881-4ADA-8CEF-D18B02C242A3}"/>
          </ac:spMkLst>
        </pc:spChg>
        <pc:spChg chg="add del">
          <ac:chgData name="Gongas 1331" userId="df032c020f298233" providerId="LiveId" clId="{97D8C29D-7C96-49FE-99F8-9AF00DAC7F42}" dt="2023-05-17T13:15:07.522" v="16" actId="26606"/>
          <ac:spMkLst>
            <pc:docMk/>
            <pc:sldMk cId="2358758316" sldId="258"/>
            <ac:spMk id="21" creationId="{8D06CE56-3881-4ADA-8CEF-D18B02C242A3}"/>
          </ac:spMkLst>
        </pc:spChg>
        <pc:spChg chg="add del">
          <ac:chgData name="Gongas 1331" userId="df032c020f298233" providerId="LiveId" clId="{97D8C29D-7C96-49FE-99F8-9AF00DAC7F42}" dt="2023-05-17T13:15:01.345" v="11" actId="26606"/>
          <ac:spMkLst>
            <pc:docMk/>
            <pc:sldMk cId="2358758316" sldId="258"/>
            <ac:spMk id="22" creationId="{79F3C543-62EC-4433-9C93-A2CD8764E9B4}"/>
          </ac:spMkLst>
        </pc:spChg>
        <pc:spChg chg="add del">
          <ac:chgData name="Gongas 1331" userId="df032c020f298233" providerId="LiveId" clId="{97D8C29D-7C96-49FE-99F8-9AF00DAC7F42}" dt="2023-05-17T13:15:07.522" v="16" actId="26606"/>
          <ac:spMkLst>
            <pc:docMk/>
            <pc:sldMk cId="2358758316" sldId="258"/>
            <ac:spMk id="23" creationId="{79F3C543-62EC-4433-9C93-A2CD8764E9B4}"/>
          </ac:spMkLst>
        </pc:spChg>
        <pc:spChg chg="add del">
          <ac:chgData name="Gongas 1331" userId="df032c020f298233" providerId="LiveId" clId="{97D8C29D-7C96-49FE-99F8-9AF00DAC7F42}" dt="2023-05-17T13:15:01.345" v="11" actId="26606"/>
          <ac:spMkLst>
            <pc:docMk/>
            <pc:sldMk cId="2358758316" sldId="258"/>
            <ac:spMk id="24" creationId="{0671A8AE-40A1-4631-A6B8-581AFF065482}"/>
          </ac:spMkLst>
        </pc:spChg>
        <pc:spChg chg="add del">
          <ac:chgData name="Gongas 1331" userId="df032c020f298233" providerId="LiveId" clId="{97D8C29D-7C96-49FE-99F8-9AF00DAC7F42}" dt="2023-05-17T13:15:07.522" v="16" actId="26606"/>
          <ac:spMkLst>
            <pc:docMk/>
            <pc:sldMk cId="2358758316" sldId="258"/>
            <ac:spMk id="25" creationId="{017517EF-BD4D-4055-BDB4-A322C53568AD}"/>
          </ac:spMkLst>
        </pc:spChg>
        <pc:spChg chg="add del">
          <ac:chgData name="Gongas 1331" userId="df032c020f298233" providerId="LiveId" clId="{97D8C29D-7C96-49FE-99F8-9AF00DAC7F42}" dt="2023-05-17T13:15:01.345" v="11" actId="26606"/>
          <ac:spMkLst>
            <pc:docMk/>
            <pc:sldMk cId="2358758316" sldId="258"/>
            <ac:spMk id="26" creationId="{A44CD100-6267-4E62-AA64-2182A3A6A1C0}"/>
          </ac:spMkLst>
        </pc:spChg>
        <pc:spChg chg="add del">
          <ac:chgData name="Gongas 1331" userId="df032c020f298233" providerId="LiveId" clId="{97D8C29D-7C96-49FE-99F8-9AF00DAC7F42}" dt="2023-05-17T13:15:07.522" v="16" actId="26606"/>
          <ac:spMkLst>
            <pc:docMk/>
            <pc:sldMk cId="2358758316" sldId="258"/>
            <ac:spMk id="27" creationId="{0ADDB668-2CA4-4D2B-9C34-3487CA330BA8}"/>
          </ac:spMkLst>
        </pc:spChg>
        <pc:spChg chg="add del">
          <ac:chgData name="Gongas 1331" userId="df032c020f298233" providerId="LiveId" clId="{97D8C29D-7C96-49FE-99F8-9AF00DAC7F42}" dt="2023-05-17T13:15:01.345" v="11" actId="26606"/>
          <ac:spMkLst>
            <pc:docMk/>
            <pc:sldMk cId="2358758316" sldId="258"/>
            <ac:spMk id="28" creationId="{AF2F604E-43BE-4DC3-B983-E071523364F8}"/>
          </ac:spMkLst>
        </pc:spChg>
        <pc:spChg chg="add del">
          <ac:chgData name="Gongas 1331" userId="df032c020f298233" providerId="LiveId" clId="{97D8C29D-7C96-49FE-99F8-9AF00DAC7F42}" dt="2023-05-17T13:15:07.522" v="16" actId="26606"/>
          <ac:spMkLst>
            <pc:docMk/>
            <pc:sldMk cId="2358758316" sldId="258"/>
            <ac:spMk id="29" creationId="{2568BC19-F052-4108-93E1-6A3D1DEC072F}"/>
          </ac:spMkLst>
        </pc:spChg>
        <pc:spChg chg="add del">
          <ac:chgData name="Gongas 1331" userId="df032c020f298233" providerId="LiveId" clId="{97D8C29D-7C96-49FE-99F8-9AF00DAC7F42}" dt="2023-05-17T13:15:01.345" v="11" actId="26606"/>
          <ac:spMkLst>
            <pc:docMk/>
            <pc:sldMk cId="2358758316" sldId="258"/>
            <ac:spMk id="30" creationId="{08C9B587-E65E-4B52-B37C-ABEBB6E87928}"/>
          </ac:spMkLst>
        </pc:spChg>
        <pc:spChg chg="add del">
          <ac:chgData name="Gongas 1331" userId="df032c020f298233" providerId="LiveId" clId="{97D8C29D-7C96-49FE-99F8-9AF00DAC7F42}" dt="2023-05-17T13:15:07.522" v="16" actId="26606"/>
          <ac:spMkLst>
            <pc:docMk/>
            <pc:sldMk cId="2358758316" sldId="258"/>
            <ac:spMk id="31" creationId="{D5FD337D-4D6B-4C8B-B6F5-121097E09881}"/>
          </ac:spMkLst>
        </pc:spChg>
        <pc:spChg chg="add del">
          <ac:chgData name="Gongas 1331" userId="df032c020f298233" providerId="LiveId" clId="{97D8C29D-7C96-49FE-99F8-9AF00DAC7F42}" dt="2023-05-17T13:15:06.627" v="14" actId="26606"/>
          <ac:spMkLst>
            <pc:docMk/>
            <pc:sldMk cId="2358758316" sldId="258"/>
            <ac:spMk id="32" creationId="{8D06CE56-3881-4ADA-8CEF-D18B02C242A3}"/>
          </ac:spMkLst>
        </pc:spChg>
        <pc:spChg chg="add del">
          <ac:chgData name="Gongas 1331" userId="df032c020f298233" providerId="LiveId" clId="{97D8C29D-7C96-49FE-99F8-9AF00DAC7F42}" dt="2023-05-17T13:15:06.627" v="14" actId="26606"/>
          <ac:spMkLst>
            <pc:docMk/>
            <pc:sldMk cId="2358758316" sldId="258"/>
            <ac:spMk id="33" creationId="{79F3C543-62EC-4433-9C93-A2CD8764E9B4}"/>
          </ac:spMkLst>
        </pc:spChg>
        <pc:spChg chg="add del">
          <ac:chgData name="Gongas 1331" userId="df032c020f298233" providerId="LiveId" clId="{97D8C29D-7C96-49FE-99F8-9AF00DAC7F42}" dt="2023-05-17T13:15:06.627" v="14" actId="26606"/>
          <ac:spMkLst>
            <pc:docMk/>
            <pc:sldMk cId="2358758316" sldId="258"/>
            <ac:spMk id="34" creationId="{0671A8AE-40A1-4631-A6B8-581AFF065482}"/>
          </ac:spMkLst>
        </pc:spChg>
        <pc:spChg chg="add del">
          <ac:chgData name="Gongas 1331" userId="df032c020f298233" providerId="LiveId" clId="{97D8C29D-7C96-49FE-99F8-9AF00DAC7F42}" dt="2023-05-17T13:15:06.627" v="14" actId="26606"/>
          <ac:spMkLst>
            <pc:docMk/>
            <pc:sldMk cId="2358758316" sldId="258"/>
            <ac:spMk id="36" creationId="{A44CD100-6267-4E62-AA64-2182A3A6A1C0}"/>
          </ac:spMkLst>
        </pc:spChg>
        <pc:spChg chg="add del">
          <ac:chgData name="Gongas 1331" userId="df032c020f298233" providerId="LiveId" clId="{97D8C29D-7C96-49FE-99F8-9AF00DAC7F42}" dt="2023-05-17T13:15:06.627" v="14" actId="26606"/>
          <ac:spMkLst>
            <pc:docMk/>
            <pc:sldMk cId="2358758316" sldId="258"/>
            <ac:spMk id="37" creationId="{AF2F604E-43BE-4DC3-B983-E071523364F8}"/>
          </ac:spMkLst>
        </pc:spChg>
        <pc:spChg chg="add del">
          <ac:chgData name="Gongas 1331" userId="df032c020f298233" providerId="LiveId" clId="{97D8C29D-7C96-49FE-99F8-9AF00DAC7F42}" dt="2023-05-17T13:15:06.627" v="14" actId="26606"/>
          <ac:spMkLst>
            <pc:docMk/>
            <pc:sldMk cId="2358758316" sldId="258"/>
            <ac:spMk id="38" creationId="{08C9B587-E65E-4B52-B37C-ABEBB6E87928}"/>
          </ac:spMkLst>
        </pc:spChg>
        <pc:spChg chg="add del">
          <ac:chgData name="Gongas 1331" userId="df032c020f298233" providerId="LiveId" clId="{97D8C29D-7C96-49FE-99F8-9AF00DAC7F42}" dt="2023-05-17T13:15:09.695" v="18" actId="26606"/>
          <ac:spMkLst>
            <pc:docMk/>
            <pc:sldMk cId="2358758316" sldId="258"/>
            <ac:spMk id="39" creationId="{8D06CE56-3881-4ADA-8CEF-D18B02C242A3}"/>
          </ac:spMkLst>
        </pc:spChg>
        <pc:spChg chg="add del">
          <ac:chgData name="Gongas 1331" userId="df032c020f298233" providerId="LiveId" clId="{97D8C29D-7C96-49FE-99F8-9AF00DAC7F42}" dt="2023-05-17T13:15:09.695" v="18" actId="26606"/>
          <ac:spMkLst>
            <pc:docMk/>
            <pc:sldMk cId="2358758316" sldId="258"/>
            <ac:spMk id="40" creationId="{79F3C543-62EC-4433-9C93-A2CD8764E9B4}"/>
          </ac:spMkLst>
        </pc:spChg>
        <pc:spChg chg="add del">
          <ac:chgData name="Gongas 1331" userId="df032c020f298233" providerId="LiveId" clId="{97D8C29D-7C96-49FE-99F8-9AF00DAC7F42}" dt="2023-05-17T13:15:09.695" v="18" actId="26606"/>
          <ac:spMkLst>
            <pc:docMk/>
            <pc:sldMk cId="2358758316" sldId="258"/>
            <ac:spMk id="41" creationId="{68AF5748-FED8-45BA-8631-26D1D10F3246}"/>
          </ac:spMkLst>
        </pc:spChg>
        <pc:spChg chg="add del">
          <ac:chgData name="Gongas 1331" userId="df032c020f298233" providerId="LiveId" clId="{97D8C29D-7C96-49FE-99F8-9AF00DAC7F42}" dt="2023-05-17T13:15:09.695" v="18" actId="26606"/>
          <ac:spMkLst>
            <pc:docMk/>
            <pc:sldMk cId="2358758316" sldId="258"/>
            <ac:spMk id="42" creationId="{AF2F604E-43BE-4DC3-B983-E071523364F8}"/>
          </ac:spMkLst>
        </pc:spChg>
        <pc:spChg chg="add del">
          <ac:chgData name="Gongas 1331" userId="df032c020f298233" providerId="LiveId" clId="{97D8C29D-7C96-49FE-99F8-9AF00DAC7F42}" dt="2023-05-17T13:15:09.695" v="18" actId="26606"/>
          <ac:spMkLst>
            <pc:docMk/>
            <pc:sldMk cId="2358758316" sldId="258"/>
            <ac:spMk id="43" creationId="{08C9B587-E65E-4B52-B37C-ABEBB6E87928}"/>
          </ac:spMkLst>
        </pc:spChg>
        <pc:spChg chg="add del">
          <ac:chgData name="Gongas 1331" userId="df032c020f298233" providerId="LiveId" clId="{97D8C29D-7C96-49FE-99F8-9AF00DAC7F42}" dt="2023-05-17T13:15:12.816" v="21" actId="26606"/>
          <ac:spMkLst>
            <pc:docMk/>
            <pc:sldMk cId="2358758316" sldId="258"/>
            <ac:spMk id="46" creationId="{8D06CE56-3881-4ADA-8CEF-D18B02C242A3}"/>
          </ac:spMkLst>
        </pc:spChg>
        <pc:spChg chg="add del">
          <ac:chgData name="Gongas 1331" userId="df032c020f298233" providerId="LiveId" clId="{97D8C29D-7C96-49FE-99F8-9AF00DAC7F42}" dt="2023-05-17T13:15:12.816" v="21" actId="26606"/>
          <ac:spMkLst>
            <pc:docMk/>
            <pc:sldMk cId="2358758316" sldId="258"/>
            <ac:spMk id="47" creationId="{79F3C543-62EC-4433-9C93-A2CD8764E9B4}"/>
          </ac:spMkLst>
        </pc:spChg>
        <pc:spChg chg="add del">
          <ac:chgData name="Gongas 1331" userId="df032c020f298233" providerId="LiveId" clId="{97D8C29D-7C96-49FE-99F8-9AF00DAC7F42}" dt="2023-05-17T13:15:12.816" v="21" actId="26606"/>
          <ac:spMkLst>
            <pc:docMk/>
            <pc:sldMk cId="2358758316" sldId="258"/>
            <ac:spMk id="48" creationId="{0671A8AE-40A1-4631-A6B8-581AFF065482}"/>
          </ac:spMkLst>
        </pc:spChg>
        <pc:spChg chg="add del">
          <ac:chgData name="Gongas 1331" userId="df032c020f298233" providerId="LiveId" clId="{97D8C29D-7C96-49FE-99F8-9AF00DAC7F42}" dt="2023-05-17T13:15:12.816" v="21" actId="26606"/>
          <ac:spMkLst>
            <pc:docMk/>
            <pc:sldMk cId="2358758316" sldId="258"/>
            <ac:spMk id="50" creationId="{A44CD100-6267-4E62-AA64-2182A3A6A1C0}"/>
          </ac:spMkLst>
        </pc:spChg>
        <pc:spChg chg="add del">
          <ac:chgData name="Gongas 1331" userId="df032c020f298233" providerId="LiveId" clId="{97D8C29D-7C96-49FE-99F8-9AF00DAC7F42}" dt="2023-05-17T13:15:12.816" v="21" actId="26606"/>
          <ac:spMkLst>
            <pc:docMk/>
            <pc:sldMk cId="2358758316" sldId="258"/>
            <ac:spMk id="51" creationId="{AF2F604E-43BE-4DC3-B983-E071523364F8}"/>
          </ac:spMkLst>
        </pc:spChg>
        <pc:spChg chg="add del">
          <ac:chgData name="Gongas 1331" userId="df032c020f298233" providerId="LiveId" clId="{97D8C29D-7C96-49FE-99F8-9AF00DAC7F42}" dt="2023-05-17T13:15:12.816" v="21" actId="26606"/>
          <ac:spMkLst>
            <pc:docMk/>
            <pc:sldMk cId="2358758316" sldId="258"/>
            <ac:spMk id="52" creationId="{08C9B587-E65E-4B52-B37C-ABEBB6E87928}"/>
          </ac:spMkLst>
        </pc:spChg>
        <pc:spChg chg="add">
          <ac:chgData name="Gongas 1331" userId="df032c020f298233" providerId="LiveId" clId="{97D8C29D-7C96-49FE-99F8-9AF00DAC7F42}" dt="2023-05-17T13:15:12.826" v="22" actId="26606"/>
          <ac:spMkLst>
            <pc:docMk/>
            <pc:sldMk cId="2358758316" sldId="258"/>
            <ac:spMk id="54" creationId="{8D06CE56-3881-4ADA-8CEF-D18B02C242A3}"/>
          </ac:spMkLst>
        </pc:spChg>
        <pc:spChg chg="add">
          <ac:chgData name="Gongas 1331" userId="df032c020f298233" providerId="LiveId" clId="{97D8C29D-7C96-49FE-99F8-9AF00DAC7F42}" dt="2023-05-17T13:15:12.826" v="22" actId="26606"/>
          <ac:spMkLst>
            <pc:docMk/>
            <pc:sldMk cId="2358758316" sldId="258"/>
            <ac:spMk id="55" creationId="{79F3C543-62EC-4433-9C93-A2CD8764E9B4}"/>
          </ac:spMkLst>
        </pc:spChg>
        <pc:spChg chg="add">
          <ac:chgData name="Gongas 1331" userId="df032c020f298233" providerId="LiveId" clId="{97D8C29D-7C96-49FE-99F8-9AF00DAC7F42}" dt="2023-05-17T13:15:12.826" v="22" actId="26606"/>
          <ac:spMkLst>
            <pc:docMk/>
            <pc:sldMk cId="2358758316" sldId="258"/>
            <ac:spMk id="56" creationId="{5A59F003-E00A-43F9-91DC-CC54E3B87466}"/>
          </ac:spMkLst>
        </pc:spChg>
        <pc:spChg chg="add">
          <ac:chgData name="Gongas 1331" userId="df032c020f298233" providerId="LiveId" clId="{97D8C29D-7C96-49FE-99F8-9AF00DAC7F42}" dt="2023-05-17T13:15:12.826" v="22" actId="26606"/>
          <ac:spMkLst>
            <pc:docMk/>
            <pc:sldMk cId="2358758316" sldId="258"/>
            <ac:spMk id="58" creationId="{D74A4382-E3AD-430A-9A1F-DFA3E0E77A7D}"/>
          </ac:spMkLst>
        </pc:spChg>
        <pc:picChg chg="del">
          <ac:chgData name="Gongas 1331" userId="df032c020f298233" providerId="LiveId" clId="{97D8C29D-7C96-49FE-99F8-9AF00DAC7F42}" dt="2023-05-17T13:14:38.486" v="0" actId="478"/>
          <ac:picMkLst>
            <pc:docMk/>
            <pc:sldMk cId="2358758316" sldId="258"/>
            <ac:picMk id="6" creationId="{41B3B0F1-486C-8CF1-A0BE-EEE93B3E891B}"/>
          </ac:picMkLst>
        </pc:picChg>
        <pc:picChg chg="add del">
          <ac:chgData name="Gongas 1331" userId="df032c020f298233" providerId="LiveId" clId="{97D8C29D-7C96-49FE-99F8-9AF00DAC7F42}" dt="2023-05-17T13:15:01.345" v="11" actId="26606"/>
          <ac:picMkLst>
            <pc:docMk/>
            <pc:sldMk cId="2358758316" sldId="258"/>
            <ac:picMk id="16" creationId="{02946FD1-8CA5-ADED-A0D8-088445F1D422}"/>
          </ac:picMkLst>
        </pc:picChg>
        <pc:picChg chg="add del">
          <ac:chgData name="Gongas 1331" userId="df032c020f298233" providerId="LiveId" clId="{97D8C29D-7C96-49FE-99F8-9AF00DAC7F42}" dt="2023-05-17T13:15:07.522" v="16" actId="26606"/>
          <ac:picMkLst>
            <pc:docMk/>
            <pc:sldMk cId="2358758316" sldId="258"/>
            <ac:picMk id="18" creationId="{D1CAF070-0798-64E0-5645-033C8A985BD1}"/>
          </ac:picMkLst>
        </pc:picChg>
        <pc:picChg chg="add del">
          <ac:chgData name="Gongas 1331" userId="df032c020f298233" providerId="LiveId" clId="{97D8C29D-7C96-49FE-99F8-9AF00DAC7F42}" dt="2023-05-17T13:15:06.627" v="14" actId="26606"/>
          <ac:picMkLst>
            <pc:docMk/>
            <pc:sldMk cId="2358758316" sldId="258"/>
            <ac:picMk id="35" creationId="{49D74612-1929-6B65-B9BB-FE456D431441}"/>
          </ac:picMkLst>
        </pc:picChg>
        <pc:picChg chg="add del">
          <ac:chgData name="Gongas 1331" userId="df032c020f298233" providerId="LiveId" clId="{97D8C29D-7C96-49FE-99F8-9AF00DAC7F42}" dt="2023-05-17T13:15:09.695" v="18" actId="26606"/>
          <ac:picMkLst>
            <pc:docMk/>
            <pc:sldMk cId="2358758316" sldId="258"/>
            <ac:picMk id="44" creationId="{BFF70237-E75A-AEDB-764C-C145F3D7C6F6}"/>
          </ac:picMkLst>
        </pc:picChg>
        <pc:picChg chg="add del">
          <ac:chgData name="Gongas 1331" userId="df032c020f298233" providerId="LiveId" clId="{97D8C29D-7C96-49FE-99F8-9AF00DAC7F42}" dt="2023-05-17T13:15:12.816" v="21" actId="26606"/>
          <ac:picMkLst>
            <pc:docMk/>
            <pc:sldMk cId="2358758316" sldId="258"/>
            <ac:picMk id="49" creationId="{49D74612-1929-6B65-B9BB-FE456D431441}"/>
          </ac:picMkLst>
        </pc:picChg>
        <pc:picChg chg="add mod">
          <ac:chgData name="Gongas 1331" userId="df032c020f298233" providerId="LiveId" clId="{97D8C29D-7C96-49FE-99F8-9AF00DAC7F42}" dt="2023-05-17T13:16:48.725" v="26"/>
          <ac:picMkLst>
            <pc:docMk/>
            <pc:sldMk cId="2358758316" sldId="258"/>
            <ac:picMk id="57" creationId="{094BA915-2501-BE5B-6A37-AC2A1D8CB3B9}"/>
          </ac:picMkLst>
        </pc:picChg>
      </pc:sldChg>
      <pc:sldChg chg="modSp mod ord">
        <pc:chgData name="Gongas 1331" userId="df032c020f298233" providerId="LiveId" clId="{97D8C29D-7C96-49FE-99F8-9AF00DAC7F42}" dt="2023-05-17T13:17:34.483" v="44"/>
        <pc:sldMkLst>
          <pc:docMk/>
          <pc:sldMk cId="3713401172" sldId="259"/>
        </pc:sldMkLst>
        <pc:spChg chg="mod">
          <ac:chgData name="Gongas 1331" userId="df032c020f298233" providerId="LiveId" clId="{97D8C29D-7C96-49FE-99F8-9AF00DAC7F42}" dt="2023-05-17T13:17:30.367" v="42" actId="20577"/>
          <ac:spMkLst>
            <pc:docMk/>
            <pc:sldMk cId="3713401172" sldId="259"/>
            <ac:spMk id="2" creationId="{C3BEE134-F5FC-169A-D455-71395ECEF1A2}"/>
          </ac:spMkLst>
        </pc:spChg>
      </pc:sldChg>
      <pc:sldChg chg="del">
        <pc:chgData name="Gongas 1331" userId="df032c020f298233" providerId="LiveId" clId="{97D8C29D-7C96-49FE-99F8-9AF00DAC7F42}" dt="2023-05-17T13:17:07.849" v="28" actId="47"/>
        <pc:sldMkLst>
          <pc:docMk/>
          <pc:sldMk cId="455630051" sldId="262"/>
        </pc:sldMkLst>
      </pc:sldChg>
      <pc:sldChg chg="del">
        <pc:chgData name="Gongas 1331" userId="df032c020f298233" providerId="LiveId" clId="{97D8C29D-7C96-49FE-99F8-9AF00DAC7F42}" dt="2023-05-17T13:17:09.395" v="29" actId="47"/>
        <pc:sldMkLst>
          <pc:docMk/>
          <pc:sldMk cId="434901957" sldId="263"/>
        </pc:sldMkLst>
      </pc:sldChg>
      <pc:sldChg chg="modSp mod">
        <pc:chgData name="Gongas 1331" userId="df032c020f298233" providerId="LiveId" clId="{97D8C29D-7C96-49FE-99F8-9AF00DAC7F42}" dt="2023-05-18T10:17:00.613" v="140" actId="115"/>
        <pc:sldMkLst>
          <pc:docMk/>
          <pc:sldMk cId="2551422336" sldId="267"/>
        </pc:sldMkLst>
        <pc:spChg chg="mod">
          <ac:chgData name="Gongas 1331" userId="df032c020f298233" providerId="LiveId" clId="{97D8C29D-7C96-49FE-99F8-9AF00DAC7F42}" dt="2023-05-18T10:17:00.613" v="140" actId="115"/>
          <ac:spMkLst>
            <pc:docMk/>
            <pc:sldMk cId="2551422336" sldId="267"/>
            <ac:spMk id="2" creationId="{00000000-0000-0000-0000-000000000000}"/>
          </ac:spMkLst>
        </pc:spChg>
      </pc:sldChg>
      <pc:sldChg chg="addSp delSp modSp new mod modTransition setBg">
        <pc:chgData name="Gongas 1331" userId="df032c020f298233" providerId="LiveId" clId="{97D8C29D-7C96-49FE-99F8-9AF00DAC7F42}" dt="2023-05-17T13:48:52.937" v="123" actId="1076"/>
        <pc:sldMkLst>
          <pc:docMk/>
          <pc:sldMk cId="2632202888" sldId="268"/>
        </pc:sldMkLst>
        <pc:spChg chg="mod">
          <ac:chgData name="Gongas 1331" userId="df032c020f298233" providerId="LiveId" clId="{97D8C29D-7C96-49FE-99F8-9AF00DAC7F42}" dt="2023-05-17T13:38:08.888" v="118" actId="26606"/>
          <ac:spMkLst>
            <pc:docMk/>
            <pc:sldMk cId="2632202888" sldId="268"/>
            <ac:spMk id="2" creationId="{50279CD6-60E6-3210-6338-789C179F9864}"/>
          </ac:spMkLst>
        </pc:spChg>
        <pc:spChg chg="mod">
          <ac:chgData name="Gongas 1331" userId="df032c020f298233" providerId="LiveId" clId="{97D8C29D-7C96-49FE-99F8-9AF00DAC7F42}" dt="2023-05-17T13:38:08.888" v="118" actId="26606"/>
          <ac:spMkLst>
            <pc:docMk/>
            <pc:sldMk cId="2632202888" sldId="268"/>
            <ac:spMk id="3" creationId="{92CA5625-41E4-7D25-EB3A-6BF1C4043258}"/>
          </ac:spMkLst>
        </pc:spChg>
        <pc:spChg chg="mod ord">
          <ac:chgData name="Gongas 1331" userId="df032c020f298233" providerId="LiveId" clId="{97D8C29D-7C96-49FE-99F8-9AF00DAC7F42}" dt="2023-05-17T13:38:08.888" v="118" actId="26606"/>
          <ac:spMkLst>
            <pc:docMk/>
            <pc:sldMk cId="2632202888" sldId="268"/>
            <ac:spMk id="4" creationId="{8A0C3637-8732-EE2D-C5C1-A818EBAA77C8}"/>
          </ac:spMkLst>
        </pc:spChg>
        <pc:spChg chg="add del">
          <ac:chgData name="Gongas 1331" userId="df032c020f298233" providerId="LiveId" clId="{97D8C29D-7C96-49FE-99F8-9AF00DAC7F42}" dt="2023-05-17T13:38:02.993" v="115" actId="26606"/>
          <ac:spMkLst>
            <pc:docMk/>
            <pc:sldMk cId="2632202888" sldId="268"/>
            <ac:spMk id="15" creationId="{B3F59054-3394-4D87-8BD0-A28DCD47F1BC}"/>
          </ac:spMkLst>
        </pc:spChg>
        <pc:spChg chg="add del">
          <ac:chgData name="Gongas 1331" userId="df032c020f298233" providerId="LiveId" clId="{97D8C29D-7C96-49FE-99F8-9AF00DAC7F42}" dt="2023-05-17T13:38:02.993" v="115" actId="26606"/>
          <ac:spMkLst>
            <pc:docMk/>
            <pc:sldMk cId="2632202888" sldId="268"/>
            <ac:spMk id="17" creationId="{2FE0ABA9-CAF1-4816-837D-5F28AAA08E0A}"/>
          </ac:spMkLst>
        </pc:spChg>
        <pc:spChg chg="add del">
          <ac:chgData name="Gongas 1331" userId="df032c020f298233" providerId="LiveId" clId="{97D8C29D-7C96-49FE-99F8-9AF00DAC7F42}" dt="2023-05-17T13:38:02.993" v="115" actId="26606"/>
          <ac:spMkLst>
            <pc:docMk/>
            <pc:sldMk cId="2632202888" sldId="268"/>
            <ac:spMk id="19" creationId="{BC8B9C14-70F0-4F42-85FF-0DD3D5A585A5}"/>
          </ac:spMkLst>
        </pc:spChg>
        <pc:spChg chg="add del">
          <ac:chgData name="Gongas 1331" userId="df032c020f298233" providerId="LiveId" clId="{97D8C29D-7C96-49FE-99F8-9AF00DAC7F42}" dt="2023-05-17T13:38:02.993" v="115" actId="26606"/>
          <ac:spMkLst>
            <pc:docMk/>
            <pc:sldMk cId="2632202888" sldId="268"/>
            <ac:spMk id="21" creationId="{98DE6C44-43F8-4DE4-AB81-66853FFEA09A}"/>
          </ac:spMkLst>
        </pc:spChg>
        <pc:spChg chg="add del">
          <ac:chgData name="Gongas 1331" userId="df032c020f298233" providerId="LiveId" clId="{97D8C29D-7C96-49FE-99F8-9AF00DAC7F42}" dt="2023-05-17T13:38:02.993" v="115" actId="26606"/>
          <ac:spMkLst>
            <pc:docMk/>
            <pc:sldMk cId="2632202888" sldId="268"/>
            <ac:spMk id="23" creationId="{2409529B-9B56-4F10-BE4D-F934DB89E57E}"/>
          </ac:spMkLst>
        </pc:spChg>
        <pc:spChg chg="add del">
          <ac:chgData name="Gongas 1331" userId="df032c020f298233" providerId="LiveId" clId="{97D8C29D-7C96-49FE-99F8-9AF00DAC7F42}" dt="2023-05-17T13:38:08.879" v="117" actId="26606"/>
          <ac:spMkLst>
            <pc:docMk/>
            <pc:sldMk cId="2632202888" sldId="268"/>
            <ac:spMk id="25" creationId="{0550F5B9-399F-4FAD-AE6C-ED65F9A43A74}"/>
          </ac:spMkLst>
        </pc:spChg>
        <pc:spChg chg="add del">
          <ac:chgData name="Gongas 1331" userId="df032c020f298233" providerId="LiveId" clId="{97D8C29D-7C96-49FE-99F8-9AF00DAC7F42}" dt="2023-05-17T13:38:08.879" v="117" actId="26606"/>
          <ac:spMkLst>
            <pc:docMk/>
            <pc:sldMk cId="2632202888" sldId="268"/>
            <ac:spMk id="26" creationId="{C062E60F-5CD4-4268-8359-8076634680E5}"/>
          </ac:spMkLst>
        </pc:spChg>
        <pc:spChg chg="add del">
          <ac:chgData name="Gongas 1331" userId="df032c020f298233" providerId="LiveId" clId="{97D8C29D-7C96-49FE-99F8-9AF00DAC7F42}" dt="2023-05-17T13:38:08.879" v="117" actId="26606"/>
          <ac:spMkLst>
            <pc:docMk/>
            <pc:sldMk cId="2632202888" sldId="268"/>
            <ac:spMk id="27" creationId="{BB341EC3-1810-4D33-BA3F-E2D0AA0ECFB6}"/>
          </ac:spMkLst>
        </pc:spChg>
        <pc:spChg chg="add del">
          <ac:chgData name="Gongas 1331" userId="df032c020f298233" providerId="LiveId" clId="{97D8C29D-7C96-49FE-99F8-9AF00DAC7F42}" dt="2023-05-17T13:38:08.879" v="117" actId="26606"/>
          <ac:spMkLst>
            <pc:docMk/>
            <pc:sldMk cId="2632202888" sldId="268"/>
            <ac:spMk id="28" creationId="{10127CDE-2B99-47A8-BB3C-7D17519105E0}"/>
          </ac:spMkLst>
        </pc:spChg>
        <pc:spChg chg="add">
          <ac:chgData name="Gongas 1331" userId="df032c020f298233" providerId="LiveId" clId="{97D8C29D-7C96-49FE-99F8-9AF00DAC7F42}" dt="2023-05-17T13:38:08.888" v="118" actId="26606"/>
          <ac:spMkLst>
            <pc:docMk/>
            <pc:sldMk cId="2632202888" sldId="268"/>
            <ac:spMk id="30" creationId="{139AB947-785D-482B-A71B-C1C825A20DC4}"/>
          </ac:spMkLst>
        </pc:spChg>
        <pc:spChg chg="add">
          <ac:chgData name="Gongas 1331" userId="df032c020f298233" providerId="LiveId" clId="{97D8C29D-7C96-49FE-99F8-9AF00DAC7F42}" dt="2023-05-17T13:38:08.888" v="118" actId="26606"/>
          <ac:spMkLst>
            <pc:docMk/>
            <pc:sldMk cId="2632202888" sldId="268"/>
            <ac:spMk id="31" creationId="{468A839C-B241-4F23-9A1D-CBCAFE6F5068}"/>
          </ac:spMkLst>
        </pc:spChg>
        <pc:spChg chg="add">
          <ac:chgData name="Gongas 1331" userId="df032c020f298233" providerId="LiveId" clId="{97D8C29D-7C96-49FE-99F8-9AF00DAC7F42}" dt="2023-05-17T13:38:08.888" v="118" actId="26606"/>
          <ac:spMkLst>
            <pc:docMk/>
            <pc:sldMk cId="2632202888" sldId="268"/>
            <ac:spMk id="32" creationId="{AF68CAD5-0452-48EC-94D8-91ED8F5EB7D8}"/>
          </ac:spMkLst>
        </pc:spChg>
        <pc:spChg chg="add">
          <ac:chgData name="Gongas 1331" userId="df032c020f298233" providerId="LiveId" clId="{97D8C29D-7C96-49FE-99F8-9AF00DAC7F42}" dt="2023-05-17T13:38:08.888" v="118" actId="26606"/>
          <ac:spMkLst>
            <pc:docMk/>
            <pc:sldMk cId="2632202888" sldId="268"/>
            <ac:spMk id="33" creationId="{F89F292F-513F-4E95-9E51-6B736F17BDDD}"/>
          </ac:spMkLst>
        </pc:spChg>
        <pc:spChg chg="add">
          <ac:chgData name="Gongas 1331" userId="df032c020f298233" providerId="LiveId" clId="{97D8C29D-7C96-49FE-99F8-9AF00DAC7F42}" dt="2023-05-17T13:38:08.888" v="118" actId="26606"/>
          <ac:spMkLst>
            <pc:docMk/>
            <pc:sldMk cId="2632202888" sldId="268"/>
            <ac:spMk id="34" creationId="{13A52E0E-6908-496E-BB67-DDBF1EEC3B7B}"/>
          </ac:spMkLst>
        </pc:spChg>
        <pc:picChg chg="add mod ord">
          <ac:chgData name="Gongas 1331" userId="df032c020f298233" providerId="LiveId" clId="{97D8C29D-7C96-49FE-99F8-9AF00DAC7F42}" dt="2023-05-17T13:48:52.937" v="123" actId="1076"/>
          <ac:picMkLst>
            <pc:docMk/>
            <pc:sldMk cId="2632202888" sldId="268"/>
            <ac:picMk id="6" creationId="{D0A19B40-7BF9-AEC1-7767-AFCABF0776EF}"/>
          </ac:picMkLst>
        </pc:picChg>
        <pc:picChg chg="add mod ord">
          <ac:chgData name="Gongas 1331" userId="df032c020f298233" providerId="LiveId" clId="{97D8C29D-7C96-49FE-99F8-9AF00DAC7F42}" dt="2023-05-17T13:48:49.383" v="122" actId="1076"/>
          <ac:picMkLst>
            <pc:docMk/>
            <pc:sldMk cId="2632202888" sldId="268"/>
            <ac:picMk id="8" creationId="{8D8EC1B0-5FAE-C8B9-7DEB-EDB5C9697E25}"/>
          </ac:picMkLst>
        </pc:picChg>
        <pc:picChg chg="add mod ord">
          <ac:chgData name="Gongas 1331" userId="df032c020f298233" providerId="LiveId" clId="{97D8C29D-7C96-49FE-99F8-9AF00DAC7F42}" dt="2023-05-17T13:38:08.888" v="118" actId="26606"/>
          <ac:picMkLst>
            <pc:docMk/>
            <pc:sldMk cId="2632202888" sldId="268"/>
            <ac:picMk id="10" creationId="{24DBE442-FD90-00DF-3BF1-22E7E1001044}"/>
          </ac:picMkLst>
        </pc:picChg>
      </pc:sldChg>
      <pc:sldChg chg="del">
        <pc:chgData name="Gongas 1331" userId="df032c020f298233" providerId="LiveId" clId="{97D8C29D-7C96-49FE-99F8-9AF00DAC7F42}" dt="2023-05-17T13:17:05.935" v="27" actId="47"/>
        <pc:sldMkLst>
          <pc:docMk/>
          <pc:sldMk cId="3127234507" sldId="268"/>
        </pc:sldMkLst>
      </pc:sldChg>
      <pc:sldChg chg="modTransition">
        <pc:chgData name="Gongas 1331" userId="df032c020f298233" providerId="LiveId" clId="{97D8C29D-7C96-49FE-99F8-9AF00DAC7F42}" dt="2023-05-18T10:16:52.472" v="138"/>
        <pc:sldMkLst>
          <pc:docMk/>
          <pc:sldMk cId="3751706103" sldId="269"/>
        </pc:sldMkLst>
      </pc:sldChg>
      <pc:sldChg chg="modTransition">
        <pc:chgData name="Gongas 1331" userId="df032c020f298233" providerId="LiveId" clId="{97D8C29D-7C96-49FE-99F8-9AF00DAC7F42}" dt="2023-05-18T10:16:54.837" v="139"/>
        <pc:sldMkLst>
          <pc:docMk/>
          <pc:sldMk cId="3081916616" sldId="271"/>
        </pc:sldMkLst>
      </pc:sldChg>
      <pc:sldChg chg="modSp del mod">
        <pc:chgData name="Gongas 1331" userId="df032c020f298233" providerId="LiveId" clId="{97D8C29D-7C96-49FE-99F8-9AF00DAC7F42}" dt="2023-05-18T10:16:48.815" v="137" actId="2696"/>
        <pc:sldMkLst>
          <pc:docMk/>
          <pc:sldMk cId="770813551" sldId="272"/>
        </pc:sldMkLst>
        <pc:spChg chg="mod">
          <ac:chgData name="Gongas 1331" userId="df032c020f298233" providerId="LiveId" clId="{97D8C29D-7C96-49FE-99F8-9AF00DAC7F42}" dt="2023-05-18T10:16:42.203" v="136" actId="20577"/>
          <ac:spMkLst>
            <pc:docMk/>
            <pc:sldMk cId="770813551" sldId="272"/>
            <ac:spMk id="3" creationId="{00000000-0000-0000-0000-000000000000}"/>
          </ac:spMkLst>
        </pc:spChg>
      </pc:sldChg>
      <pc:sldMasterChg chg="del delSldLayout">
        <pc:chgData name="Gongas 1331" userId="df032c020f298233" providerId="LiveId" clId="{97D8C29D-7C96-49FE-99F8-9AF00DAC7F42}" dt="2023-05-17T13:17:05.935" v="27" actId="47"/>
        <pc:sldMasterMkLst>
          <pc:docMk/>
          <pc:sldMasterMk cId="2485141836" sldId="2147484030"/>
        </pc:sldMasterMkLst>
        <pc:sldLayoutChg chg="del">
          <pc:chgData name="Gongas 1331" userId="df032c020f298233" providerId="LiveId" clId="{97D8C29D-7C96-49FE-99F8-9AF00DAC7F42}" dt="2023-05-17T13:17:05.935" v="27" actId="47"/>
          <pc:sldLayoutMkLst>
            <pc:docMk/>
            <pc:sldMasterMk cId="2485141836" sldId="2147484030"/>
            <pc:sldLayoutMk cId="398832618" sldId="2147484031"/>
          </pc:sldLayoutMkLst>
        </pc:sldLayoutChg>
        <pc:sldLayoutChg chg="del">
          <pc:chgData name="Gongas 1331" userId="df032c020f298233" providerId="LiveId" clId="{97D8C29D-7C96-49FE-99F8-9AF00DAC7F42}" dt="2023-05-17T13:17:05.935" v="27" actId="47"/>
          <pc:sldLayoutMkLst>
            <pc:docMk/>
            <pc:sldMasterMk cId="2485141836" sldId="2147484030"/>
            <pc:sldLayoutMk cId="2995826926" sldId="2147484032"/>
          </pc:sldLayoutMkLst>
        </pc:sldLayoutChg>
        <pc:sldLayoutChg chg="del">
          <pc:chgData name="Gongas 1331" userId="df032c020f298233" providerId="LiveId" clId="{97D8C29D-7C96-49FE-99F8-9AF00DAC7F42}" dt="2023-05-17T13:17:05.935" v="27" actId="47"/>
          <pc:sldLayoutMkLst>
            <pc:docMk/>
            <pc:sldMasterMk cId="2485141836" sldId="2147484030"/>
            <pc:sldLayoutMk cId="2115160850" sldId="2147484033"/>
          </pc:sldLayoutMkLst>
        </pc:sldLayoutChg>
        <pc:sldLayoutChg chg="del">
          <pc:chgData name="Gongas 1331" userId="df032c020f298233" providerId="LiveId" clId="{97D8C29D-7C96-49FE-99F8-9AF00DAC7F42}" dt="2023-05-17T13:17:05.935" v="27" actId="47"/>
          <pc:sldLayoutMkLst>
            <pc:docMk/>
            <pc:sldMasterMk cId="2485141836" sldId="2147484030"/>
            <pc:sldLayoutMk cId="2901888119" sldId="2147484034"/>
          </pc:sldLayoutMkLst>
        </pc:sldLayoutChg>
        <pc:sldLayoutChg chg="del">
          <pc:chgData name="Gongas 1331" userId="df032c020f298233" providerId="LiveId" clId="{97D8C29D-7C96-49FE-99F8-9AF00DAC7F42}" dt="2023-05-17T13:17:05.935" v="27" actId="47"/>
          <pc:sldLayoutMkLst>
            <pc:docMk/>
            <pc:sldMasterMk cId="2485141836" sldId="2147484030"/>
            <pc:sldLayoutMk cId="1331999338" sldId="2147484035"/>
          </pc:sldLayoutMkLst>
        </pc:sldLayoutChg>
        <pc:sldLayoutChg chg="del">
          <pc:chgData name="Gongas 1331" userId="df032c020f298233" providerId="LiveId" clId="{97D8C29D-7C96-49FE-99F8-9AF00DAC7F42}" dt="2023-05-17T13:17:05.935" v="27" actId="47"/>
          <pc:sldLayoutMkLst>
            <pc:docMk/>
            <pc:sldMasterMk cId="2485141836" sldId="2147484030"/>
            <pc:sldLayoutMk cId="940698968" sldId="2147484036"/>
          </pc:sldLayoutMkLst>
        </pc:sldLayoutChg>
        <pc:sldLayoutChg chg="del">
          <pc:chgData name="Gongas 1331" userId="df032c020f298233" providerId="LiveId" clId="{97D8C29D-7C96-49FE-99F8-9AF00DAC7F42}" dt="2023-05-17T13:17:05.935" v="27" actId="47"/>
          <pc:sldLayoutMkLst>
            <pc:docMk/>
            <pc:sldMasterMk cId="2485141836" sldId="2147484030"/>
            <pc:sldLayoutMk cId="1025589030" sldId="2147484037"/>
          </pc:sldLayoutMkLst>
        </pc:sldLayoutChg>
        <pc:sldLayoutChg chg="del">
          <pc:chgData name="Gongas 1331" userId="df032c020f298233" providerId="LiveId" clId="{97D8C29D-7C96-49FE-99F8-9AF00DAC7F42}" dt="2023-05-17T13:17:05.935" v="27" actId="47"/>
          <pc:sldLayoutMkLst>
            <pc:docMk/>
            <pc:sldMasterMk cId="2485141836" sldId="2147484030"/>
            <pc:sldLayoutMk cId="3484593752" sldId="2147484038"/>
          </pc:sldLayoutMkLst>
        </pc:sldLayoutChg>
        <pc:sldLayoutChg chg="del">
          <pc:chgData name="Gongas 1331" userId="df032c020f298233" providerId="LiveId" clId="{97D8C29D-7C96-49FE-99F8-9AF00DAC7F42}" dt="2023-05-17T13:17:05.935" v="27" actId="47"/>
          <pc:sldLayoutMkLst>
            <pc:docMk/>
            <pc:sldMasterMk cId="2485141836" sldId="2147484030"/>
            <pc:sldLayoutMk cId="4236268204" sldId="2147484039"/>
          </pc:sldLayoutMkLst>
        </pc:sldLayoutChg>
        <pc:sldLayoutChg chg="del">
          <pc:chgData name="Gongas 1331" userId="df032c020f298233" providerId="LiveId" clId="{97D8C29D-7C96-49FE-99F8-9AF00DAC7F42}" dt="2023-05-17T13:17:05.935" v="27" actId="47"/>
          <pc:sldLayoutMkLst>
            <pc:docMk/>
            <pc:sldMasterMk cId="2485141836" sldId="2147484030"/>
            <pc:sldLayoutMk cId="137906986" sldId="2147484040"/>
          </pc:sldLayoutMkLst>
        </pc:sldLayoutChg>
        <pc:sldLayoutChg chg="del">
          <pc:chgData name="Gongas 1331" userId="df032c020f298233" providerId="LiveId" clId="{97D8C29D-7C96-49FE-99F8-9AF00DAC7F42}" dt="2023-05-17T13:17:05.935" v="27" actId="47"/>
          <pc:sldLayoutMkLst>
            <pc:docMk/>
            <pc:sldMasterMk cId="2485141836" sldId="2147484030"/>
            <pc:sldLayoutMk cId="2252424181" sldId="2147484041"/>
          </pc:sldLayoutMkLst>
        </pc:sldLayoutChg>
      </pc:sldMasterChg>
      <pc:sldMasterChg chg="del delSldLayout">
        <pc:chgData name="Gongas 1331" userId="df032c020f298233" providerId="LiveId" clId="{97D8C29D-7C96-49FE-99F8-9AF00DAC7F42}" dt="2023-05-17T13:17:07.849" v="28" actId="47"/>
        <pc:sldMasterMkLst>
          <pc:docMk/>
          <pc:sldMasterMk cId="4205988217" sldId="2147484042"/>
        </pc:sldMasterMkLst>
        <pc:sldLayoutChg chg="del">
          <pc:chgData name="Gongas 1331" userId="df032c020f298233" providerId="LiveId" clId="{97D8C29D-7C96-49FE-99F8-9AF00DAC7F42}" dt="2023-05-17T13:17:07.849" v="28" actId="47"/>
          <pc:sldLayoutMkLst>
            <pc:docMk/>
            <pc:sldMasterMk cId="4205988217" sldId="2147484042"/>
            <pc:sldLayoutMk cId="2447977421" sldId="2147484043"/>
          </pc:sldLayoutMkLst>
        </pc:sldLayoutChg>
        <pc:sldLayoutChg chg="del">
          <pc:chgData name="Gongas 1331" userId="df032c020f298233" providerId="LiveId" clId="{97D8C29D-7C96-49FE-99F8-9AF00DAC7F42}" dt="2023-05-17T13:17:07.849" v="28" actId="47"/>
          <pc:sldLayoutMkLst>
            <pc:docMk/>
            <pc:sldMasterMk cId="4205988217" sldId="2147484042"/>
            <pc:sldLayoutMk cId="3273746405" sldId="2147484044"/>
          </pc:sldLayoutMkLst>
        </pc:sldLayoutChg>
        <pc:sldLayoutChg chg="del">
          <pc:chgData name="Gongas 1331" userId="df032c020f298233" providerId="LiveId" clId="{97D8C29D-7C96-49FE-99F8-9AF00DAC7F42}" dt="2023-05-17T13:17:07.849" v="28" actId="47"/>
          <pc:sldLayoutMkLst>
            <pc:docMk/>
            <pc:sldMasterMk cId="4205988217" sldId="2147484042"/>
            <pc:sldLayoutMk cId="954804369" sldId="2147484045"/>
          </pc:sldLayoutMkLst>
        </pc:sldLayoutChg>
        <pc:sldLayoutChg chg="del">
          <pc:chgData name="Gongas 1331" userId="df032c020f298233" providerId="LiveId" clId="{97D8C29D-7C96-49FE-99F8-9AF00DAC7F42}" dt="2023-05-17T13:17:07.849" v="28" actId="47"/>
          <pc:sldLayoutMkLst>
            <pc:docMk/>
            <pc:sldMasterMk cId="4205988217" sldId="2147484042"/>
            <pc:sldLayoutMk cId="3290919721" sldId="2147484046"/>
          </pc:sldLayoutMkLst>
        </pc:sldLayoutChg>
        <pc:sldLayoutChg chg="del">
          <pc:chgData name="Gongas 1331" userId="df032c020f298233" providerId="LiveId" clId="{97D8C29D-7C96-49FE-99F8-9AF00DAC7F42}" dt="2023-05-17T13:17:07.849" v="28" actId="47"/>
          <pc:sldLayoutMkLst>
            <pc:docMk/>
            <pc:sldMasterMk cId="4205988217" sldId="2147484042"/>
            <pc:sldLayoutMk cId="759553580" sldId="2147484047"/>
          </pc:sldLayoutMkLst>
        </pc:sldLayoutChg>
        <pc:sldLayoutChg chg="del">
          <pc:chgData name="Gongas 1331" userId="df032c020f298233" providerId="LiveId" clId="{97D8C29D-7C96-49FE-99F8-9AF00DAC7F42}" dt="2023-05-17T13:17:07.849" v="28" actId="47"/>
          <pc:sldLayoutMkLst>
            <pc:docMk/>
            <pc:sldMasterMk cId="4205988217" sldId="2147484042"/>
            <pc:sldLayoutMk cId="20730885" sldId="2147484048"/>
          </pc:sldLayoutMkLst>
        </pc:sldLayoutChg>
        <pc:sldLayoutChg chg="del">
          <pc:chgData name="Gongas 1331" userId="df032c020f298233" providerId="LiveId" clId="{97D8C29D-7C96-49FE-99F8-9AF00DAC7F42}" dt="2023-05-17T13:17:07.849" v="28" actId="47"/>
          <pc:sldLayoutMkLst>
            <pc:docMk/>
            <pc:sldMasterMk cId="4205988217" sldId="2147484042"/>
            <pc:sldLayoutMk cId="2545275634" sldId="2147484049"/>
          </pc:sldLayoutMkLst>
        </pc:sldLayoutChg>
        <pc:sldLayoutChg chg="del">
          <pc:chgData name="Gongas 1331" userId="df032c020f298233" providerId="LiveId" clId="{97D8C29D-7C96-49FE-99F8-9AF00DAC7F42}" dt="2023-05-17T13:17:07.849" v="28" actId="47"/>
          <pc:sldLayoutMkLst>
            <pc:docMk/>
            <pc:sldMasterMk cId="4205988217" sldId="2147484042"/>
            <pc:sldLayoutMk cId="623258078" sldId="2147484050"/>
          </pc:sldLayoutMkLst>
        </pc:sldLayoutChg>
        <pc:sldLayoutChg chg="del">
          <pc:chgData name="Gongas 1331" userId="df032c020f298233" providerId="LiveId" clId="{97D8C29D-7C96-49FE-99F8-9AF00DAC7F42}" dt="2023-05-17T13:17:07.849" v="28" actId="47"/>
          <pc:sldLayoutMkLst>
            <pc:docMk/>
            <pc:sldMasterMk cId="4205988217" sldId="2147484042"/>
            <pc:sldLayoutMk cId="3471255920" sldId="2147484051"/>
          </pc:sldLayoutMkLst>
        </pc:sldLayoutChg>
        <pc:sldLayoutChg chg="del">
          <pc:chgData name="Gongas 1331" userId="df032c020f298233" providerId="LiveId" clId="{97D8C29D-7C96-49FE-99F8-9AF00DAC7F42}" dt="2023-05-17T13:17:07.849" v="28" actId="47"/>
          <pc:sldLayoutMkLst>
            <pc:docMk/>
            <pc:sldMasterMk cId="4205988217" sldId="2147484042"/>
            <pc:sldLayoutMk cId="1034708961" sldId="2147484052"/>
          </pc:sldLayoutMkLst>
        </pc:sldLayoutChg>
        <pc:sldLayoutChg chg="del">
          <pc:chgData name="Gongas 1331" userId="df032c020f298233" providerId="LiveId" clId="{97D8C29D-7C96-49FE-99F8-9AF00DAC7F42}" dt="2023-05-17T13:17:07.849" v="28" actId="47"/>
          <pc:sldLayoutMkLst>
            <pc:docMk/>
            <pc:sldMasterMk cId="4205988217" sldId="2147484042"/>
            <pc:sldLayoutMk cId="1630801400" sldId="2147484053"/>
          </pc:sldLayoutMkLst>
        </pc:sldLayoutChg>
      </pc:sldMasterChg>
      <pc:sldMasterChg chg="del delSldLayout">
        <pc:chgData name="Gongas 1331" userId="df032c020f298233" providerId="LiveId" clId="{97D8C29D-7C96-49FE-99F8-9AF00DAC7F42}" dt="2023-05-17T13:17:09.395" v="29" actId="47"/>
        <pc:sldMasterMkLst>
          <pc:docMk/>
          <pc:sldMasterMk cId="2410391919" sldId="2147484054"/>
        </pc:sldMasterMkLst>
        <pc:sldLayoutChg chg="del">
          <pc:chgData name="Gongas 1331" userId="df032c020f298233" providerId="LiveId" clId="{97D8C29D-7C96-49FE-99F8-9AF00DAC7F42}" dt="2023-05-17T13:17:09.395" v="29" actId="47"/>
          <pc:sldLayoutMkLst>
            <pc:docMk/>
            <pc:sldMasterMk cId="2410391919" sldId="2147484054"/>
            <pc:sldLayoutMk cId="3923122403" sldId="2147484055"/>
          </pc:sldLayoutMkLst>
        </pc:sldLayoutChg>
        <pc:sldLayoutChg chg="del">
          <pc:chgData name="Gongas 1331" userId="df032c020f298233" providerId="LiveId" clId="{97D8C29D-7C96-49FE-99F8-9AF00DAC7F42}" dt="2023-05-17T13:17:09.395" v="29" actId="47"/>
          <pc:sldLayoutMkLst>
            <pc:docMk/>
            <pc:sldMasterMk cId="2410391919" sldId="2147484054"/>
            <pc:sldLayoutMk cId="694746508" sldId="2147484056"/>
          </pc:sldLayoutMkLst>
        </pc:sldLayoutChg>
        <pc:sldLayoutChg chg="del">
          <pc:chgData name="Gongas 1331" userId="df032c020f298233" providerId="LiveId" clId="{97D8C29D-7C96-49FE-99F8-9AF00DAC7F42}" dt="2023-05-17T13:17:09.395" v="29" actId="47"/>
          <pc:sldLayoutMkLst>
            <pc:docMk/>
            <pc:sldMasterMk cId="2410391919" sldId="2147484054"/>
            <pc:sldLayoutMk cId="1246102922" sldId="2147484057"/>
          </pc:sldLayoutMkLst>
        </pc:sldLayoutChg>
        <pc:sldLayoutChg chg="del">
          <pc:chgData name="Gongas 1331" userId="df032c020f298233" providerId="LiveId" clId="{97D8C29D-7C96-49FE-99F8-9AF00DAC7F42}" dt="2023-05-17T13:17:09.395" v="29" actId="47"/>
          <pc:sldLayoutMkLst>
            <pc:docMk/>
            <pc:sldMasterMk cId="2410391919" sldId="2147484054"/>
            <pc:sldLayoutMk cId="2237647642" sldId="2147484058"/>
          </pc:sldLayoutMkLst>
        </pc:sldLayoutChg>
        <pc:sldLayoutChg chg="del">
          <pc:chgData name="Gongas 1331" userId="df032c020f298233" providerId="LiveId" clId="{97D8C29D-7C96-49FE-99F8-9AF00DAC7F42}" dt="2023-05-17T13:17:09.395" v="29" actId="47"/>
          <pc:sldLayoutMkLst>
            <pc:docMk/>
            <pc:sldMasterMk cId="2410391919" sldId="2147484054"/>
            <pc:sldLayoutMk cId="1524963585" sldId="2147484059"/>
          </pc:sldLayoutMkLst>
        </pc:sldLayoutChg>
        <pc:sldLayoutChg chg="del">
          <pc:chgData name="Gongas 1331" userId="df032c020f298233" providerId="LiveId" clId="{97D8C29D-7C96-49FE-99F8-9AF00DAC7F42}" dt="2023-05-17T13:17:09.395" v="29" actId="47"/>
          <pc:sldLayoutMkLst>
            <pc:docMk/>
            <pc:sldMasterMk cId="2410391919" sldId="2147484054"/>
            <pc:sldLayoutMk cId="1574034489" sldId="2147484060"/>
          </pc:sldLayoutMkLst>
        </pc:sldLayoutChg>
        <pc:sldLayoutChg chg="del">
          <pc:chgData name="Gongas 1331" userId="df032c020f298233" providerId="LiveId" clId="{97D8C29D-7C96-49FE-99F8-9AF00DAC7F42}" dt="2023-05-17T13:17:09.395" v="29" actId="47"/>
          <pc:sldLayoutMkLst>
            <pc:docMk/>
            <pc:sldMasterMk cId="2410391919" sldId="2147484054"/>
            <pc:sldLayoutMk cId="1302611196" sldId="2147484061"/>
          </pc:sldLayoutMkLst>
        </pc:sldLayoutChg>
        <pc:sldLayoutChg chg="del">
          <pc:chgData name="Gongas 1331" userId="df032c020f298233" providerId="LiveId" clId="{97D8C29D-7C96-49FE-99F8-9AF00DAC7F42}" dt="2023-05-17T13:17:09.395" v="29" actId="47"/>
          <pc:sldLayoutMkLst>
            <pc:docMk/>
            <pc:sldMasterMk cId="2410391919" sldId="2147484054"/>
            <pc:sldLayoutMk cId="728498150" sldId="2147484062"/>
          </pc:sldLayoutMkLst>
        </pc:sldLayoutChg>
        <pc:sldLayoutChg chg="del">
          <pc:chgData name="Gongas 1331" userId="df032c020f298233" providerId="LiveId" clId="{97D8C29D-7C96-49FE-99F8-9AF00DAC7F42}" dt="2023-05-17T13:17:09.395" v="29" actId="47"/>
          <pc:sldLayoutMkLst>
            <pc:docMk/>
            <pc:sldMasterMk cId="2410391919" sldId="2147484054"/>
            <pc:sldLayoutMk cId="273105471" sldId="2147484063"/>
          </pc:sldLayoutMkLst>
        </pc:sldLayoutChg>
        <pc:sldLayoutChg chg="del">
          <pc:chgData name="Gongas 1331" userId="df032c020f298233" providerId="LiveId" clId="{97D8C29D-7C96-49FE-99F8-9AF00DAC7F42}" dt="2023-05-17T13:17:09.395" v="29" actId="47"/>
          <pc:sldLayoutMkLst>
            <pc:docMk/>
            <pc:sldMasterMk cId="2410391919" sldId="2147484054"/>
            <pc:sldLayoutMk cId="2441520380" sldId="2147484064"/>
          </pc:sldLayoutMkLst>
        </pc:sldLayoutChg>
        <pc:sldLayoutChg chg="del">
          <pc:chgData name="Gongas 1331" userId="df032c020f298233" providerId="LiveId" clId="{97D8C29D-7C96-49FE-99F8-9AF00DAC7F42}" dt="2023-05-17T13:17:09.395" v="29" actId="47"/>
          <pc:sldLayoutMkLst>
            <pc:docMk/>
            <pc:sldMasterMk cId="2410391919" sldId="2147484054"/>
            <pc:sldLayoutMk cId="3092300365" sldId="2147484065"/>
          </pc:sldLayoutMkLst>
        </pc:sldLayoutChg>
      </pc:sldMasterChg>
    </pc:docChg>
  </pc:docChgLst>
  <pc:docChgLst>
    <pc:chgData name="Antonio Moreira" userId="94ac1cd599add5fd" providerId="LiveId" clId="{DF531EB2-FF1B-4D0C-9DA0-E89AC22253DE}"/>
    <pc:docChg chg="undo custSel addSld delSld modSld sldOrd">
      <pc:chgData name="Antonio Moreira" userId="94ac1cd599add5fd" providerId="LiveId" clId="{DF531EB2-FF1B-4D0C-9DA0-E89AC22253DE}" dt="2023-05-04T10:12:17.772" v="82" actId="122"/>
      <pc:docMkLst>
        <pc:docMk/>
      </pc:docMkLst>
      <pc:sldChg chg="addSp delSp delDesignElem">
        <pc:chgData name="Antonio Moreira" userId="94ac1cd599add5fd" providerId="LiveId" clId="{DF531EB2-FF1B-4D0C-9DA0-E89AC22253DE}" dt="2023-05-04T10:09:46.930" v="46"/>
        <pc:sldMkLst>
          <pc:docMk/>
          <pc:sldMk cId="1025940413" sldId="256"/>
        </pc:sldMkLst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1025940413" sldId="256"/>
            <ac:spMk id="87" creationId="{5DCB5928-DC7D-4612-9922-441966E15627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1025940413" sldId="256"/>
            <ac:spMk id="89" creationId="{682C1161-1736-45EC-99B7-33F3CAE9D517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1025940413" sldId="256"/>
            <ac:spMk id="91" creationId="{84D4DDB8-B68F-45B0-9F62-C4279996F672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1025940413" sldId="256"/>
            <ac:spMk id="93" creationId="{AF2F604E-43BE-4DC3-B983-E071523364F8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1025940413" sldId="256"/>
            <ac:spMk id="95" creationId="{08C9B587-E65E-4B52-B37C-ABEBB6E87928}"/>
          </ac:spMkLst>
        </pc:spChg>
      </pc:sldChg>
      <pc:sldChg chg="addSp delSp modSp mod delDesignElem">
        <pc:chgData name="Antonio Moreira" userId="94ac1cd599add5fd" providerId="LiveId" clId="{DF531EB2-FF1B-4D0C-9DA0-E89AC22253DE}" dt="2023-05-04T10:12:17.772" v="82" actId="122"/>
        <pc:sldMkLst>
          <pc:docMk/>
          <pc:sldMk cId="2358758316" sldId="258"/>
        </pc:sldMkLst>
        <pc:spChg chg="mod">
          <ac:chgData name="Antonio Moreira" userId="94ac1cd599add5fd" providerId="LiveId" clId="{DF531EB2-FF1B-4D0C-9DA0-E89AC22253DE}" dt="2023-05-04T10:12:17.772" v="82" actId="122"/>
          <ac:spMkLst>
            <pc:docMk/>
            <pc:sldMk cId="2358758316" sldId="258"/>
            <ac:spMk id="2" creationId="{89C022B9-91C8-FE74-C79F-5212FD61B8BF}"/>
          </ac:spMkLst>
        </pc:spChg>
        <pc:spChg chg="del">
          <ac:chgData name="Antonio Moreira" userId="94ac1cd599add5fd" providerId="LiveId" clId="{DF531EB2-FF1B-4D0C-9DA0-E89AC22253DE}" dt="2023-05-04T10:12:09.371" v="80" actId="478"/>
          <ac:spMkLst>
            <pc:docMk/>
            <pc:sldMk cId="2358758316" sldId="258"/>
            <ac:spMk id="3" creationId="{F320DEEC-E8FD-688F-CBB4-1560E0BE52D5}"/>
          </ac:spMkLst>
        </pc:spChg>
        <pc:spChg chg="add del mod">
          <ac:chgData name="Antonio Moreira" userId="94ac1cd599add5fd" providerId="LiveId" clId="{DF531EB2-FF1B-4D0C-9DA0-E89AC22253DE}" dt="2023-05-04T10:12:11.870" v="81" actId="478"/>
          <ac:spMkLst>
            <pc:docMk/>
            <pc:sldMk cId="2358758316" sldId="258"/>
            <ac:spMk id="7" creationId="{4EB3E4C6-EE48-DDE9-CFD1-5E82E693F3B3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2358758316" sldId="258"/>
            <ac:spMk id="10" creationId="{8380AD67-C5CA-4918-B4BB-C359BB03EEDD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2358758316" sldId="258"/>
            <ac:spMk id="12" creationId="{EABAD4DA-87BA-4F70-9EF0-45C6BCF17823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2358758316" sldId="258"/>
            <ac:spMk id="14" creationId="{915128D9-2797-47FA-B6FE-EC24E6B8437A}"/>
          </ac:spMkLst>
        </pc:spChg>
      </pc:sldChg>
      <pc:sldChg chg="addSp delSp modSp mod delDesignElem">
        <pc:chgData name="Antonio Moreira" userId="94ac1cd599add5fd" providerId="LiveId" clId="{DF531EB2-FF1B-4D0C-9DA0-E89AC22253DE}" dt="2023-05-04T10:10:39.800" v="66" actId="1076"/>
        <pc:sldMkLst>
          <pc:docMk/>
          <pc:sldMk cId="3713401172" sldId="259"/>
        </pc:sldMkLst>
        <pc:spChg chg="mod">
          <ac:chgData name="Antonio Moreira" userId="94ac1cd599add5fd" providerId="LiveId" clId="{DF531EB2-FF1B-4D0C-9DA0-E89AC22253DE}" dt="2023-05-04T10:10:39.800" v="66" actId="1076"/>
          <ac:spMkLst>
            <pc:docMk/>
            <pc:sldMk cId="3713401172" sldId="259"/>
            <ac:spMk id="2" creationId="{C3BEE134-F5FC-169A-D455-71395ECEF1A2}"/>
          </ac:spMkLst>
        </pc:spChg>
        <pc:spChg chg="del mod">
          <ac:chgData name="Antonio Moreira" userId="94ac1cd599add5fd" providerId="LiveId" clId="{DF531EB2-FF1B-4D0C-9DA0-E89AC22253DE}" dt="2023-05-04T10:10:28.424" v="63" actId="478"/>
          <ac:spMkLst>
            <pc:docMk/>
            <pc:sldMk cId="3713401172" sldId="259"/>
            <ac:spMk id="3" creationId="{387CA3AE-0BCB-5EAC-5935-A9BB92321D4E}"/>
          </ac:spMkLst>
        </pc:spChg>
        <pc:spChg chg="mod">
          <ac:chgData name="Antonio Moreira" userId="94ac1cd599add5fd" providerId="LiveId" clId="{DF531EB2-FF1B-4D0C-9DA0-E89AC22253DE}" dt="2023-05-04T10:09:46.930" v="46"/>
          <ac:spMkLst>
            <pc:docMk/>
            <pc:sldMk cId="3713401172" sldId="259"/>
            <ac:spMk id="4" creationId="{F40B0C4B-C90A-8799-290E-9B38B588601D}"/>
          </ac:spMkLst>
        </pc:spChg>
        <pc:spChg chg="add del mod">
          <ac:chgData name="Antonio Moreira" userId="94ac1cd599add5fd" providerId="LiveId" clId="{DF531EB2-FF1B-4D0C-9DA0-E89AC22253DE}" dt="2023-05-04T10:10:31.632" v="64" actId="478"/>
          <ac:spMkLst>
            <pc:docMk/>
            <pc:sldMk cId="3713401172" sldId="259"/>
            <ac:spMk id="7" creationId="{0505F75B-D441-9DB9-BB9B-BA2BEFB9CBB5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3713401172" sldId="259"/>
            <ac:spMk id="40" creationId="{AA474011-A49D-4C7A-BF41-0ACD0A2693B3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3713401172" sldId="259"/>
            <ac:spMk id="41" creationId="{6D72081E-AD41-4FBB-B02B-698A68DBCA5E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3713401172" sldId="259"/>
            <ac:spMk id="42" creationId="{716248AD-805F-41BF-9B57-FC53E5B32F98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3713401172" sldId="259"/>
            <ac:spMk id="43" creationId="{1F82758F-B2B3-4F0A-BB90-4BFFEDD166D6}"/>
          </ac:spMkLst>
        </pc:spChg>
      </pc:sldChg>
      <pc:sldChg chg="addSp delSp del delDesignElem">
        <pc:chgData name="Antonio Moreira" userId="94ac1cd599add5fd" providerId="LiveId" clId="{DF531EB2-FF1B-4D0C-9DA0-E89AC22253DE}" dt="2023-05-04T10:11:25.228" v="68" actId="47"/>
        <pc:sldMkLst>
          <pc:docMk/>
          <pc:sldMk cId="3262486298" sldId="261"/>
        </pc:sldMkLst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3262486298" sldId="261"/>
            <ac:spMk id="25" creationId="{79477870-C64A-4E35-8F2F-05B7114F3C74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3262486298" sldId="261"/>
            <ac:spMk id="27" creationId="{8AEA628B-C8FF-4D0B-B111-F101F580B15D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3262486298" sldId="261"/>
            <ac:spMk id="29" creationId="{42663BD0-064C-40FC-A331-F49FCA9536AA}"/>
          </ac:spMkLst>
        </pc:spChg>
      </pc:sldChg>
      <pc:sldChg chg="modSp add mod">
        <pc:chgData name="Antonio Moreira" userId="94ac1cd599add5fd" providerId="LiveId" clId="{DF531EB2-FF1B-4D0C-9DA0-E89AC22253DE}" dt="2023-05-04T10:09:38.455" v="33" actId="27636"/>
        <pc:sldMkLst>
          <pc:docMk/>
          <pc:sldMk cId="455630051" sldId="262"/>
        </pc:sldMkLst>
        <pc:spChg chg="mod">
          <ac:chgData name="Antonio Moreira" userId="94ac1cd599add5fd" providerId="LiveId" clId="{DF531EB2-FF1B-4D0C-9DA0-E89AC22253DE}" dt="2023-05-04T10:09:38.442" v="32" actId="27636"/>
          <ac:spMkLst>
            <pc:docMk/>
            <pc:sldMk cId="455630051" sldId="262"/>
            <ac:spMk id="2" creationId="{00000000-0000-0000-0000-000000000000}"/>
          </ac:spMkLst>
        </pc:spChg>
        <pc:spChg chg="mod">
          <ac:chgData name="Antonio Moreira" userId="94ac1cd599add5fd" providerId="LiveId" clId="{DF531EB2-FF1B-4D0C-9DA0-E89AC22253DE}" dt="2023-05-04T10:09:38.455" v="33" actId="27636"/>
          <ac:spMkLst>
            <pc:docMk/>
            <pc:sldMk cId="455630051" sldId="262"/>
            <ac:spMk id="3" creationId="{00000000-0000-0000-0000-000000000000}"/>
          </ac:spMkLst>
        </pc:spChg>
      </pc:sldChg>
      <pc:sldChg chg="modSp add mod">
        <pc:chgData name="Antonio Moreira" userId="94ac1cd599add5fd" providerId="LiveId" clId="{DF531EB2-FF1B-4D0C-9DA0-E89AC22253DE}" dt="2023-05-04T10:09:52.767" v="49" actId="27636"/>
        <pc:sldMkLst>
          <pc:docMk/>
          <pc:sldMk cId="434901957" sldId="263"/>
        </pc:sldMkLst>
        <pc:spChg chg="mod">
          <ac:chgData name="Antonio Moreira" userId="94ac1cd599add5fd" providerId="LiveId" clId="{DF531EB2-FF1B-4D0C-9DA0-E89AC22253DE}" dt="2023-05-04T10:09:52.767" v="49" actId="27636"/>
          <ac:spMkLst>
            <pc:docMk/>
            <pc:sldMk cId="434901957" sldId="263"/>
            <ac:spMk id="2" creationId="{00000000-0000-0000-0000-000000000000}"/>
          </ac:spMkLst>
        </pc:spChg>
        <pc:spChg chg="mod">
          <ac:chgData name="Antonio Moreira" userId="94ac1cd599add5fd" providerId="LiveId" clId="{DF531EB2-FF1B-4D0C-9DA0-E89AC22253DE}" dt="2023-05-04T10:09:52.764" v="48" actId="27636"/>
          <ac:spMkLst>
            <pc:docMk/>
            <pc:sldMk cId="434901957" sldId="263"/>
            <ac:spMk id="3" creationId="{00000000-0000-0000-0000-000000000000}"/>
          </ac:spMkLst>
        </pc:spChg>
      </pc:sldChg>
      <pc:sldChg chg="addSp delSp del delDesignElem">
        <pc:chgData name="Antonio Moreira" userId="94ac1cd599add5fd" providerId="LiveId" clId="{DF531EB2-FF1B-4D0C-9DA0-E89AC22253DE}" dt="2023-05-04T10:11:27.998" v="69" actId="47"/>
        <pc:sldMkLst>
          <pc:docMk/>
          <pc:sldMk cId="1462381289" sldId="264"/>
        </pc:sldMkLst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1462381289" sldId="264"/>
            <ac:spMk id="16" creationId="{8380AD67-C5CA-4918-B4BB-C359BB03EEDD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1462381289" sldId="264"/>
            <ac:spMk id="18" creationId="{EABAD4DA-87BA-4F70-9EF0-45C6BCF17823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1462381289" sldId="264"/>
            <ac:spMk id="19" creationId="{915128D9-2797-47FA-B6FE-EC24E6B8437A}"/>
          </ac:spMkLst>
        </pc:spChg>
      </pc:sldChg>
      <pc:sldChg chg="addSp delSp del delDesignElem">
        <pc:chgData name="Antonio Moreira" userId="94ac1cd599add5fd" providerId="LiveId" clId="{DF531EB2-FF1B-4D0C-9DA0-E89AC22253DE}" dt="2023-05-04T10:11:24.084" v="67" actId="47"/>
        <pc:sldMkLst>
          <pc:docMk/>
          <pc:sldMk cId="72484403" sldId="265"/>
        </pc:sldMkLst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72484403" sldId="265"/>
            <ac:spMk id="10" creationId="{79477870-C64A-4E35-8F2F-05B7114F3C74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72484403" sldId="265"/>
            <ac:spMk id="12" creationId="{8AEA628B-C8FF-4D0B-B111-F101F580B15D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72484403" sldId="265"/>
            <ac:spMk id="14" creationId="{42663BD0-064C-40FC-A331-F49FCA9536AA}"/>
          </ac:spMkLst>
        </pc:spChg>
      </pc:sldChg>
      <pc:sldChg chg="addSp delSp modSp mod delDesignElem">
        <pc:chgData name="Antonio Moreira" userId="94ac1cd599add5fd" providerId="LiveId" clId="{DF531EB2-FF1B-4D0C-9DA0-E89AC22253DE}" dt="2023-05-04T10:09:46.930" v="46"/>
        <pc:sldMkLst>
          <pc:docMk/>
          <pc:sldMk cId="2551422336" sldId="267"/>
        </pc:sldMkLst>
        <pc:spChg chg="mod">
          <ac:chgData name="Antonio Moreira" userId="94ac1cd599add5fd" providerId="LiveId" clId="{DF531EB2-FF1B-4D0C-9DA0-E89AC22253DE}" dt="2023-05-04T10:09:46.930" v="46"/>
          <ac:spMkLst>
            <pc:docMk/>
            <pc:sldMk cId="2551422336" sldId="267"/>
            <ac:spMk id="3" creationId="{52027676-CB5C-90F6-13CA-3916ADA40856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2551422336" sldId="267"/>
            <ac:spMk id="87" creationId="{5DCB5928-DC7D-4612-9922-441966E15627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2551422336" sldId="267"/>
            <ac:spMk id="89" creationId="{682C1161-1736-45EC-99B7-33F3CAE9D517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2551422336" sldId="267"/>
            <ac:spMk id="91" creationId="{84D4DDB8-B68F-45B0-9F62-C4279996F672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2551422336" sldId="267"/>
            <ac:spMk id="93" creationId="{AF2F604E-43BE-4DC3-B983-E071523364F8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2551422336" sldId="267"/>
            <ac:spMk id="95" creationId="{08C9B587-E65E-4B52-B37C-ABEBB6E87928}"/>
          </ac:spMkLst>
        </pc:spChg>
      </pc:sldChg>
      <pc:sldChg chg="modSp add mod ord">
        <pc:chgData name="Antonio Moreira" userId="94ac1cd599add5fd" providerId="LiveId" clId="{DF531EB2-FF1B-4D0C-9DA0-E89AC22253DE}" dt="2023-05-04T10:09:31.318" v="30" actId="27636"/>
        <pc:sldMkLst>
          <pc:docMk/>
          <pc:sldMk cId="3127234507" sldId="268"/>
        </pc:sldMkLst>
        <pc:spChg chg="mod">
          <ac:chgData name="Antonio Moreira" userId="94ac1cd599add5fd" providerId="LiveId" clId="{DF531EB2-FF1B-4D0C-9DA0-E89AC22253DE}" dt="2023-05-04T10:09:31.318" v="30" actId="27636"/>
          <ac:spMkLst>
            <pc:docMk/>
            <pc:sldMk cId="3127234507" sldId="268"/>
            <ac:spMk id="2" creationId="{00000000-0000-0000-0000-000000000000}"/>
          </ac:spMkLst>
        </pc:spChg>
        <pc:spChg chg="mod">
          <ac:chgData name="Antonio Moreira" userId="94ac1cd599add5fd" providerId="LiveId" clId="{DF531EB2-FF1B-4D0C-9DA0-E89AC22253DE}" dt="2023-05-04T10:09:31.315" v="29" actId="27636"/>
          <ac:spMkLst>
            <pc:docMk/>
            <pc:sldMk cId="3127234507" sldId="26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F30CE-394F-450F-8419-A264E40DF72D}" type="datetimeFigureOut">
              <a:rPr lang="pt-PT" smtClean="0"/>
              <a:t>18/05/2023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EB6763-F36A-4840-BDBA-0C64361552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8679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Gonçalo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EB6763-F36A-4840-BDBA-0C64361552CB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70740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Mencionar dificuldade em acompanhar treinos (</a:t>
            </a:r>
            <a:r>
              <a:rPr lang="pt-PT" dirty="0" err="1"/>
              <a:t>ex</a:t>
            </a:r>
            <a:r>
              <a:rPr lang="pt-PT" dirty="0"/>
              <a:t>: registar queimas de calorias)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EB6763-F36A-4840-BDBA-0C64361552CB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39113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Gonçalo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EB6763-F36A-4840-BDBA-0C64361552CB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04844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FC1C7292-1EDE-465B-ABD5-A3228A467555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6099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992A-1861-4CD9-BAC7-9355E8902EB6}" type="datetime1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45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5D33-EE9A-415E-8D29-159B15C9D9C6}" type="datetime1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39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8C1FF4BD-5EB1-439F-816B-BFAFA5C3D610}" type="datetime1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5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E42D9-D447-4320-934F-E0B4842EC3ED}" type="datetime1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81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9E0631B-65B9-42AE-BC50-79C986BD4564}" type="datetime1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714B04DE-2D83-4599-BBBB-C6F67ABD9DF9}" type="datetime1">
              <a:rPr lang="en-US" smtClean="0"/>
              <a:t>5/18/2023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94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4D0F-BD83-4B81-94BF-D84064EC46B9}" type="datetime1">
              <a:rPr lang="en-US" smtClean="0"/>
              <a:t>5/18/2023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73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5785-FC69-4449-AD46-75D6FFD81C8B}" type="datetime1">
              <a:rPr lang="en-US" smtClean="0"/>
              <a:t>5/18/2023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CD5FB4AC-08C1-47B7-8862-5DA24A762B79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34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F15E4AD4-5FC6-4834-B629-FA279FD29475}" type="datetime1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70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8E059-93AF-45B0-8AF7-941ED5F9A7E8}" type="datetime1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40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4" r:id="rId1"/>
    <p:sldLayoutId id="2147484025" r:id="rId2"/>
    <p:sldLayoutId id="2147484026" r:id="rId3"/>
    <p:sldLayoutId id="2147484027" r:id="rId4"/>
    <p:sldLayoutId id="2147484028" r:id="rId5"/>
    <p:sldLayoutId id="2147484022" r:id="rId6"/>
    <p:sldLayoutId id="2147484018" r:id="rId7"/>
    <p:sldLayoutId id="2147484019" r:id="rId8"/>
    <p:sldLayoutId id="2147484020" r:id="rId9"/>
    <p:sldLayoutId id="2147484021" r:id="rId10"/>
    <p:sldLayoutId id="214748402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9" name="Imagem 128">
            <a:extLst>
              <a:ext uri="{FF2B5EF4-FFF2-40B4-BE49-F238E27FC236}">
                <a16:creationId xmlns:a16="http://schemas.microsoft.com/office/drawing/2014/main" id="{B94D7A44-6534-D51F-8CAA-D83DE1CF1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09" y="0"/>
            <a:ext cx="12210089" cy="6858000"/>
          </a:xfrm>
          <a:prstGeom prst="rect">
            <a:avLst/>
          </a:prstGeom>
        </p:spPr>
      </p:pic>
      <p:sp useBgFill="1">
        <p:nvSpPr>
          <p:cNvPr id="89" name="Freeform: Shape 88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1" name="Freeform: Shape 90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027676-CB5C-90F6-13CA-3916ADA40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pt-PT" sz="2000"/>
              <a:t>Atualize o seu treino</a:t>
            </a:r>
            <a:endParaRPr lang="pt-PT" sz="2000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E9CF6AD-1F48-8ADE-B053-87D8326A33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69" t="9767" r="5916" b="9876"/>
          <a:stretch/>
        </p:blipFill>
        <p:spPr>
          <a:xfrm>
            <a:off x="224674" y="2275723"/>
            <a:ext cx="4439920" cy="115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94041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1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2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6" name="Rectangle 23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15" descr="Una pared pintada con una flecha y una diana">
            <a:extLst>
              <a:ext uri="{FF2B5EF4-FFF2-40B4-BE49-F238E27FC236}">
                <a16:creationId xmlns:a16="http://schemas.microsoft.com/office/drawing/2014/main" id="{094BA915-2501-BE5B-6A37-AC2A1D8CB3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colorTemperature colorTemp="53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 t="10273" b="11055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58" name="Rectangle 25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C022B9-91C8-FE74-C79F-5212FD61B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 err="1">
                <a:solidFill>
                  <a:schemeClr val="bg1"/>
                </a:solidFill>
              </a:rPr>
              <a:t>Objetivos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6662A18-A112-199E-F403-C9C5E19F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1199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7583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Qualidades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Acessibilidade através de qualquer plataforma via Browser, sem a necessidade de instalação.</a:t>
            </a:r>
          </a:p>
          <a:p>
            <a:r>
              <a:rPr lang="pt-PT" dirty="0"/>
              <a:t>Comunicação rápida e eficaz entre o staff e o cliente.</a:t>
            </a:r>
          </a:p>
          <a:p>
            <a:r>
              <a:rPr lang="pt-PT" dirty="0"/>
              <a:t>Acesso do utilizador aos seus dados e notificações correspondentes.</a:t>
            </a:r>
          </a:p>
          <a:p>
            <a:r>
              <a:rPr lang="pt-PT" dirty="0"/>
              <a:t>Suporte de vários métodos de pagamento.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0610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Restrições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Suporte de várias sessões de utilizadores em simultâneo sem afetar negativamente o desempenho.</a:t>
            </a:r>
          </a:p>
          <a:p>
            <a:r>
              <a:rPr lang="pt-PT" dirty="0"/>
              <a:t>Armazenamento seguro e disponibilização dos dados dos utilizadores.</a:t>
            </a:r>
          </a:p>
          <a:p>
            <a:r>
              <a:rPr lang="pt-PT" dirty="0"/>
              <a:t>Compatibilidade com diversos tamanhos de ecrã.</a:t>
            </a:r>
          </a:p>
          <a:p>
            <a:r>
              <a:rPr lang="pt-PT" dirty="0"/>
              <a:t>Adaptação a diferentes tipos de utilizador e interatividade com estes.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1661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4">
            <a:extLst>
              <a:ext uri="{FF2B5EF4-FFF2-40B4-BE49-F238E27FC236}">
                <a16:creationId xmlns:a16="http://schemas.microsoft.com/office/drawing/2014/main" id="{139AB947-785D-482B-A71B-C1C825A20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Freeform: Shape 16">
            <a:extLst>
              <a:ext uri="{FF2B5EF4-FFF2-40B4-BE49-F238E27FC236}">
                <a16:creationId xmlns:a16="http://schemas.microsoft.com/office/drawing/2014/main" id="{468A839C-B241-4F23-9A1D-CBCAFE6F5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Freeform: Shape 18">
            <a:extLst>
              <a:ext uri="{FF2B5EF4-FFF2-40B4-BE49-F238E27FC236}">
                <a16:creationId xmlns:a16="http://schemas.microsoft.com/office/drawing/2014/main" id="{AF68CAD5-0452-48EC-94D8-91ED8F5EB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279CD6-60E6-3210-6338-789C179F9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" y="859536"/>
            <a:ext cx="4837176" cy="1170432"/>
          </a:xfrm>
        </p:spPr>
        <p:txBody>
          <a:bodyPr anchor="b">
            <a:normAutofit/>
          </a:bodyPr>
          <a:lstStyle/>
          <a:p>
            <a:r>
              <a:rPr lang="pt-PT" sz="3400" dirty="0"/>
              <a:t>Framework Utilizadas</a:t>
            </a:r>
          </a:p>
        </p:txBody>
      </p:sp>
      <p:sp>
        <p:nvSpPr>
          <p:cNvPr id="33" name="Rectangle 20">
            <a:extLst>
              <a:ext uri="{FF2B5EF4-FFF2-40B4-BE49-F238E27FC236}">
                <a16:creationId xmlns:a16="http://schemas.microsoft.com/office/drawing/2014/main" id="{F89F292F-513F-4E95-9E51-6B736F17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3236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22">
            <a:extLst>
              <a:ext uri="{FF2B5EF4-FFF2-40B4-BE49-F238E27FC236}">
                <a16:creationId xmlns:a16="http://schemas.microsoft.com/office/drawing/2014/main" id="{13A52E0E-6908-496E-BB67-DDBF1EEC3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92" y="2185062"/>
            <a:ext cx="49377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2CA5625-41E4-7D25-EB3A-6BF1C4043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4600"/>
            <a:ext cx="4837176" cy="3666744"/>
          </a:xfrm>
        </p:spPr>
        <p:txBody>
          <a:bodyPr>
            <a:normAutofit/>
          </a:bodyPr>
          <a:lstStyle/>
          <a:p>
            <a:r>
              <a:rPr lang="pt-PT" sz="1800" dirty="0"/>
              <a:t>HTML 5</a:t>
            </a:r>
          </a:p>
          <a:p>
            <a:r>
              <a:rPr lang="pt-PT" sz="1800" dirty="0"/>
              <a:t>CSS 3</a:t>
            </a:r>
          </a:p>
          <a:p>
            <a:r>
              <a:rPr lang="pt-PT" sz="1800" dirty="0" err="1"/>
              <a:t>JavaScript</a:t>
            </a:r>
            <a:endParaRPr lang="pt-PT" sz="1800" dirty="0"/>
          </a:p>
          <a:p>
            <a:endParaRPr lang="pt-PT" sz="1800" dirty="0"/>
          </a:p>
        </p:txBody>
      </p:sp>
      <p:pic>
        <p:nvPicPr>
          <p:cNvPr id="6" name="Imagem 5" descr="Uma imagem com captura de ecrã, Gráficos, Azul elétrico, Retângulo&#10;&#10;Descrição gerada automaticamente">
            <a:extLst>
              <a:ext uri="{FF2B5EF4-FFF2-40B4-BE49-F238E27FC236}">
                <a16:creationId xmlns:a16="http://schemas.microsoft.com/office/drawing/2014/main" id="{D0A19B40-7BF9-AEC1-7767-AFCABF0776E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1713" y="585216"/>
            <a:ext cx="1662013" cy="2340864"/>
          </a:xfrm>
          <a:prstGeom prst="rect">
            <a:avLst/>
          </a:prstGeom>
        </p:spPr>
      </p:pic>
      <p:pic>
        <p:nvPicPr>
          <p:cNvPr id="8" name="Imagem 7" descr="Uma imagem com Gráficos, laranja, símbolo, encarnado&#10;&#10;Descrição gerada automaticamente">
            <a:extLst>
              <a:ext uri="{FF2B5EF4-FFF2-40B4-BE49-F238E27FC236}">
                <a16:creationId xmlns:a16="http://schemas.microsoft.com/office/drawing/2014/main" id="{8D8EC1B0-5FAE-C8B9-7DEB-EDB5C9697E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275" y="585216"/>
            <a:ext cx="2340864" cy="2340864"/>
          </a:xfrm>
          <a:prstGeom prst="rect">
            <a:avLst/>
          </a:prstGeom>
        </p:spPr>
      </p:pic>
      <p:pic>
        <p:nvPicPr>
          <p:cNvPr id="10" name="Imagem 9" descr="Uma imagem com captura de ecrã, Gráficos, logótipo, amarelo&#10;&#10;Descrição gerada automaticamente">
            <a:extLst>
              <a:ext uri="{FF2B5EF4-FFF2-40B4-BE49-F238E27FC236}">
                <a16:creationId xmlns:a16="http://schemas.microsoft.com/office/drawing/2014/main" id="{24DBE442-FD90-00DF-3BF1-22E7E100104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425" y="3125469"/>
            <a:ext cx="4891428" cy="3057143"/>
          </a:xfrm>
          <a:prstGeom prst="rect">
            <a:avLst/>
          </a:prstGeo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A0C3637-8732-EE2D-C5C1-A818EBAA7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32720" y="6356350"/>
            <a:ext cx="146304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0288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9" name="Imagem 128">
            <a:extLst>
              <a:ext uri="{FF2B5EF4-FFF2-40B4-BE49-F238E27FC236}">
                <a16:creationId xmlns:a16="http://schemas.microsoft.com/office/drawing/2014/main" id="{B94D7A44-6534-D51F-8CAA-D83DE1CF1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09" y="0"/>
            <a:ext cx="12210089" cy="6858000"/>
          </a:xfrm>
          <a:prstGeom prst="rect">
            <a:avLst/>
          </a:prstGeom>
        </p:spPr>
      </p:pic>
      <p:sp useBgFill="1">
        <p:nvSpPr>
          <p:cNvPr id="89" name="Freeform: Shape 88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1" name="Freeform: Shape 90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027676-CB5C-90F6-13CA-3916ADA40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 lnSpcReduction="10000"/>
          </a:bodyPr>
          <a:lstStyle/>
          <a:p>
            <a:r>
              <a:rPr lang="pt-PT" sz="1800" dirty="0"/>
              <a:t>António Moreira – 93279</a:t>
            </a:r>
          </a:p>
          <a:p>
            <a:r>
              <a:rPr lang="pt-PT" sz="1800" dirty="0"/>
              <a:t>Gonçalo Cunha – 108352</a:t>
            </a:r>
          </a:p>
          <a:p>
            <a:r>
              <a:rPr lang="pt-PT" sz="1800" dirty="0"/>
              <a:t>Xavier Machado - 108019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E9CF6AD-1F48-8ADE-B053-87D8326A33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69" t="9767" r="5916" b="9876"/>
          <a:stretch/>
        </p:blipFill>
        <p:spPr>
          <a:xfrm>
            <a:off x="224674" y="2275723"/>
            <a:ext cx="4439920" cy="1153277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477981" y="4044462"/>
            <a:ext cx="402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u="sng" dirty="0"/>
              <a:t>Demonstração do protótipo</a:t>
            </a:r>
          </a:p>
        </p:txBody>
      </p:sp>
    </p:spTree>
    <p:extLst>
      <p:ext uri="{BB962C8B-B14F-4D97-AF65-F5344CB8AC3E}">
        <p14:creationId xmlns:p14="http://schemas.microsoft.com/office/powerpoint/2010/main" val="255142233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TM03457475[[fn=Moldura]]</Template>
  <TotalTime>239</TotalTime>
  <Words>134</Words>
  <Application>Microsoft Office PowerPoint</Application>
  <PresentationFormat>Ecrã Panorâmico</PresentationFormat>
  <Paragraphs>30</Paragraphs>
  <Slides>6</Slides>
  <Notes>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0" baseType="lpstr">
      <vt:lpstr>Arial</vt:lpstr>
      <vt:lpstr>Calibri</vt:lpstr>
      <vt:lpstr>Neue Haas Grotesk Text Pro</vt:lpstr>
      <vt:lpstr>AccentBoxVTI</vt:lpstr>
      <vt:lpstr>Apresentação do PowerPoint</vt:lpstr>
      <vt:lpstr>Objetivos</vt:lpstr>
      <vt:lpstr>Qualidades</vt:lpstr>
      <vt:lpstr>Restrições</vt:lpstr>
      <vt:lpstr>Framework Utilizadas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Gongas 1331</dc:creator>
  <cp:lastModifiedBy>Gongas 1331</cp:lastModifiedBy>
  <cp:revision>11</cp:revision>
  <dcterms:created xsi:type="dcterms:W3CDTF">2023-04-13T02:54:59Z</dcterms:created>
  <dcterms:modified xsi:type="dcterms:W3CDTF">2023-05-18T10:17:01Z</dcterms:modified>
</cp:coreProperties>
</file>