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2C9F-F9A6-FD67-5A54-6A9E4F9C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65BCE-4BCD-397C-B967-52F7F86C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14C37-09B9-2614-07A6-6F928262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F9C693-9C8A-931C-0455-AA03048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1A435-8960-F4E6-447D-994D5CCE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6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10F27-B32B-43C8-5AE0-369F98C2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B0ADE31-6DC6-66BC-8814-F937B3CD4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8EF490-0BB0-A96F-C7B9-EE1FA21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79BDCF-403A-A65C-A0D0-8074A27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E49195-E395-BDAF-D528-50AAD4C3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26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BB3D5-ED57-329A-AC09-206022FB4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192E80-BC42-DD16-0C12-956B03DF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427FB4-93F2-D7E5-4EC4-06B270AF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1B0099-2075-68FC-4F07-AD08DE88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D3D2E8-BD44-CC54-8379-6368EB03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27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A1169-E7D9-85BB-30BB-A2C17301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851226-3181-5555-5E70-B07EA59D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1BDBD3-982D-1266-8513-DBCB98F3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34FF5B-A2C9-0BBE-92D7-B9257E2D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6495A8-F4A2-DB1A-03B4-CF3893D5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73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A385A-B06C-7308-A661-7BBDDA9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E1F4E4-488D-68E2-F29F-5F50AD12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CFAECA-996F-8C36-1DC5-636D8799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9C05A6-CB8D-274B-D125-E43AC7F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7182D3-B857-298A-3986-FBEF502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8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69D18-F852-E512-B752-3944353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5B49FF-806B-73F1-3ED8-DB9EF98F0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771DA63-DA50-E395-C45E-E4FD7BA5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2F358F6-5EBA-E5B0-A6F5-933308D8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AE9A9B-FB49-C466-052D-E05855D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0D75E1-6D92-FE8B-9A9A-097B5687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9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C7AE7-0DC7-9480-5557-9B87E8A1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316632-AF40-9687-5AA4-72443EB9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3492A9-0870-913C-94A5-36ED934A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7BE1A5F-F1B9-4D2C-0052-EDA080DA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757295B-5F1E-6116-1867-2ACEA1231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81B8536-0C4B-5847-4A3D-5CB1F55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58361B7-4A9C-A212-A077-9D960512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1332EF7-AC20-8898-AB50-FF3E55D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6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BB4C-79A3-06A6-6CED-A2E5C498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CD4820D-DA6F-B664-8899-85CB0DB8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7EBAE9-7317-086E-4352-B64E9E60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4E734D-BF7A-0EC0-1FC0-1C15B113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57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687C76-284D-0807-313A-9A23AF70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7C4F37F-E564-CAC7-D2AD-693AF4B7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23C1B9-5223-094E-8C5B-B6D3DB7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6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6AF13-4080-8BD4-A56B-3193254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4DEE7E-366A-C15A-BEC2-D7508802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D4B4225-7190-F6FF-33C8-903FA3C5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EC1BEC-2576-79C6-D493-AD96531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49B41D-69A9-D911-5F27-1F21C6E7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CA77E1-BB08-FC25-1CD9-0CA63EE3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444F-8342-AD47-2244-FE300EEC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55C37A-27D0-3A4B-21FF-8EE8802A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4953EC-8921-9838-0373-9AF10076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4E478D-9D2F-895D-C5C1-AE4C0A35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27C392-EDF2-7E6A-0AF1-773BCF64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0E0C4C-B9ED-6ABA-1DF4-4E82C178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95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319D7BC-A45D-2BF7-AACD-E18F731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67455E-D893-6E22-494F-516590DD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1EF6FB-B37B-9832-1F47-7B4DA7AFB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3FE76-EE78-43AE-86CD-0FF50BBE000D}" type="datetimeFigureOut">
              <a:rPr lang="pt-PT" smtClean="0"/>
              <a:t>20/11/2024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00AF51-7C20-F238-EA17-F82D72A4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FF06FD-FA8C-D372-C4E2-CEF554E24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01E86-E4EA-4173-A6D9-E4C072B44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16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152E15-5583-777A-6EE4-20E1CCF28F84}"/>
              </a:ext>
            </a:extLst>
          </p:cNvPr>
          <p:cNvSpPr/>
          <p:nvPr/>
        </p:nvSpPr>
        <p:spPr>
          <a:xfrm>
            <a:off x="1138118" y="331094"/>
            <a:ext cx="3225521" cy="2104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45C707F-48C5-DE9F-B6D7-CFCFC9EFCF99}"/>
              </a:ext>
            </a:extLst>
          </p:cNvPr>
          <p:cNvCxnSpPr/>
          <p:nvPr/>
        </p:nvCxnSpPr>
        <p:spPr>
          <a:xfrm>
            <a:off x="1138118" y="960120"/>
            <a:ext cx="3225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24D85A6-8378-DA3D-DBCC-2539D593EEE5}"/>
              </a:ext>
            </a:extLst>
          </p:cNvPr>
          <p:cNvCxnSpPr/>
          <p:nvPr/>
        </p:nvCxnSpPr>
        <p:spPr>
          <a:xfrm>
            <a:off x="1138116" y="1359408"/>
            <a:ext cx="3225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663DD-A9F7-8A82-10E4-DCCB615650EC}"/>
              </a:ext>
            </a:extLst>
          </p:cNvPr>
          <p:cNvSpPr txBox="1"/>
          <p:nvPr/>
        </p:nvSpPr>
        <p:spPr>
          <a:xfrm>
            <a:off x="1957807" y="458462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RelogioDigital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417772-4B02-9DD2-3D2D-6676AC9A2168}"/>
              </a:ext>
            </a:extLst>
          </p:cNvPr>
          <p:cNvSpPr txBox="1"/>
          <p:nvPr/>
        </p:nvSpPr>
        <p:spPr>
          <a:xfrm>
            <a:off x="1138116" y="960120"/>
            <a:ext cx="1256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/>
              <a:t>estadoAtual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5AD7E9-935C-20ED-4E80-C9A3D1104444}"/>
              </a:ext>
            </a:extLst>
          </p:cNvPr>
          <p:cNvSpPr/>
          <p:nvPr/>
        </p:nvSpPr>
        <p:spPr>
          <a:xfrm>
            <a:off x="7526726" y="331093"/>
            <a:ext cx="3225521" cy="2594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B1CD423-ED1C-45A5-DC1F-2E36172538CA}"/>
              </a:ext>
            </a:extLst>
          </p:cNvPr>
          <p:cNvCxnSpPr/>
          <p:nvPr/>
        </p:nvCxnSpPr>
        <p:spPr>
          <a:xfrm>
            <a:off x="7526726" y="960120"/>
            <a:ext cx="3225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14C419AF-B639-1897-67ED-2B128F44382D}"/>
              </a:ext>
            </a:extLst>
          </p:cNvPr>
          <p:cNvCxnSpPr/>
          <p:nvPr/>
        </p:nvCxnSpPr>
        <p:spPr>
          <a:xfrm>
            <a:off x="7526724" y="1359408"/>
            <a:ext cx="3225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AE3ECE-0DBD-316C-394B-27BFFAD6D306}"/>
              </a:ext>
            </a:extLst>
          </p:cNvPr>
          <p:cNvSpPr txBox="1"/>
          <p:nvPr/>
        </p:nvSpPr>
        <p:spPr>
          <a:xfrm>
            <a:off x="8272195" y="458462"/>
            <a:ext cx="173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ModoOperacao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5279EA-00D9-3865-9505-5F2ED8020D9C}"/>
              </a:ext>
            </a:extLst>
          </p:cNvPr>
          <p:cNvSpPr txBox="1"/>
          <p:nvPr/>
        </p:nvSpPr>
        <p:spPr>
          <a:xfrm>
            <a:off x="7526724" y="960120"/>
            <a:ext cx="1256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/>
              <a:t>estadoAtual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E5C76-803C-FD53-EABF-1B86307C795C}"/>
              </a:ext>
            </a:extLst>
          </p:cNvPr>
          <p:cNvSpPr/>
          <p:nvPr/>
        </p:nvSpPr>
        <p:spPr>
          <a:xfrm rot="18812631">
            <a:off x="4427375" y="987935"/>
            <a:ext cx="300052" cy="309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35F2EA76-BEDF-84AE-0B91-3A10E5E30850}"/>
              </a:ext>
            </a:extLst>
          </p:cNvPr>
          <p:cNvCxnSpPr>
            <a:cxnSpLocks/>
          </p:cNvCxnSpPr>
          <p:nvPr/>
        </p:nvCxnSpPr>
        <p:spPr>
          <a:xfrm>
            <a:off x="4793102" y="1146048"/>
            <a:ext cx="2733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D0CBBD-F9B8-7FD0-CC1F-10BBD3C705EF}"/>
              </a:ext>
            </a:extLst>
          </p:cNvPr>
          <p:cNvSpPr txBox="1"/>
          <p:nvPr/>
        </p:nvSpPr>
        <p:spPr>
          <a:xfrm>
            <a:off x="7216690" y="7604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900503D-96AD-8842-E2EB-FEA8A13CF8EB}"/>
              </a:ext>
            </a:extLst>
          </p:cNvPr>
          <p:cNvSpPr/>
          <p:nvPr/>
        </p:nvSpPr>
        <p:spPr>
          <a:xfrm>
            <a:off x="111291" y="4008551"/>
            <a:ext cx="2053649" cy="2518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A022FF22-BE47-FF0C-6613-9BE76637C7FC}"/>
              </a:ext>
            </a:extLst>
          </p:cNvPr>
          <p:cNvCxnSpPr>
            <a:cxnSpLocks/>
          </p:cNvCxnSpPr>
          <p:nvPr/>
        </p:nvCxnSpPr>
        <p:spPr>
          <a:xfrm>
            <a:off x="92821" y="4462456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D7C72F83-0FAF-6923-A244-6775D9BD145E}"/>
              </a:ext>
            </a:extLst>
          </p:cNvPr>
          <p:cNvCxnSpPr>
            <a:cxnSpLocks/>
          </p:cNvCxnSpPr>
          <p:nvPr/>
        </p:nvCxnSpPr>
        <p:spPr>
          <a:xfrm>
            <a:off x="111291" y="4835698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58A73B4-1ED9-809C-7918-F35F59EBA01F}"/>
              </a:ext>
            </a:extLst>
          </p:cNvPr>
          <p:cNvSpPr txBox="1"/>
          <p:nvPr/>
        </p:nvSpPr>
        <p:spPr>
          <a:xfrm>
            <a:off x="359305" y="4067370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ModoHoras</a:t>
            </a:r>
            <a:endParaRPr lang="pt-PT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37491E-126F-98FE-9B0B-771466C619E7}"/>
              </a:ext>
            </a:extLst>
          </p:cNvPr>
          <p:cNvSpPr/>
          <p:nvPr/>
        </p:nvSpPr>
        <p:spPr>
          <a:xfrm>
            <a:off x="2604555" y="4008364"/>
            <a:ext cx="2072119" cy="2518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9B670508-095B-6B61-46DA-986A3B1F91A8}"/>
              </a:ext>
            </a:extLst>
          </p:cNvPr>
          <p:cNvCxnSpPr>
            <a:cxnSpLocks/>
          </p:cNvCxnSpPr>
          <p:nvPr/>
        </p:nvCxnSpPr>
        <p:spPr>
          <a:xfrm>
            <a:off x="2586085" y="4462269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AEE293EA-4980-5976-83E6-50489AC2C372}"/>
              </a:ext>
            </a:extLst>
          </p:cNvPr>
          <p:cNvCxnSpPr>
            <a:cxnSpLocks/>
          </p:cNvCxnSpPr>
          <p:nvPr/>
        </p:nvCxnSpPr>
        <p:spPr>
          <a:xfrm>
            <a:off x="2604551" y="4835698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265D4D2-3CD7-FE0C-75C1-70619B880149}"/>
              </a:ext>
            </a:extLst>
          </p:cNvPr>
          <p:cNvSpPr txBox="1"/>
          <p:nvPr/>
        </p:nvSpPr>
        <p:spPr>
          <a:xfrm>
            <a:off x="2852569" y="4067183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ModoMundo</a:t>
            </a:r>
            <a:endParaRPr lang="pt-PT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A7BAA12-0607-6393-12CB-9784AA0BF8F2}"/>
              </a:ext>
            </a:extLst>
          </p:cNvPr>
          <p:cNvSpPr/>
          <p:nvPr/>
        </p:nvSpPr>
        <p:spPr>
          <a:xfrm>
            <a:off x="5186294" y="4008364"/>
            <a:ext cx="2072119" cy="2518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19A5C25B-ED0C-10B6-F83C-A9874027B291}"/>
              </a:ext>
            </a:extLst>
          </p:cNvPr>
          <p:cNvCxnSpPr>
            <a:cxnSpLocks/>
          </p:cNvCxnSpPr>
          <p:nvPr/>
        </p:nvCxnSpPr>
        <p:spPr>
          <a:xfrm>
            <a:off x="5186292" y="4462269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243F1E3-F4AC-AD95-BA31-7D82E2F6179B}"/>
              </a:ext>
            </a:extLst>
          </p:cNvPr>
          <p:cNvCxnSpPr>
            <a:cxnSpLocks/>
          </p:cNvCxnSpPr>
          <p:nvPr/>
        </p:nvCxnSpPr>
        <p:spPr>
          <a:xfrm>
            <a:off x="5186292" y="4861465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90D5DE1-7060-BB08-2BDA-87EEA40E3E43}"/>
              </a:ext>
            </a:extLst>
          </p:cNvPr>
          <p:cNvSpPr txBox="1"/>
          <p:nvPr/>
        </p:nvSpPr>
        <p:spPr>
          <a:xfrm>
            <a:off x="5434308" y="4067183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ModoAlarme</a:t>
            </a:r>
            <a:endParaRPr lang="pt-PT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1DD761F-F209-1D57-16CC-BC6D9AC6B95E}"/>
              </a:ext>
            </a:extLst>
          </p:cNvPr>
          <p:cNvSpPr/>
          <p:nvPr/>
        </p:nvSpPr>
        <p:spPr>
          <a:xfrm>
            <a:off x="7673427" y="4008364"/>
            <a:ext cx="2072119" cy="2518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0099065F-9324-9A63-C13E-95CB120B2DA1}"/>
              </a:ext>
            </a:extLst>
          </p:cNvPr>
          <p:cNvCxnSpPr>
            <a:cxnSpLocks/>
          </p:cNvCxnSpPr>
          <p:nvPr/>
        </p:nvCxnSpPr>
        <p:spPr>
          <a:xfrm>
            <a:off x="7673424" y="4467655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B48D040-0DD1-C5CB-A53A-042DD81533B5}"/>
              </a:ext>
            </a:extLst>
          </p:cNvPr>
          <p:cNvCxnSpPr>
            <a:cxnSpLocks/>
          </p:cNvCxnSpPr>
          <p:nvPr/>
        </p:nvCxnSpPr>
        <p:spPr>
          <a:xfrm>
            <a:off x="7673424" y="4868944"/>
            <a:ext cx="2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44C07E9-80FE-6EBE-420B-550D3C4630C0}"/>
              </a:ext>
            </a:extLst>
          </p:cNvPr>
          <p:cNvSpPr txBox="1"/>
          <p:nvPr/>
        </p:nvSpPr>
        <p:spPr>
          <a:xfrm>
            <a:off x="7921441" y="4067183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ModoCrono</a:t>
            </a:r>
            <a:endParaRPr lang="pt-PT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2E8C41C4-28A1-5345-D81E-C12C1A066232}"/>
              </a:ext>
            </a:extLst>
          </p:cNvPr>
          <p:cNvSpPr/>
          <p:nvPr/>
        </p:nvSpPr>
        <p:spPr>
          <a:xfrm>
            <a:off x="10119882" y="4008364"/>
            <a:ext cx="1979298" cy="2518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5EAD95A5-4997-A3C4-2AA5-B767BC60A4BA}"/>
              </a:ext>
            </a:extLst>
          </p:cNvPr>
          <p:cNvCxnSpPr>
            <a:cxnSpLocks/>
          </p:cNvCxnSpPr>
          <p:nvPr/>
        </p:nvCxnSpPr>
        <p:spPr>
          <a:xfrm>
            <a:off x="10119878" y="4462269"/>
            <a:ext cx="19792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DB3A6866-D027-5697-FCE1-5E415E2EFA8B}"/>
              </a:ext>
            </a:extLst>
          </p:cNvPr>
          <p:cNvCxnSpPr>
            <a:cxnSpLocks/>
          </p:cNvCxnSpPr>
          <p:nvPr/>
        </p:nvCxnSpPr>
        <p:spPr>
          <a:xfrm>
            <a:off x="10119878" y="4868944"/>
            <a:ext cx="1960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B1E8D38-9752-8334-ADEF-AC94DFB7E091}"/>
              </a:ext>
            </a:extLst>
          </p:cNvPr>
          <p:cNvSpPr txBox="1"/>
          <p:nvPr/>
        </p:nvSpPr>
        <p:spPr>
          <a:xfrm>
            <a:off x="10367895" y="4067183"/>
            <a:ext cx="171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ModoCronoON</a:t>
            </a:r>
            <a:endParaRPr lang="pt-PT" dirty="0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C6121527-D88D-2350-C933-BE89DA9C6E69}"/>
              </a:ext>
            </a:extLst>
          </p:cNvPr>
          <p:cNvSpPr/>
          <p:nvPr/>
        </p:nvSpPr>
        <p:spPr>
          <a:xfrm>
            <a:off x="9216088" y="2926081"/>
            <a:ext cx="320040" cy="32918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315403-5CFD-989F-53AA-83DB93EF3C7B}"/>
              </a:ext>
            </a:extLst>
          </p:cNvPr>
          <p:cNvSpPr txBox="1"/>
          <p:nvPr/>
        </p:nvSpPr>
        <p:spPr>
          <a:xfrm>
            <a:off x="7524788" y="1330667"/>
            <a:ext cx="3062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EA900692-5394-AE68-D72B-CC65CE1CFEB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3640611" y="3631814"/>
            <a:ext cx="4" cy="376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DDE7D96C-39F4-8AB4-CA96-8B90D84B521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6222350" y="3631814"/>
            <a:ext cx="4" cy="376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83E58507-7939-EC32-D6BD-AC0529E9B1BC}"/>
              </a:ext>
            </a:extLst>
          </p:cNvPr>
          <p:cNvCxnSpPr>
            <a:cxnSpLocks/>
          </p:cNvCxnSpPr>
          <p:nvPr/>
        </p:nvCxnSpPr>
        <p:spPr>
          <a:xfrm flipH="1" flipV="1">
            <a:off x="8660465" y="3619977"/>
            <a:ext cx="4" cy="376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xão: Ângulo Reto 107">
            <a:extLst>
              <a:ext uri="{FF2B5EF4-FFF2-40B4-BE49-F238E27FC236}">
                <a16:creationId xmlns:a16="http://schemas.microsoft.com/office/drawing/2014/main" id="{97B03CD6-3317-3002-A2D6-1467D2B51244}"/>
              </a:ext>
            </a:extLst>
          </p:cNvPr>
          <p:cNvCxnSpPr>
            <a:cxnSpLocks/>
            <a:stCxn id="67" idx="3"/>
            <a:endCxn id="62" idx="0"/>
          </p:cNvCxnSpPr>
          <p:nvPr/>
        </p:nvCxnSpPr>
        <p:spPr>
          <a:xfrm rot="16200000" flipH="1">
            <a:off x="9866270" y="2765102"/>
            <a:ext cx="753099" cy="17334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xão: Ângulo Reto 111">
            <a:extLst>
              <a:ext uri="{FF2B5EF4-FFF2-40B4-BE49-F238E27FC236}">
                <a16:creationId xmlns:a16="http://schemas.microsoft.com/office/drawing/2014/main" id="{D549F321-CC47-C2FD-15BB-024290CD8AE3}"/>
              </a:ext>
            </a:extLst>
          </p:cNvPr>
          <p:cNvCxnSpPr>
            <a:cxnSpLocks/>
            <a:endCxn id="23" idx="0"/>
          </p:cNvCxnSpPr>
          <p:nvPr/>
        </p:nvCxnSpPr>
        <p:spPr>
          <a:xfrm rot="10800000" flipV="1">
            <a:off x="1138117" y="3643247"/>
            <a:ext cx="8238001" cy="365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29529F9-3F5C-088F-278C-3A78F8A96DC3}"/>
              </a:ext>
            </a:extLst>
          </p:cNvPr>
          <p:cNvSpPr txBox="1"/>
          <p:nvPr/>
        </p:nvSpPr>
        <p:spPr>
          <a:xfrm>
            <a:off x="111291" y="4915988"/>
            <a:ext cx="185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7C8D6D28-4C1F-417F-FFE9-E08681E666A5}"/>
              </a:ext>
            </a:extLst>
          </p:cNvPr>
          <p:cNvSpPr txBox="1"/>
          <p:nvPr/>
        </p:nvSpPr>
        <p:spPr>
          <a:xfrm>
            <a:off x="2604552" y="4868944"/>
            <a:ext cx="1956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098BD2E-078F-88B0-3753-FB72F4D11275}"/>
              </a:ext>
            </a:extLst>
          </p:cNvPr>
          <p:cNvSpPr txBox="1"/>
          <p:nvPr/>
        </p:nvSpPr>
        <p:spPr>
          <a:xfrm>
            <a:off x="5186293" y="4890233"/>
            <a:ext cx="188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2A6A3AC-F951-CE3F-F4E5-A503FBD47C52}"/>
              </a:ext>
            </a:extLst>
          </p:cNvPr>
          <p:cNvSpPr txBox="1"/>
          <p:nvPr/>
        </p:nvSpPr>
        <p:spPr>
          <a:xfrm>
            <a:off x="7673424" y="4915988"/>
            <a:ext cx="1834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F3BB48FB-81FB-1421-DEDA-5FF426FFAFAD}"/>
              </a:ext>
            </a:extLst>
          </p:cNvPr>
          <p:cNvSpPr txBox="1"/>
          <p:nvPr/>
        </p:nvSpPr>
        <p:spPr>
          <a:xfrm>
            <a:off x="10119875" y="4890233"/>
            <a:ext cx="1810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atualizar()</a:t>
            </a:r>
            <a:br>
              <a:rPr lang="pt-PT" sz="1600" dirty="0"/>
            </a:br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/>
              <a:t>desenhar()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2587B1F9-6993-46E1-3068-33A80BD1869B}"/>
              </a:ext>
            </a:extLst>
          </p:cNvPr>
          <p:cNvSpPr txBox="1"/>
          <p:nvPr/>
        </p:nvSpPr>
        <p:spPr>
          <a:xfrm>
            <a:off x="1147350" y="1358451"/>
            <a:ext cx="3183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botaoAPremido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botaoBPremido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botaoCPremido</a:t>
            </a:r>
            <a:r>
              <a:rPr lang="pt-PT" sz="1600" dirty="0"/>
              <a:t>()</a:t>
            </a:r>
            <a:br>
              <a:rPr lang="pt-PT" sz="1600" dirty="0"/>
            </a:br>
            <a:r>
              <a:rPr lang="pt-PT" sz="1600" dirty="0" err="1"/>
              <a:t>botaoDPremido</a:t>
            </a:r>
            <a:r>
              <a:rPr lang="pt-PT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7503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123</Words>
  <Application>Microsoft Office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</dc:creator>
  <cp:lastModifiedBy>Gonçalo Santos</cp:lastModifiedBy>
  <cp:revision>5</cp:revision>
  <dcterms:created xsi:type="dcterms:W3CDTF">2024-11-20T11:02:35Z</dcterms:created>
  <dcterms:modified xsi:type="dcterms:W3CDTF">2024-11-20T11:25:15Z</dcterms:modified>
</cp:coreProperties>
</file>