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12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250" y="2174950"/>
            <a:ext cx="3510300" cy="285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FrontEnd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17475" y="2707700"/>
            <a:ext cx="3088200" cy="219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Browser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3600" y="3099200"/>
            <a:ext cx="2925300" cy="168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	React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34975" y="3490650"/>
            <a:ext cx="2631600" cy="121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	Application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" y="30992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00" y="2762088"/>
            <a:ext cx="595901" cy="3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75" y="2219450"/>
            <a:ext cx="400200" cy="40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574" y="3555696"/>
            <a:ext cx="595900" cy="5737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480925" y="2174950"/>
            <a:ext cx="3510300" cy="285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	BackEnd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633150" y="2707700"/>
            <a:ext cx="3088200" cy="219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	node.js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709275" y="3099200"/>
            <a:ext cx="2925300" cy="168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	Express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850650" y="3490650"/>
            <a:ext cx="2631600" cy="121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	API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1875" y="3555700"/>
            <a:ext cx="706567" cy="5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0643" y="3083238"/>
            <a:ext cx="706574" cy="43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3150" y="2692325"/>
            <a:ext cx="712284" cy="47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2600" y="2219450"/>
            <a:ext cx="540128" cy="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14725" y="232613"/>
            <a:ext cx="712275" cy="83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69525" y="266550"/>
            <a:ext cx="1022000" cy="7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610763" y="1066975"/>
            <a:ext cx="1120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MongoDB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691525" y="449700"/>
            <a:ext cx="1238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WebSockets</a:t>
            </a:r>
            <a:endParaRPr/>
          </a:p>
        </p:txBody>
      </p:sp>
      <p:cxnSp>
        <p:nvCxnSpPr>
          <p:cNvPr id="74" name="Google Shape;74;p13"/>
          <p:cNvCxnSpPr>
            <a:stCxn id="71" idx="2"/>
          </p:cNvCxnSpPr>
          <p:nvPr/>
        </p:nvCxnSpPr>
        <p:spPr>
          <a:xfrm flipH="1">
            <a:off x="3566725" y="1033050"/>
            <a:ext cx="6138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/>
          <p:nvPr/>
        </p:nvCxnSpPr>
        <p:spPr>
          <a:xfrm>
            <a:off x="4501925" y="1027650"/>
            <a:ext cx="85920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>
            <a:off x="8057800" y="1565463"/>
            <a:ext cx="327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/>
          <p:nvPr/>
        </p:nvCxnSpPr>
        <p:spPr>
          <a:xfrm>
            <a:off x="3669525" y="2271000"/>
            <a:ext cx="1609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