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C0F5F-DCE1-4F31-94DC-56C8395A5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6D7CE6-0D4D-4BFB-BCA5-CAF031D59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57355-B6C5-4071-876C-D61A9AB2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08A-47D0-4C0D-BBDB-71CEEC3BC3C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CD1A2-86BB-492F-A05F-02F639C5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57A22-81DC-4670-8803-BD311821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F372-8E0A-4FBD-97D2-42A83078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5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8254E-931C-402F-ADA1-12B3642C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CB0BB-CE4A-4762-B8B2-7AA26A603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034AB-D5E8-4538-B95F-9ADB383E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08A-47D0-4C0D-BBDB-71CEEC3BC3C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B4249-E624-41B8-8896-7E2E99D3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84D4F-41A5-4449-A37E-F196175B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F372-8E0A-4FBD-97D2-42A83078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F78420-4B97-446C-8ACE-047FC3A62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49159-8EC4-420D-918F-E75539C8A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72DC1-5303-4F27-A9DC-6AC684A5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08A-47D0-4C0D-BBDB-71CEEC3BC3C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6416E-5210-42B5-9D25-0662CF01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E4C36-50EE-4A10-9E30-B47E081D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F372-8E0A-4FBD-97D2-42A83078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0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5F623-911A-4F5B-BEF6-8BA5F55B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54C9D-A367-4ED8-B50E-A662B0E3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88073-30AB-41DA-A7A0-5FA84839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08A-47D0-4C0D-BBDB-71CEEC3BC3C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15B8E-8B3F-4780-A92D-254AE274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F49CE-E98C-449A-B126-73C41877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F372-8E0A-4FBD-97D2-42A83078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6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02231-A00C-4C29-94EE-83196EDD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A1EE35-1B6D-4581-AF61-16034CC4C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FC5A-816C-44ED-9A7E-E56CC89D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08A-47D0-4C0D-BBDB-71CEEC3BC3C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5B873-1BDD-46B4-814F-8F44B7DC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42745-6A25-487A-97B5-8A347799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F372-8E0A-4FBD-97D2-42A83078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2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EFEFC-FF33-442D-9DEE-2D99DABD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13047-8028-4FB1-8564-04635928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203DE-7CAE-474F-A683-3C00B5564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C2CD5-B758-416A-BE8B-A801F5ED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08A-47D0-4C0D-BBDB-71CEEC3BC3C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2311D-69AB-435B-A758-69907663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1C41A-3E2E-4CFD-8A4C-3BF9B1B0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F372-8E0A-4FBD-97D2-42A83078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0AD14-3D3D-4F7A-8A65-92BCAD77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51A4B-1ECA-4054-81E8-EB78CEC3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59D68-E4E2-4348-B36D-371526118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2B7DAA-9879-4198-B86A-CA521AAE1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040CCC-9334-40FA-994E-C4BDFC3BB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6BC698-B7F3-48E8-A7A8-6EAC59AB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08A-47D0-4C0D-BBDB-71CEEC3BC3C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24B4D2-3A1D-4EF7-B42D-3131D33A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A3BBD1-03AA-4735-B255-56A0714B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F372-8E0A-4FBD-97D2-42A83078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8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2ED9A-7210-4B4C-B624-01E79659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058C0F-042E-4C2B-96CB-10AA67E9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08A-47D0-4C0D-BBDB-71CEEC3BC3C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40CF2F-15C4-4419-BD55-DB5C0D2B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F855D-40A3-4013-AEC0-4D9FD49D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F372-8E0A-4FBD-97D2-42A83078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5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2BE415-8C89-415E-91EE-39CF7F61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08A-47D0-4C0D-BBDB-71CEEC3BC3C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F1B45-90A8-4C2E-8262-3B90DE37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D96F2-813A-427D-8298-F95F35BA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F372-8E0A-4FBD-97D2-42A83078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2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C289C-AD18-4675-8D69-2E498170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C223D-ED77-4B72-AB81-64997BD5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CB3B5-EFAB-439B-B0BF-F292E7B3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DBC89-1A25-4C5D-B0CF-FD1264FE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08A-47D0-4C0D-BBDB-71CEEC3BC3C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2DE40-8085-4CCD-BA25-C490D654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E152D-777F-4A7A-9D8D-1E146849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F372-8E0A-4FBD-97D2-42A83078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9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CC75D-6A93-4187-8850-43B4A5C4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5F3D5E-6ACF-47E3-ADD4-C01CF3768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50F36-8FE8-4273-BE3B-8E0B3D05B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697B5-347B-4DB0-AA34-B3B779EC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08A-47D0-4C0D-BBDB-71CEEC3BC3C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D3EFC-BCF5-4AE3-878B-5607136A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D064B-6524-4FB7-A481-43C7EDA6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F372-8E0A-4FBD-97D2-42A83078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5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93A431-D4C7-4EE0-A997-81F8FAA6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683F8-5EF8-4E43-84B7-D537BF7E6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25CE6-048E-4F8E-8DFF-25C444336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708A-47D0-4C0D-BBDB-71CEEC3BC3C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9B576-13CF-4D81-BFCE-6ECAA01C1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E2426-8EC2-4BBD-A459-12A94993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F372-8E0A-4FBD-97D2-42A83078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8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E6D99-E0F4-464B-BA87-750F78FEB20A}"/>
              </a:ext>
            </a:extLst>
          </p:cNvPr>
          <p:cNvSpPr/>
          <p:nvPr/>
        </p:nvSpPr>
        <p:spPr>
          <a:xfrm>
            <a:off x="324429" y="347069"/>
            <a:ext cx="4429957" cy="58237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048351F-B926-4A79-9C01-6359C666DDEB}"/>
              </a:ext>
            </a:extLst>
          </p:cNvPr>
          <p:cNvSpPr/>
          <p:nvPr/>
        </p:nvSpPr>
        <p:spPr>
          <a:xfrm>
            <a:off x="770353" y="10454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E9FF88B-38F5-4272-A43E-3734094252BD}"/>
              </a:ext>
            </a:extLst>
          </p:cNvPr>
          <p:cNvSpPr/>
          <p:nvPr/>
        </p:nvSpPr>
        <p:spPr>
          <a:xfrm>
            <a:off x="2073186" y="10454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B7280F1-8F62-48FE-83B7-E1EB9BFBE9C9}"/>
              </a:ext>
            </a:extLst>
          </p:cNvPr>
          <p:cNvSpPr/>
          <p:nvPr/>
        </p:nvSpPr>
        <p:spPr>
          <a:xfrm>
            <a:off x="3371794" y="10454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7A437D-03E5-4D5C-8F36-6C4FC889F70C}"/>
              </a:ext>
            </a:extLst>
          </p:cNvPr>
          <p:cNvSpPr/>
          <p:nvPr/>
        </p:nvSpPr>
        <p:spPr>
          <a:xfrm>
            <a:off x="770353" y="2091746"/>
            <a:ext cx="3515841" cy="73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게임시작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C98EFA-6377-47E1-9372-54E260184FF4}"/>
              </a:ext>
            </a:extLst>
          </p:cNvPr>
          <p:cNvSpPr/>
          <p:nvPr/>
        </p:nvSpPr>
        <p:spPr>
          <a:xfrm>
            <a:off x="770353" y="2959225"/>
            <a:ext cx="3515841" cy="302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랭킹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0D6973-B99D-40A7-B372-8916B3C026D7}"/>
              </a:ext>
            </a:extLst>
          </p:cNvPr>
          <p:cNvSpPr/>
          <p:nvPr/>
        </p:nvSpPr>
        <p:spPr>
          <a:xfrm>
            <a:off x="770353" y="485379"/>
            <a:ext cx="3515841" cy="41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491F06-0F5D-443E-A528-A341726A819E}"/>
              </a:ext>
            </a:extLst>
          </p:cNvPr>
          <p:cNvSpPr/>
          <p:nvPr/>
        </p:nvSpPr>
        <p:spPr>
          <a:xfrm>
            <a:off x="4958080" y="347069"/>
            <a:ext cx="2783840" cy="3615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속도</a:t>
            </a:r>
            <a:r>
              <a:rPr lang="en-US" altLang="ko-KR" dirty="0"/>
              <a:t>&gt;</a:t>
            </a:r>
          </a:p>
          <a:p>
            <a:pPr algn="ctr"/>
            <a:r>
              <a:rPr lang="ko-KR" altLang="en-US" dirty="0"/>
              <a:t>하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중 </a:t>
            </a:r>
            <a:r>
              <a:rPr lang="en-US" altLang="ko-KR" dirty="0"/>
              <a:t>: </a:t>
            </a:r>
            <a:r>
              <a:rPr lang="ko-KR" altLang="en-US" dirty="0"/>
              <a:t>하 </a:t>
            </a:r>
            <a:r>
              <a:rPr lang="en-US" altLang="ko-KR" dirty="0"/>
              <a:t>* 1.5</a:t>
            </a:r>
          </a:p>
          <a:p>
            <a:pPr algn="ctr"/>
            <a:r>
              <a:rPr lang="ko-KR" altLang="en-US" dirty="0"/>
              <a:t>상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8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F231DA2-7F6B-470D-A0E5-9C13DE0DF784}"/>
              </a:ext>
            </a:extLst>
          </p:cNvPr>
          <p:cNvSpPr/>
          <p:nvPr/>
        </p:nvSpPr>
        <p:spPr>
          <a:xfrm>
            <a:off x="507408" y="517124"/>
            <a:ext cx="4429957" cy="58237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2BE2B2-06B7-4513-A6B8-53A0637B7993}"/>
              </a:ext>
            </a:extLst>
          </p:cNvPr>
          <p:cNvSpPr/>
          <p:nvPr/>
        </p:nvSpPr>
        <p:spPr>
          <a:xfrm>
            <a:off x="640572" y="978763"/>
            <a:ext cx="1047565" cy="32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ㅇㅇㅇ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8FF190-53D9-4215-858A-A620A91777DA}"/>
              </a:ext>
            </a:extLst>
          </p:cNvPr>
          <p:cNvSpPr/>
          <p:nvPr/>
        </p:nvSpPr>
        <p:spPr>
          <a:xfrm>
            <a:off x="2171969" y="2891900"/>
            <a:ext cx="1100831" cy="1074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3AAFEA-6C50-490A-B095-C0EB31EE0139}"/>
              </a:ext>
            </a:extLst>
          </p:cNvPr>
          <p:cNvSpPr txBox="1"/>
          <p:nvPr/>
        </p:nvSpPr>
        <p:spPr>
          <a:xfrm>
            <a:off x="507408" y="6085089"/>
            <a:ext cx="328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점수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7BBF5E-ABF9-4F36-9443-86F2138854D1}"/>
              </a:ext>
            </a:extLst>
          </p:cNvPr>
          <p:cNvSpPr/>
          <p:nvPr/>
        </p:nvSpPr>
        <p:spPr>
          <a:xfrm>
            <a:off x="5313680" y="517124"/>
            <a:ext cx="4735152" cy="149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Max 5</a:t>
            </a:r>
            <a:r>
              <a:rPr lang="ko-KR" altLang="en-US" dirty="0"/>
              <a:t>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단어들은 부딪히면 사라지기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단어 </a:t>
            </a:r>
            <a:r>
              <a:rPr lang="en-US" altLang="ko-KR" dirty="0"/>
              <a:t>-&gt; </a:t>
            </a:r>
            <a:r>
              <a:rPr lang="ko-KR" altLang="en-US" dirty="0"/>
              <a:t>한글로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단어 없앨 때 </a:t>
            </a:r>
            <a:r>
              <a:rPr lang="en-US" altLang="ko-KR" dirty="0"/>
              <a:t>/ </a:t>
            </a:r>
            <a:r>
              <a:rPr lang="ko-KR" altLang="en-US" dirty="0"/>
              <a:t>버티는 시간</a:t>
            </a:r>
            <a:endParaRPr lang="en-US" altLang="ko-KR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D9FBCE1-8A34-4F91-A92C-3ED2AE5E5878}"/>
              </a:ext>
            </a:extLst>
          </p:cNvPr>
          <p:cNvSpPr/>
          <p:nvPr/>
        </p:nvSpPr>
        <p:spPr>
          <a:xfrm>
            <a:off x="640572" y="5788834"/>
            <a:ext cx="180909" cy="180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D04B6F9-E1E2-4172-A0C9-A89B166154EF}"/>
              </a:ext>
            </a:extLst>
          </p:cNvPr>
          <p:cNvSpPr/>
          <p:nvPr/>
        </p:nvSpPr>
        <p:spPr>
          <a:xfrm>
            <a:off x="864190" y="5788834"/>
            <a:ext cx="180909" cy="180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5F67B1-3D70-43F7-A44A-2151285E251E}"/>
              </a:ext>
            </a:extLst>
          </p:cNvPr>
          <p:cNvSpPr/>
          <p:nvPr/>
        </p:nvSpPr>
        <p:spPr>
          <a:xfrm>
            <a:off x="1087808" y="5788834"/>
            <a:ext cx="180909" cy="180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91933B0-839B-4C9F-8A05-369616BEBD79}"/>
              </a:ext>
            </a:extLst>
          </p:cNvPr>
          <p:cNvSpPr/>
          <p:nvPr/>
        </p:nvSpPr>
        <p:spPr>
          <a:xfrm>
            <a:off x="1311426" y="5788834"/>
            <a:ext cx="180909" cy="180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086ECCD-AB35-4DF8-8797-5EFE2030808A}"/>
              </a:ext>
            </a:extLst>
          </p:cNvPr>
          <p:cNvSpPr/>
          <p:nvPr/>
        </p:nvSpPr>
        <p:spPr>
          <a:xfrm>
            <a:off x="1535044" y="5788834"/>
            <a:ext cx="180909" cy="180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902B4-8F32-404D-B706-8081BC2D5E0D}"/>
              </a:ext>
            </a:extLst>
          </p:cNvPr>
          <p:cNvSpPr/>
          <p:nvPr/>
        </p:nvSpPr>
        <p:spPr>
          <a:xfrm>
            <a:off x="2269322" y="3273502"/>
            <a:ext cx="906127" cy="3284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2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DF93FC-FA5B-44D5-8B65-A993CF94DCDB}"/>
              </a:ext>
            </a:extLst>
          </p:cNvPr>
          <p:cNvSpPr/>
          <p:nvPr/>
        </p:nvSpPr>
        <p:spPr>
          <a:xfrm>
            <a:off x="487088" y="517124"/>
            <a:ext cx="4429957" cy="58237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반투명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Over</a:t>
            </a: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algn="ctr"/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Replay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ko-KR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41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44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(소프트웨어학부)공채연</dc:creator>
  <cp:lastModifiedBy>(소프트웨어학부)공채연</cp:lastModifiedBy>
  <cp:revision>9</cp:revision>
  <dcterms:created xsi:type="dcterms:W3CDTF">2020-11-02T11:17:17Z</dcterms:created>
  <dcterms:modified xsi:type="dcterms:W3CDTF">2020-11-03T01:49:07Z</dcterms:modified>
</cp:coreProperties>
</file>