
<file path=[Content_Types].xml><?xml version="1.0" encoding="utf-8"?>
<Types xmlns="http://schemas.openxmlformats.org/package/2006/content-types">
  <Default Extension="png" ContentType="image/png"/>
  <Default Extension="m4a" ContentType="audio/mp4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265" r:id="rId3"/>
    <p:sldId id="259" r:id="rId4"/>
    <p:sldId id="266" r:id="rId5"/>
    <p:sldId id="26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BDFE"/>
    <a:srgbClr val="FFC611"/>
    <a:srgbClr val="191D66"/>
    <a:srgbClr val="000000"/>
    <a:srgbClr val="151843"/>
    <a:srgbClr val="FFC000"/>
    <a:srgbClr val="00B0F0"/>
    <a:srgbClr val="7030A0"/>
    <a:srgbClr val="018CD9"/>
    <a:srgbClr val="2C9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1" autoAdjust="0"/>
    <p:restoredTop sz="84916" autoAdjust="0"/>
  </p:normalViewPr>
  <p:slideViewPr>
    <p:cSldViewPr snapToGrid="0">
      <p:cViewPr varScale="1">
        <p:scale>
          <a:sx n="57" d="100"/>
          <a:sy n="57" d="100"/>
        </p:scale>
        <p:origin x="25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92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package" Target="../embeddings/Microsoft_Excel____1.xlsx"/><Relationship Id="rId4" Type="http://schemas.openxmlformats.org/officeDocument/2006/relationships/image" Target="../media/image4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3627208"/>
        <c:axId val="433624856"/>
      </c:barChart>
      <c:catAx>
        <c:axId val="4336272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3624856"/>
        <c:crosses val="autoZero"/>
        <c:auto val="1"/>
        <c:lblAlgn val="ctr"/>
        <c:lblOffset val="100"/>
        <c:noMultiLvlLbl val="0"/>
      </c:catAx>
      <c:valAx>
        <c:axId val="4336248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3627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5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F6D18-424C-4BC9-9AC4-60A47683E364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9AA3F-E4ED-4C24-BC68-D42F42507B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001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264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637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356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342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2C93-95D0-4695-919D-31A179210B9B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6B64-67A9-4A09-931B-87B96335B9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图片占位符 90"/>
          <p:cNvSpPr>
            <a:spLocks noGrp="1"/>
          </p:cNvSpPr>
          <p:nvPr>
            <p:ph type="pic" sz="quarter" idx="10"/>
          </p:nvPr>
        </p:nvSpPr>
        <p:spPr>
          <a:xfrm>
            <a:off x="-4488" y="1"/>
            <a:ext cx="12196489" cy="5055743"/>
          </a:xfrm>
          <a:custGeom>
            <a:avLst/>
            <a:gdLst>
              <a:gd name="connsiteX0" fmla="*/ 4264735 w 12196489"/>
              <a:gd name="connsiteY0" fmla="*/ 4124000 h 5055743"/>
              <a:gd name="connsiteX1" fmla="*/ 4234776 w 12196489"/>
              <a:gd name="connsiteY1" fmla="*/ 4160311 h 5055743"/>
              <a:gd name="connsiteX2" fmla="*/ 4264640 w 12196489"/>
              <a:gd name="connsiteY2" fmla="*/ 4169581 h 5055743"/>
              <a:gd name="connsiteX3" fmla="*/ 4399371 w 12196489"/>
              <a:gd name="connsiteY3" fmla="*/ 4318182 h 5055743"/>
              <a:gd name="connsiteX4" fmla="*/ 4401215 w 12196489"/>
              <a:gd name="connsiteY4" fmla="*/ 4330370 h 5055743"/>
              <a:gd name="connsiteX5" fmla="*/ 4428953 w 12196489"/>
              <a:gd name="connsiteY5" fmla="*/ 4296747 h 5055743"/>
              <a:gd name="connsiteX6" fmla="*/ 4472187 w 12196489"/>
              <a:gd name="connsiteY6" fmla="*/ 4261079 h 5055743"/>
              <a:gd name="connsiteX7" fmla="*/ 4486318 w 12196489"/>
              <a:gd name="connsiteY7" fmla="*/ 4253407 h 5055743"/>
              <a:gd name="connsiteX8" fmla="*/ 4449630 w 12196489"/>
              <a:gd name="connsiteY8" fmla="*/ 4249708 h 5055743"/>
              <a:gd name="connsiteX9" fmla="*/ 4266288 w 12196489"/>
              <a:gd name="connsiteY9" fmla="*/ 4126859 h 5055743"/>
              <a:gd name="connsiteX10" fmla="*/ 3561257 w 12196489"/>
              <a:gd name="connsiteY10" fmla="*/ 4103842 h 5055743"/>
              <a:gd name="connsiteX11" fmla="*/ 3558720 w 12196489"/>
              <a:gd name="connsiteY11" fmla="*/ 4129003 h 5055743"/>
              <a:gd name="connsiteX12" fmla="*/ 3554158 w 12196489"/>
              <a:gd name="connsiteY12" fmla="*/ 4144358 h 5055743"/>
              <a:gd name="connsiteX13" fmla="*/ 3572245 w 12196489"/>
              <a:gd name="connsiteY13" fmla="*/ 4146181 h 5055743"/>
              <a:gd name="connsiteX14" fmla="*/ 3601814 w 12196489"/>
              <a:gd name="connsiteY14" fmla="*/ 4155360 h 5055743"/>
              <a:gd name="connsiteX15" fmla="*/ 3568066 w 12196489"/>
              <a:gd name="connsiteY15" fmla="*/ 4116392 h 5055743"/>
              <a:gd name="connsiteX16" fmla="*/ 1467199 w 12196489"/>
              <a:gd name="connsiteY16" fmla="*/ 4103243 h 5055743"/>
              <a:gd name="connsiteX17" fmla="*/ 1470219 w 12196489"/>
              <a:gd name="connsiteY17" fmla="*/ 4118197 h 5055743"/>
              <a:gd name="connsiteX18" fmla="*/ 1473238 w 12196489"/>
              <a:gd name="connsiteY18" fmla="*/ 4103243 h 5055743"/>
              <a:gd name="connsiteX19" fmla="*/ 1159656 w 12196489"/>
              <a:gd name="connsiteY19" fmla="*/ 3963543 h 5055743"/>
              <a:gd name="connsiteX20" fmla="*/ 1171575 w 12196489"/>
              <a:gd name="connsiteY20" fmla="*/ 3981220 h 5055743"/>
              <a:gd name="connsiteX21" fmla="*/ 1171574 w 12196489"/>
              <a:gd name="connsiteY21" fmla="*/ 3963543 h 5055743"/>
              <a:gd name="connsiteX22" fmla="*/ 4489 w 12196489"/>
              <a:gd name="connsiteY22" fmla="*/ 0 h 5055743"/>
              <a:gd name="connsiteX23" fmla="*/ 12196489 w 12196489"/>
              <a:gd name="connsiteY23" fmla="*/ 0 h 5055743"/>
              <a:gd name="connsiteX24" fmla="*/ 12196489 w 12196489"/>
              <a:gd name="connsiteY24" fmla="*/ 3923071 h 5055743"/>
              <a:gd name="connsiteX25" fmla="*/ 12191997 w 12196489"/>
              <a:gd name="connsiteY25" fmla="*/ 3923071 h 5055743"/>
              <a:gd name="connsiteX26" fmla="*/ 12191997 w 12196489"/>
              <a:gd name="connsiteY26" fmla="*/ 3963543 h 5055743"/>
              <a:gd name="connsiteX27" fmla="*/ 12047810 w 12196489"/>
              <a:gd name="connsiteY27" fmla="*/ 3963542 h 5055743"/>
              <a:gd name="connsiteX28" fmla="*/ 12052298 w 12196489"/>
              <a:gd name="connsiteY28" fmla="*/ 3985768 h 5055743"/>
              <a:gd name="connsiteX29" fmla="*/ 11747498 w 12196489"/>
              <a:gd name="connsiteY29" fmla="*/ 4290568 h 5055743"/>
              <a:gd name="connsiteX30" fmla="*/ 11466650 w 12196489"/>
              <a:gd name="connsiteY30" fmla="*/ 4104409 h 5055743"/>
              <a:gd name="connsiteX31" fmla="*/ 11454338 w 12196489"/>
              <a:gd name="connsiteY31" fmla="*/ 4043428 h 5055743"/>
              <a:gd name="connsiteX32" fmla="*/ 11423436 w 12196489"/>
              <a:gd name="connsiteY32" fmla="*/ 4068925 h 5055743"/>
              <a:gd name="connsiteX33" fmla="*/ 11290298 w 12196489"/>
              <a:gd name="connsiteY33" fmla="*/ 4109593 h 5055743"/>
              <a:gd name="connsiteX34" fmla="*/ 11242307 w 12196489"/>
              <a:gd name="connsiteY34" fmla="*/ 4104755 h 5055743"/>
              <a:gd name="connsiteX35" fmla="*/ 11199819 w 12196489"/>
              <a:gd name="connsiteY35" fmla="*/ 4091566 h 5055743"/>
              <a:gd name="connsiteX36" fmla="*/ 11192211 w 12196489"/>
              <a:gd name="connsiteY36" fmla="*/ 4129257 h 5055743"/>
              <a:gd name="connsiteX37" fmla="*/ 10972799 w 12196489"/>
              <a:gd name="connsiteY37" fmla="*/ 4274693 h 5055743"/>
              <a:gd name="connsiteX38" fmla="*/ 10880110 w 12196489"/>
              <a:gd name="connsiteY38" fmla="*/ 4255980 h 5055743"/>
              <a:gd name="connsiteX39" fmla="*/ 10862087 w 12196489"/>
              <a:gd name="connsiteY39" fmla="*/ 4246198 h 5055743"/>
              <a:gd name="connsiteX40" fmla="*/ 10859945 w 12196489"/>
              <a:gd name="connsiteY40" fmla="*/ 4256809 h 5055743"/>
              <a:gd name="connsiteX41" fmla="*/ 10579097 w 12196489"/>
              <a:gd name="connsiteY41" fmla="*/ 4442968 h 5055743"/>
              <a:gd name="connsiteX42" fmla="*/ 10298250 w 12196489"/>
              <a:gd name="connsiteY42" fmla="*/ 4256810 h 5055743"/>
              <a:gd name="connsiteX43" fmla="*/ 10285938 w 12196489"/>
              <a:gd name="connsiteY43" fmla="*/ 4195829 h 5055743"/>
              <a:gd name="connsiteX44" fmla="*/ 10255036 w 12196489"/>
              <a:gd name="connsiteY44" fmla="*/ 4221325 h 5055743"/>
              <a:gd name="connsiteX45" fmla="*/ 10121899 w 12196489"/>
              <a:gd name="connsiteY45" fmla="*/ 4261993 h 5055743"/>
              <a:gd name="connsiteX46" fmla="*/ 9883773 w 12196489"/>
              <a:gd name="connsiteY46" fmla="*/ 4023867 h 5055743"/>
              <a:gd name="connsiteX47" fmla="*/ 9895952 w 12196489"/>
              <a:gd name="connsiteY47" fmla="*/ 3963543 h 5055743"/>
              <a:gd name="connsiteX48" fmla="*/ 9278449 w 12196489"/>
              <a:gd name="connsiteY48" fmla="*/ 3963543 h 5055743"/>
              <a:gd name="connsiteX49" fmla="*/ 9296397 w 12196489"/>
              <a:gd name="connsiteY49" fmla="*/ 4052443 h 5055743"/>
              <a:gd name="connsiteX50" fmla="*/ 9022603 w 12196489"/>
              <a:gd name="connsiteY50" fmla="*/ 4388377 h 5055743"/>
              <a:gd name="connsiteX51" fmla="*/ 9010849 w 12196489"/>
              <a:gd name="connsiteY51" fmla="*/ 4389561 h 5055743"/>
              <a:gd name="connsiteX52" fmla="*/ 9026210 w 12196489"/>
              <a:gd name="connsiteY52" fmla="*/ 4439050 h 5055743"/>
              <a:gd name="connsiteX53" fmla="*/ 9036047 w 12196489"/>
              <a:gd name="connsiteY53" fmla="*/ 4536629 h 5055743"/>
              <a:gd name="connsiteX54" fmla="*/ 8551860 w 12196489"/>
              <a:gd name="connsiteY54" fmla="*/ 5020816 h 5055743"/>
              <a:gd name="connsiteX55" fmla="*/ 8077511 w 12196489"/>
              <a:gd name="connsiteY55" fmla="*/ 4634210 h 5055743"/>
              <a:gd name="connsiteX56" fmla="*/ 8069643 w 12196489"/>
              <a:gd name="connsiteY56" fmla="*/ 4556169 h 5055743"/>
              <a:gd name="connsiteX57" fmla="*/ 8064620 w 12196489"/>
              <a:gd name="connsiteY57" fmla="*/ 4558896 h 5055743"/>
              <a:gd name="connsiteX58" fmla="*/ 7931148 w 12196489"/>
              <a:gd name="connsiteY58" fmla="*/ 4585843 h 5055743"/>
              <a:gd name="connsiteX59" fmla="*/ 7588248 w 12196489"/>
              <a:gd name="connsiteY59" fmla="*/ 4242942 h 5055743"/>
              <a:gd name="connsiteX60" fmla="*/ 7592276 w 12196489"/>
              <a:gd name="connsiteY60" fmla="*/ 4222993 h 5055743"/>
              <a:gd name="connsiteX61" fmla="*/ 7584708 w 12196489"/>
              <a:gd name="connsiteY61" fmla="*/ 4222230 h 5055743"/>
              <a:gd name="connsiteX62" fmla="*/ 7540009 w 12196489"/>
              <a:gd name="connsiteY62" fmla="*/ 4208355 h 5055743"/>
              <a:gd name="connsiteX63" fmla="*/ 7537708 w 12196489"/>
              <a:gd name="connsiteY63" fmla="*/ 4207105 h 5055743"/>
              <a:gd name="connsiteX64" fmla="*/ 7489928 w 12196489"/>
              <a:gd name="connsiteY64" fmla="*/ 4277973 h 5055743"/>
              <a:gd name="connsiteX65" fmla="*/ 7321549 w 12196489"/>
              <a:gd name="connsiteY65" fmla="*/ 4347718 h 5055743"/>
              <a:gd name="connsiteX66" fmla="*/ 7153169 w 12196489"/>
              <a:gd name="connsiteY66" fmla="*/ 4277973 h 5055743"/>
              <a:gd name="connsiteX67" fmla="*/ 7151640 w 12196489"/>
              <a:gd name="connsiteY67" fmla="*/ 4275706 h 5055743"/>
              <a:gd name="connsiteX68" fmla="*/ 7148541 w 12196489"/>
              <a:gd name="connsiteY68" fmla="*/ 4285692 h 5055743"/>
              <a:gd name="connsiteX69" fmla="*/ 7085060 w 12196489"/>
              <a:gd name="connsiteY69" fmla="*/ 4390322 h 5055743"/>
              <a:gd name="connsiteX70" fmla="*/ 7009156 w 12196489"/>
              <a:gd name="connsiteY70" fmla="*/ 4459292 h 5055743"/>
              <a:gd name="connsiteX71" fmla="*/ 7020029 w 12196489"/>
              <a:gd name="connsiteY71" fmla="*/ 4468263 h 5055743"/>
              <a:gd name="connsiteX72" fmla="*/ 7071060 w 12196489"/>
              <a:gd name="connsiteY72" fmla="*/ 4543954 h 5055743"/>
              <a:gd name="connsiteX73" fmla="*/ 7074052 w 12196489"/>
              <a:gd name="connsiteY73" fmla="*/ 4558772 h 5055743"/>
              <a:gd name="connsiteX74" fmla="*/ 7093322 w 12196489"/>
              <a:gd name="connsiteY74" fmla="*/ 4535417 h 5055743"/>
              <a:gd name="connsiteX75" fmla="*/ 7308847 w 12196489"/>
              <a:gd name="connsiteY75" fmla="*/ 4446143 h 5055743"/>
              <a:gd name="connsiteX76" fmla="*/ 7613647 w 12196489"/>
              <a:gd name="connsiteY76" fmla="*/ 4750943 h 5055743"/>
              <a:gd name="connsiteX77" fmla="*/ 7308848 w 12196489"/>
              <a:gd name="connsiteY77" fmla="*/ 5055743 h 5055743"/>
              <a:gd name="connsiteX78" fmla="*/ 7028000 w 12196489"/>
              <a:gd name="connsiteY78" fmla="*/ 4869585 h 5055743"/>
              <a:gd name="connsiteX79" fmla="*/ 7015688 w 12196489"/>
              <a:gd name="connsiteY79" fmla="*/ 4808603 h 5055743"/>
              <a:gd name="connsiteX80" fmla="*/ 6984787 w 12196489"/>
              <a:gd name="connsiteY80" fmla="*/ 4834099 h 5055743"/>
              <a:gd name="connsiteX81" fmla="*/ 6851650 w 12196489"/>
              <a:gd name="connsiteY81" fmla="*/ 4874768 h 5055743"/>
              <a:gd name="connsiteX82" fmla="*/ 6613525 w 12196489"/>
              <a:gd name="connsiteY82" fmla="*/ 4636643 h 5055743"/>
              <a:gd name="connsiteX83" fmla="*/ 6632236 w 12196489"/>
              <a:gd name="connsiteY83" fmla="*/ 4543953 h 5055743"/>
              <a:gd name="connsiteX84" fmla="*/ 6643674 w 12196489"/>
              <a:gd name="connsiteY84" fmla="*/ 4526990 h 5055743"/>
              <a:gd name="connsiteX85" fmla="*/ 6593000 w 12196489"/>
              <a:gd name="connsiteY85" fmla="*/ 4511260 h 5055743"/>
              <a:gd name="connsiteX86" fmla="*/ 6488372 w 12196489"/>
              <a:gd name="connsiteY86" fmla="*/ 4447779 h 5055743"/>
              <a:gd name="connsiteX87" fmla="*/ 6407522 w 12196489"/>
              <a:gd name="connsiteY87" fmla="*/ 4358802 h 5055743"/>
              <a:gd name="connsiteX88" fmla="*/ 6372125 w 12196489"/>
              <a:gd name="connsiteY88" fmla="*/ 4472833 h 5055743"/>
              <a:gd name="connsiteX89" fmla="*/ 5775325 w 12196489"/>
              <a:gd name="connsiteY89" fmla="*/ 4868419 h 5055743"/>
              <a:gd name="connsiteX90" fmla="*/ 5127625 w 12196489"/>
              <a:gd name="connsiteY90" fmla="*/ 4220719 h 5055743"/>
              <a:gd name="connsiteX91" fmla="*/ 5127842 w 12196489"/>
              <a:gd name="connsiteY91" fmla="*/ 4218580 h 5055743"/>
              <a:gd name="connsiteX92" fmla="*/ 5092701 w 12196489"/>
              <a:gd name="connsiteY92" fmla="*/ 4223893 h 5055743"/>
              <a:gd name="connsiteX93" fmla="*/ 4823557 w 12196489"/>
              <a:gd name="connsiteY93" fmla="*/ 4045491 h 5055743"/>
              <a:gd name="connsiteX94" fmla="*/ 4807010 w 12196489"/>
              <a:gd name="connsiteY94" fmla="*/ 3963543 h 5055743"/>
              <a:gd name="connsiteX95" fmla="*/ 4800601 w 12196489"/>
              <a:gd name="connsiteY95" fmla="*/ 3963543 h 5055743"/>
              <a:gd name="connsiteX96" fmla="*/ 4671817 w 12196489"/>
              <a:gd name="connsiteY96" fmla="*/ 4205757 h 5055743"/>
              <a:gd name="connsiteX97" fmla="*/ 4657682 w 12196489"/>
              <a:gd name="connsiteY97" fmla="*/ 4213429 h 5055743"/>
              <a:gd name="connsiteX98" fmla="*/ 4694367 w 12196489"/>
              <a:gd name="connsiteY98" fmla="*/ 4217127 h 5055743"/>
              <a:gd name="connsiteX99" fmla="*/ 4927600 w 12196489"/>
              <a:gd name="connsiteY99" fmla="*/ 4503293 h 5055743"/>
              <a:gd name="connsiteX100" fmla="*/ 4635501 w 12196489"/>
              <a:gd name="connsiteY100" fmla="*/ 4795393 h 5055743"/>
              <a:gd name="connsiteX101" fmla="*/ 4366354 w 12196489"/>
              <a:gd name="connsiteY101" fmla="*/ 4616991 h 5055743"/>
              <a:gd name="connsiteX102" fmla="*/ 4351094 w 12196489"/>
              <a:gd name="connsiteY102" fmla="*/ 4541408 h 5055743"/>
              <a:gd name="connsiteX103" fmla="*/ 4340334 w 12196489"/>
              <a:gd name="connsiteY103" fmla="*/ 4557373 h 5055743"/>
              <a:gd name="connsiteX104" fmla="*/ 4171950 w 12196489"/>
              <a:gd name="connsiteY104" fmla="*/ 4627117 h 5055743"/>
              <a:gd name="connsiteX105" fmla="*/ 3933828 w 12196489"/>
              <a:gd name="connsiteY105" fmla="*/ 4388993 h 5055743"/>
              <a:gd name="connsiteX106" fmla="*/ 3951792 w 12196489"/>
              <a:gd name="connsiteY106" fmla="*/ 4300018 h 5055743"/>
              <a:gd name="connsiteX107" fmla="*/ 3919541 w 12196489"/>
              <a:gd name="connsiteY107" fmla="*/ 4303269 h 5055743"/>
              <a:gd name="connsiteX108" fmla="*/ 3813611 w 12196489"/>
              <a:gd name="connsiteY108" fmla="*/ 4289924 h 5055743"/>
              <a:gd name="connsiteX109" fmla="*/ 3721299 w 12196489"/>
              <a:gd name="connsiteY109" fmla="*/ 4253604 h 5055743"/>
              <a:gd name="connsiteX110" fmla="*/ 3743666 w 12196489"/>
              <a:gd name="connsiteY110" fmla="*/ 4286779 h 5055743"/>
              <a:gd name="connsiteX111" fmla="*/ 3762378 w 12196489"/>
              <a:gd name="connsiteY111" fmla="*/ 4379468 h 5055743"/>
              <a:gd name="connsiteX112" fmla="*/ 3524255 w 12196489"/>
              <a:gd name="connsiteY112" fmla="*/ 4617593 h 5055743"/>
              <a:gd name="connsiteX113" fmla="*/ 3355873 w 12196489"/>
              <a:gd name="connsiteY113" fmla="*/ 4547848 h 5055743"/>
              <a:gd name="connsiteX114" fmla="*/ 3326818 w 12196489"/>
              <a:gd name="connsiteY114" fmla="*/ 4504752 h 5055743"/>
              <a:gd name="connsiteX115" fmla="*/ 3246576 w 12196489"/>
              <a:gd name="connsiteY115" fmla="*/ 4560356 h 5055743"/>
              <a:gd name="connsiteX116" fmla="*/ 2924180 w 12196489"/>
              <a:gd name="connsiteY116" fmla="*/ 4646169 h 5055743"/>
              <a:gd name="connsiteX117" fmla="*/ 2387096 w 12196489"/>
              <a:gd name="connsiteY117" fmla="*/ 4360605 h 5055743"/>
              <a:gd name="connsiteX118" fmla="*/ 2336987 w 12196489"/>
              <a:gd name="connsiteY118" fmla="*/ 4268286 h 5055743"/>
              <a:gd name="connsiteX119" fmla="*/ 2328420 w 12196489"/>
              <a:gd name="connsiteY119" fmla="*/ 4275354 h 5055743"/>
              <a:gd name="connsiteX120" fmla="*/ 2148684 w 12196489"/>
              <a:gd name="connsiteY120" fmla="*/ 4330256 h 5055743"/>
              <a:gd name="connsiteX121" fmla="*/ 2083898 w 12196489"/>
              <a:gd name="connsiteY121" fmla="*/ 4323725 h 5055743"/>
              <a:gd name="connsiteX122" fmla="*/ 2072384 w 12196489"/>
              <a:gd name="connsiteY122" fmla="*/ 4320151 h 5055743"/>
              <a:gd name="connsiteX123" fmla="*/ 2070240 w 12196489"/>
              <a:gd name="connsiteY123" fmla="*/ 4330767 h 5055743"/>
              <a:gd name="connsiteX124" fmla="*/ 1774034 w 12196489"/>
              <a:gd name="connsiteY124" fmla="*/ 4527106 h 5055743"/>
              <a:gd name="connsiteX125" fmla="*/ 1477828 w 12196489"/>
              <a:gd name="connsiteY125" fmla="*/ 4330767 h 5055743"/>
              <a:gd name="connsiteX126" fmla="*/ 1461941 w 12196489"/>
              <a:gd name="connsiteY126" fmla="*/ 4252075 h 5055743"/>
              <a:gd name="connsiteX127" fmla="*/ 1426042 w 12196489"/>
              <a:gd name="connsiteY127" fmla="*/ 4305319 h 5055743"/>
              <a:gd name="connsiteX128" fmla="*/ 1293021 w 12196489"/>
              <a:gd name="connsiteY128" fmla="*/ 4360418 h 5055743"/>
              <a:gd name="connsiteX129" fmla="*/ 1160001 w 12196489"/>
              <a:gd name="connsiteY129" fmla="*/ 4305319 h 5055743"/>
              <a:gd name="connsiteX130" fmla="*/ 1124475 w 12196489"/>
              <a:gd name="connsiteY130" fmla="*/ 4252627 h 5055743"/>
              <a:gd name="connsiteX131" fmla="*/ 1099546 w 12196489"/>
              <a:gd name="connsiteY131" fmla="*/ 4269435 h 5055743"/>
              <a:gd name="connsiteX132" fmla="*/ 1026321 w 12196489"/>
              <a:gd name="connsiteY132" fmla="*/ 4284218 h 5055743"/>
              <a:gd name="connsiteX133" fmla="*/ 893300 w 12196489"/>
              <a:gd name="connsiteY133" fmla="*/ 4229119 h 5055743"/>
              <a:gd name="connsiteX134" fmla="*/ 857209 w 12196489"/>
              <a:gd name="connsiteY134" fmla="*/ 4175588 h 5055743"/>
              <a:gd name="connsiteX135" fmla="*/ 850186 w 12196489"/>
              <a:gd name="connsiteY135" fmla="*/ 4186004 h 5055743"/>
              <a:gd name="connsiteX136" fmla="*/ 648130 w 12196489"/>
              <a:gd name="connsiteY136" fmla="*/ 4269698 h 5055743"/>
              <a:gd name="connsiteX137" fmla="*/ 362380 w 12196489"/>
              <a:gd name="connsiteY137" fmla="*/ 3983948 h 5055743"/>
              <a:gd name="connsiteX138" fmla="*/ 366500 w 12196489"/>
              <a:gd name="connsiteY138" fmla="*/ 3963543 h 5055743"/>
              <a:gd name="connsiteX139" fmla="*/ 361892 w 12196489"/>
              <a:gd name="connsiteY139" fmla="*/ 3963543 h 5055743"/>
              <a:gd name="connsiteX140" fmla="*/ 353831 w 12196489"/>
              <a:gd name="connsiteY140" fmla="*/ 4003472 h 5055743"/>
              <a:gd name="connsiteX141" fmla="*/ 184152 w 12196489"/>
              <a:gd name="connsiteY141" fmla="*/ 4115943 h 5055743"/>
              <a:gd name="connsiteX142" fmla="*/ 14474 w 12196489"/>
              <a:gd name="connsiteY142" fmla="*/ 4003472 h 5055743"/>
              <a:gd name="connsiteX143" fmla="*/ 6412 w 12196489"/>
              <a:gd name="connsiteY143" fmla="*/ 3963543 h 5055743"/>
              <a:gd name="connsiteX144" fmla="*/ 0 w 12196489"/>
              <a:gd name="connsiteY144" fmla="*/ 3963543 h 5055743"/>
              <a:gd name="connsiteX145" fmla="*/ 0 w 12196489"/>
              <a:gd name="connsiteY145" fmla="*/ 3798442 h 5055743"/>
              <a:gd name="connsiteX146" fmla="*/ 4489 w 12196489"/>
              <a:gd name="connsiteY146" fmla="*/ 3798442 h 505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12196489" h="5055743">
                <a:moveTo>
                  <a:pt x="4264735" y="4124000"/>
                </a:moveTo>
                <a:lnTo>
                  <a:pt x="4234776" y="4160311"/>
                </a:lnTo>
                <a:lnTo>
                  <a:pt x="4264640" y="4169581"/>
                </a:lnTo>
                <a:cubicBezTo>
                  <a:pt x="4328741" y="4196693"/>
                  <a:pt x="4378498" y="4251074"/>
                  <a:pt x="4399371" y="4318182"/>
                </a:cubicBezTo>
                <a:lnTo>
                  <a:pt x="4401215" y="4330370"/>
                </a:lnTo>
                <a:lnTo>
                  <a:pt x="4428953" y="4296747"/>
                </a:lnTo>
                <a:cubicBezTo>
                  <a:pt x="4442167" y="4283532"/>
                  <a:pt x="4456643" y="4271578"/>
                  <a:pt x="4472187" y="4261079"/>
                </a:cubicBezTo>
                <a:lnTo>
                  <a:pt x="4486318" y="4253407"/>
                </a:lnTo>
                <a:lnTo>
                  <a:pt x="4449630" y="4249708"/>
                </a:lnTo>
                <a:cubicBezTo>
                  <a:pt x="4373573" y="4234145"/>
                  <a:pt x="4308280" y="4189018"/>
                  <a:pt x="4266288" y="4126859"/>
                </a:cubicBezTo>
                <a:close/>
                <a:moveTo>
                  <a:pt x="3561257" y="4103842"/>
                </a:moveTo>
                <a:lnTo>
                  <a:pt x="3558720" y="4129003"/>
                </a:lnTo>
                <a:lnTo>
                  <a:pt x="3554158" y="4144358"/>
                </a:lnTo>
                <a:lnTo>
                  <a:pt x="3572245" y="4146181"/>
                </a:lnTo>
                <a:lnTo>
                  <a:pt x="3601814" y="4155360"/>
                </a:lnTo>
                <a:lnTo>
                  <a:pt x="3568066" y="4116392"/>
                </a:lnTo>
                <a:close/>
                <a:moveTo>
                  <a:pt x="1467199" y="4103243"/>
                </a:moveTo>
                <a:lnTo>
                  <a:pt x="1470219" y="4118197"/>
                </a:lnTo>
                <a:lnTo>
                  <a:pt x="1473238" y="4103243"/>
                </a:lnTo>
                <a:close/>
                <a:moveTo>
                  <a:pt x="1159656" y="3963543"/>
                </a:moveTo>
                <a:lnTo>
                  <a:pt x="1171575" y="3981220"/>
                </a:lnTo>
                <a:lnTo>
                  <a:pt x="1171574" y="3963543"/>
                </a:lnTo>
                <a:close/>
                <a:moveTo>
                  <a:pt x="4489" y="0"/>
                </a:moveTo>
                <a:lnTo>
                  <a:pt x="12196489" y="0"/>
                </a:lnTo>
                <a:lnTo>
                  <a:pt x="12196489" y="3923071"/>
                </a:lnTo>
                <a:lnTo>
                  <a:pt x="12191997" y="3923071"/>
                </a:lnTo>
                <a:lnTo>
                  <a:pt x="12191997" y="3963543"/>
                </a:lnTo>
                <a:lnTo>
                  <a:pt x="12047810" y="3963542"/>
                </a:lnTo>
                <a:lnTo>
                  <a:pt x="12052298" y="3985768"/>
                </a:lnTo>
                <a:cubicBezTo>
                  <a:pt x="12052297" y="4154104"/>
                  <a:pt x="11915833" y="4290568"/>
                  <a:pt x="11747498" y="4290568"/>
                </a:cubicBezTo>
                <a:cubicBezTo>
                  <a:pt x="11621245" y="4290568"/>
                  <a:pt x="11512921" y="4213807"/>
                  <a:pt x="11466650" y="4104409"/>
                </a:cubicBezTo>
                <a:lnTo>
                  <a:pt x="11454338" y="4043428"/>
                </a:lnTo>
                <a:lnTo>
                  <a:pt x="11423436" y="4068925"/>
                </a:lnTo>
                <a:cubicBezTo>
                  <a:pt x="11385432" y="4094601"/>
                  <a:pt x="11339616" y="4109593"/>
                  <a:pt x="11290298" y="4109593"/>
                </a:cubicBezTo>
                <a:cubicBezTo>
                  <a:pt x="11273859" y="4109593"/>
                  <a:pt x="11257809" y="4107927"/>
                  <a:pt x="11242307" y="4104755"/>
                </a:cubicBezTo>
                <a:lnTo>
                  <a:pt x="11199819" y="4091566"/>
                </a:lnTo>
                <a:lnTo>
                  <a:pt x="11192211" y="4129257"/>
                </a:lnTo>
                <a:cubicBezTo>
                  <a:pt x="11156061" y="4214724"/>
                  <a:pt x="11071433" y="4274693"/>
                  <a:pt x="10972799" y="4274693"/>
                </a:cubicBezTo>
                <a:cubicBezTo>
                  <a:pt x="10939921" y="4274693"/>
                  <a:pt x="10908599" y="4268030"/>
                  <a:pt x="10880110" y="4255980"/>
                </a:cubicBezTo>
                <a:lnTo>
                  <a:pt x="10862087" y="4246198"/>
                </a:lnTo>
                <a:lnTo>
                  <a:pt x="10859945" y="4256809"/>
                </a:lnTo>
                <a:cubicBezTo>
                  <a:pt x="10813673" y="4366207"/>
                  <a:pt x="10705350" y="4442968"/>
                  <a:pt x="10579097" y="4442968"/>
                </a:cubicBezTo>
                <a:cubicBezTo>
                  <a:pt x="10452845" y="4442968"/>
                  <a:pt x="10344522" y="4366207"/>
                  <a:pt x="10298250" y="4256810"/>
                </a:cubicBezTo>
                <a:lnTo>
                  <a:pt x="10285938" y="4195829"/>
                </a:lnTo>
                <a:lnTo>
                  <a:pt x="10255036" y="4221325"/>
                </a:lnTo>
                <a:cubicBezTo>
                  <a:pt x="10217031" y="4247000"/>
                  <a:pt x="10171215" y="4261993"/>
                  <a:pt x="10121899" y="4261993"/>
                </a:cubicBezTo>
                <a:cubicBezTo>
                  <a:pt x="9990385" y="4261993"/>
                  <a:pt x="9883773" y="4155381"/>
                  <a:pt x="9883773" y="4023867"/>
                </a:cubicBezTo>
                <a:lnTo>
                  <a:pt x="9895952" y="3963543"/>
                </a:lnTo>
                <a:lnTo>
                  <a:pt x="9278449" y="3963543"/>
                </a:lnTo>
                <a:lnTo>
                  <a:pt x="9296397" y="4052443"/>
                </a:lnTo>
                <a:cubicBezTo>
                  <a:pt x="9296397" y="4218149"/>
                  <a:pt x="9178857" y="4356402"/>
                  <a:pt x="9022603" y="4388377"/>
                </a:cubicBezTo>
                <a:lnTo>
                  <a:pt x="9010849" y="4389561"/>
                </a:lnTo>
                <a:lnTo>
                  <a:pt x="9026210" y="4439050"/>
                </a:lnTo>
                <a:cubicBezTo>
                  <a:pt x="9032660" y="4470568"/>
                  <a:pt x="9036047" y="4503204"/>
                  <a:pt x="9036047" y="4536629"/>
                </a:cubicBezTo>
                <a:cubicBezTo>
                  <a:pt x="9036048" y="4804039"/>
                  <a:pt x="8819269" y="5020817"/>
                  <a:pt x="8551860" y="5020816"/>
                </a:cubicBezTo>
                <a:cubicBezTo>
                  <a:pt x="8317878" y="5020817"/>
                  <a:pt x="8122659" y="4854846"/>
                  <a:pt x="8077511" y="4634210"/>
                </a:cubicBezTo>
                <a:lnTo>
                  <a:pt x="8069643" y="4556169"/>
                </a:lnTo>
                <a:lnTo>
                  <a:pt x="8064620" y="4558896"/>
                </a:lnTo>
                <a:cubicBezTo>
                  <a:pt x="8023596" y="4576248"/>
                  <a:pt x="7978492" y="4585843"/>
                  <a:pt x="7931148" y="4585843"/>
                </a:cubicBezTo>
                <a:cubicBezTo>
                  <a:pt x="7741770" y="4585843"/>
                  <a:pt x="7588247" y="4432320"/>
                  <a:pt x="7588248" y="4242942"/>
                </a:cubicBezTo>
                <a:lnTo>
                  <a:pt x="7592276" y="4222993"/>
                </a:lnTo>
                <a:lnTo>
                  <a:pt x="7584708" y="4222230"/>
                </a:lnTo>
                <a:cubicBezTo>
                  <a:pt x="7569207" y="4219058"/>
                  <a:pt x="7554254" y="4214380"/>
                  <a:pt x="7540009" y="4208355"/>
                </a:cubicBezTo>
                <a:lnTo>
                  <a:pt x="7537708" y="4207105"/>
                </a:lnTo>
                <a:lnTo>
                  <a:pt x="7489928" y="4277973"/>
                </a:lnTo>
                <a:cubicBezTo>
                  <a:pt x="7446837" y="4321065"/>
                  <a:pt x="7387305" y="4347718"/>
                  <a:pt x="7321549" y="4347718"/>
                </a:cubicBezTo>
                <a:cubicBezTo>
                  <a:pt x="7255792" y="4347718"/>
                  <a:pt x="7196261" y="4321065"/>
                  <a:pt x="7153169" y="4277973"/>
                </a:cubicBezTo>
                <a:lnTo>
                  <a:pt x="7151640" y="4275706"/>
                </a:lnTo>
                <a:lnTo>
                  <a:pt x="7148541" y="4285692"/>
                </a:lnTo>
                <a:cubicBezTo>
                  <a:pt x="7132454" y="4323726"/>
                  <a:pt x="7110975" y="4358922"/>
                  <a:pt x="7085060" y="4390322"/>
                </a:cubicBezTo>
                <a:lnTo>
                  <a:pt x="7009156" y="4459292"/>
                </a:lnTo>
                <a:lnTo>
                  <a:pt x="7020029" y="4468263"/>
                </a:lnTo>
                <a:cubicBezTo>
                  <a:pt x="7041575" y="4489810"/>
                  <a:pt x="7059011" y="4515465"/>
                  <a:pt x="7071060" y="4543954"/>
                </a:cubicBezTo>
                <a:lnTo>
                  <a:pt x="7074052" y="4558772"/>
                </a:lnTo>
                <a:lnTo>
                  <a:pt x="7093322" y="4535417"/>
                </a:lnTo>
                <a:cubicBezTo>
                  <a:pt x="7148480" y="4480259"/>
                  <a:pt x="7224679" y="4446143"/>
                  <a:pt x="7308847" y="4446143"/>
                </a:cubicBezTo>
                <a:cubicBezTo>
                  <a:pt x="7477184" y="4446143"/>
                  <a:pt x="7613648" y="4582607"/>
                  <a:pt x="7613647" y="4750943"/>
                </a:cubicBezTo>
                <a:cubicBezTo>
                  <a:pt x="7613647" y="4919279"/>
                  <a:pt x="7477183" y="5055742"/>
                  <a:pt x="7308848" y="5055743"/>
                </a:cubicBezTo>
                <a:cubicBezTo>
                  <a:pt x="7182595" y="5055743"/>
                  <a:pt x="7074272" y="4978982"/>
                  <a:pt x="7028000" y="4869585"/>
                </a:cubicBezTo>
                <a:lnTo>
                  <a:pt x="7015688" y="4808603"/>
                </a:lnTo>
                <a:lnTo>
                  <a:pt x="6984787" y="4834099"/>
                </a:lnTo>
                <a:cubicBezTo>
                  <a:pt x="6946781" y="4859776"/>
                  <a:pt x="6900966" y="4874768"/>
                  <a:pt x="6851650" y="4874768"/>
                </a:cubicBezTo>
                <a:cubicBezTo>
                  <a:pt x="6720137" y="4874768"/>
                  <a:pt x="6613524" y="4768156"/>
                  <a:pt x="6613525" y="4636643"/>
                </a:cubicBezTo>
                <a:cubicBezTo>
                  <a:pt x="6613525" y="4603765"/>
                  <a:pt x="6620187" y="4572443"/>
                  <a:pt x="6632236" y="4543953"/>
                </a:cubicBezTo>
                <a:lnTo>
                  <a:pt x="6643674" y="4526990"/>
                </a:lnTo>
                <a:lnTo>
                  <a:pt x="6593000" y="4511260"/>
                </a:lnTo>
                <a:cubicBezTo>
                  <a:pt x="6554968" y="4495173"/>
                  <a:pt x="6519771" y="4473693"/>
                  <a:pt x="6488372" y="4447779"/>
                </a:cubicBezTo>
                <a:lnTo>
                  <a:pt x="6407522" y="4358802"/>
                </a:lnTo>
                <a:lnTo>
                  <a:pt x="6372125" y="4472833"/>
                </a:lnTo>
                <a:cubicBezTo>
                  <a:pt x="6273799" y="4705302"/>
                  <a:pt x="6043613" y="4868419"/>
                  <a:pt x="5775325" y="4868419"/>
                </a:cubicBezTo>
                <a:cubicBezTo>
                  <a:pt x="5417612" y="4868419"/>
                  <a:pt x="5127624" y="4578434"/>
                  <a:pt x="5127625" y="4220719"/>
                </a:cubicBezTo>
                <a:lnTo>
                  <a:pt x="5127842" y="4218580"/>
                </a:lnTo>
                <a:lnTo>
                  <a:pt x="5092701" y="4223893"/>
                </a:lnTo>
                <a:cubicBezTo>
                  <a:pt x="4971708" y="4223893"/>
                  <a:pt x="4867899" y="4150330"/>
                  <a:pt x="4823557" y="4045491"/>
                </a:cubicBezTo>
                <a:lnTo>
                  <a:pt x="4807010" y="3963543"/>
                </a:lnTo>
                <a:lnTo>
                  <a:pt x="4800601" y="3963543"/>
                </a:lnTo>
                <a:cubicBezTo>
                  <a:pt x="4800601" y="4064369"/>
                  <a:pt x="4749517" y="4153264"/>
                  <a:pt x="4671817" y="4205757"/>
                </a:cubicBezTo>
                <a:lnTo>
                  <a:pt x="4657682" y="4213429"/>
                </a:lnTo>
                <a:lnTo>
                  <a:pt x="4694367" y="4217127"/>
                </a:lnTo>
                <a:cubicBezTo>
                  <a:pt x="4827474" y="4244365"/>
                  <a:pt x="4927600" y="4362136"/>
                  <a:pt x="4927600" y="4503293"/>
                </a:cubicBezTo>
                <a:cubicBezTo>
                  <a:pt x="4927600" y="4664615"/>
                  <a:pt x="4796824" y="4795393"/>
                  <a:pt x="4635501" y="4795393"/>
                </a:cubicBezTo>
                <a:cubicBezTo>
                  <a:pt x="4514510" y="4795393"/>
                  <a:pt x="4410701" y="4721831"/>
                  <a:pt x="4366354" y="4616991"/>
                </a:cubicBezTo>
                <a:lnTo>
                  <a:pt x="4351094" y="4541408"/>
                </a:lnTo>
                <a:lnTo>
                  <a:pt x="4340334" y="4557373"/>
                </a:lnTo>
                <a:cubicBezTo>
                  <a:pt x="4297239" y="4600465"/>
                  <a:pt x="4237707" y="4627118"/>
                  <a:pt x="4171950" y="4627117"/>
                </a:cubicBezTo>
                <a:cubicBezTo>
                  <a:pt x="4040441" y="4627118"/>
                  <a:pt x="3933830" y="4520506"/>
                  <a:pt x="3933828" y="4388993"/>
                </a:cubicBezTo>
                <a:lnTo>
                  <a:pt x="3951792" y="4300018"/>
                </a:lnTo>
                <a:lnTo>
                  <a:pt x="3919541" y="4303269"/>
                </a:lnTo>
                <a:cubicBezTo>
                  <a:pt x="3882965" y="4303269"/>
                  <a:pt x="3847469" y="4298636"/>
                  <a:pt x="3813611" y="4289924"/>
                </a:cubicBezTo>
                <a:lnTo>
                  <a:pt x="3721299" y="4253604"/>
                </a:lnTo>
                <a:lnTo>
                  <a:pt x="3743666" y="4286779"/>
                </a:lnTo>
                <a:cubicBezTo>
                  <a:pt x="3755715" y="4315268"/>
                  <a:pt x="3762378" y="4346590"/>
                  <a:pt x="3762378" y="4379468"/>
                </a:cubicBezTo>
                <a:cubicBezTo>
                  <a:pt x="3762378" y="4510981"/>
                  <a:pt x="3655765" y="4617593"/>
                  <a:pt x="3524255" y="4617593"/>
                </a:cubicBezTo>
                <a:cubicBezTo>
                  <a:pt x="3458497" y="4617593"/>
                  <a:pt x="3398966" y="4590940"/>
                  <a:pt x="3355873" y="4547848"/>
                </a:cubicBezTo>
                <a:lnTo>
                  <a:pt x="3326818" y="4504752"/>
                </a:lnTo>
                <a:lnTo>
                  <a:pt x="3246576" y="4560356"/>
                </a:lnTo>
                <a:cubicBezTo>
                  <a:pt x="3151637" y="4614948"/>
                  <a:pt x="3041554" y="4646169"/>
                  <a:pt x="2924180" y="4646169"/>
                </a:cubicBezTo>
                <a:cubicBezTo>
                  <a:pt x="2700607" y="4646169"/>
                  <a:pt x="2503492" y="4532893"/>
                  <a:pt x="2387096" y="4360605"/>
                </a:cubicBezTo>
                <a:lnTo>
                  <a:pt x="2336987" y="4268286"/>
                </a:lnTo>
                <a:lnTo>
                  <a:pt x="2328420" y="4275354"/>
                </a:lnTo>
                <a:cubicBezTo>
                  <a:pt x="2277114" y="4310017"/>
                  <a:pt x="2215264" y="4330256"/>
                  <a:pt x="2148684" y="4330256"/>
                </a:cubicBezTo>
                <a:cubicBezTo>
                  <a:pt x="2126493" y="4330256"/>
                  <a:pt x="2104823" y="4328007"/>
                  <a:pt x="2083898" y="4323725"/>
                </a:cubicBezTo>
                <a:lnTo>
                  <a:pt x="2072384" y="4320151"/>
                </a:lnTo>
                <a:lnTo>
                  <a:pt x="2070240" y="4330767"/>
                </a:lnTo>
                <a:cubicBezTo>
                  <a:pt x="2021440" y="4446147"/>
                  <a:pt x="1907191" y="4527106"/>
                  <a:pt x="1774034" y="4527106"/>
                </a:cubicBezTo>
                <a:cubicBezTo>
                  <a:pt x="1640878" y="4527106"/>
                  <a:pt x="1526631" y="4446147"/>
                  <a:pt x="1477828" y="4330767"/>
                </a:cubicBezTo>
                <a:lnTo>
                  <a:pt x="1461941" y="4252075"/>
                </a:lnTo>
                <a:lnTo>
                  <a:pt x="1426042" y="4305319"/>
                </a:lnTo>
                <a:cubicBezTo>
                  <a:pt x="1392000" y="4339362"/>
                  <a:pt x="1344969" y="4360418"/>
                  <a:pt x="1293021" y="4360418"/>
                </a:cubicBezTo>
                <a:cubicBezTo>
                  <a:pt x="1241074" y="4360418"/>
                  <a:pt x="1194044" y="4339363"/>
                  <a:pt x="1160001" y="4305319"/>
                </a:cubicBezTo>
                <a:lnTo>
                  <a:pt x="1124475" y="4252627"/>
                </a:lnTo>
                <a:lnTo>
                  <a:pt x="1099546" y="4269435"/>
                </a:lnTo>
                <a:cubicBezTo>
                  <a:pt x="1077040" y="4278954"/>
                  <a:pt x="1052295" y="4284218"/>
                  <a:pt x="1026321" y="4284218"/>
                </a:cubicBezTo>
                <a:cubicBezTo>
                  <a:pt x="974373" y="4284218"/>
                  <a:pt x="927343" y="4263162"/>
                  <a:pt x="893300" y="4229119"/>
                </a:cubicBezTo>
                <a:lnTo>
                  <a:pt x="857209" y="4175588"/>
                </a:lnTo>
                <a:lnTo>
                  <a:pt x="850186" y="4186004"/>
                </a:lnTo>
                <a:cubicBezTo>
                  <a:pt x="798475" y="4237715"/>
                  <a:pt x="727038" y="4269698"/>
                  <a:pt x="648130" y="4269698"/>
                </a:cubicBezTo>
                <a:cubicBezTo>
                  <a:pt x="490315" y="4269698"/>
                  <a:pt x="362380" y="4141763"/>
                  <a:pt x="362380" y="3983948"/>
                </a:cubicBezTo>
                <a:lnTo>
                  <a:pt x="366500" y="3963543"/>
                </a:lnTo>
                <a:lnTo>
                  <a:pt x="361892" y="3963543"/>
                </a:lnTo>
                <a:lnTo>
                  <a:pt x="353831" y="4003472"/>
                </a:lnTo>
                <a:cubicBezTo>
                  <a:pt x="325875" y="4069567"/>
                  <a:pt x="260429" y="4115943"/>
                  <a:pt x="184152" y="4115943"/>
                </a:cubicBezTo>
                <a:cubicBezTo>
                  <a:pt x="107875" y="4115943"/>
                  <a:pt x="42429" y="4069567"/>
                  <a:pt x="14474" y="4003472"/>
                </a:cubicBezTo>
                <a:lnTo>
                  <a:pt x="6412" y="3963543"/>
                </a:lnTo>
                <a:lnTo>
                  <a:pt x="0" y="3963543"/>
                </a:lnTo>
                <a:lnTo>
                  <a:pt x="0" y="3798442"/>
                </a:lnTo>
                <a:lnTo>
                  <a:pt x="4489" y="37984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图片占位符 29"/>
          <p:cNvSpPr>
            <a:spLocks noGrp="1"/>
          </p:cNvSpPr>
          <p:nvPr>
            <p:ph type="pic" sz="quarter" idx="10"/>
          </p:nvPr>
        </p:nvSpPr>
        <p:spPr>
          <a:xfrm>
            <a:off x="7117080" y="1463040"/>
            <a:ext cx="4191000" cy="4922520"/>
          </a:xfrm>
          <a:custGeom>
            <a:avLst/>
            <a:gdLst>
              <a:gd name="connsiteX0" fmla="*/ 0 w 4191000"/>
              <a:gd name="connsiteY0" fmla="*/ 0 h 4922520"/>
              <a:gd name="connsiteX1" fmla="*/ 4191000 w 4191000"/>
              <a:gd name="connsiteY1" fmla="*/ 0 h 4922520"/>
              <a:gd name="connsiteX2" fmla="*/ 4191000 w 4191000"/>
              <a:gd name="connsiteY2" fmla="*/ 4922520 h 4922520"/>
              <a:gd name="connsiteX3" fmla="*/ 0 w 4191000"/>
              <a:gd name="connsiteY3" fmla="*/ 4922520 h 492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1000" h="4922520">
                <a:moveTo>
                  <a:pt x="0" y="0"/>
                </a:moveTo>
                <a:lnTo>
                  <a:pt x="4191000" y="0"/>
                </a:lnTo>
                <a:lnTo>
                  <a:pt x="4191000" y="4922520"/>
                </a:lnTo>
                <a:lnTo>
                  <a:pt x="0" y="49225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2C93-95D0-4695-919D-31A179210B9B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6B64-67A9-4A09-931B-87B96335B9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2C93-95D0-4695-919D-31A179210B9B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6B64-67A9-4A09-931B-87B96335B9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2C93-95D0-4695-919D-31A179210B9B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6B64-67A9-4A09-931B-87B96335B9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2C93-95D0-4695-919D-31A179210B9B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6B64-67A9-4A09-931B-87B96335B9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图片占位符 51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055101" cy="68580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2C93-95D0-4695-919D-31A179210B9B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6B64-67A9-4A09-931B-87B96335B9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2C93-95D0-4695-919D-31A179210B9B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6B64-67A9-4A09-931B-87B96335B9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2C93-95D0-4695-919D-31A179210B9B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6B64-67A9-4A09-931B-87B96335B9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2C93-95D0-4695-919D-31A179210B9B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6B64-67A9-4A09-931B-87B96335B9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4705737" y="1438849"/>
            <a:ext cx="7024171" cy="5005494"/>
            <a:chOff x="4705737" y="1250164"/>
            <a:chExt cx="7024171" cy="5005494"/>
          </a:xfrm>
        </p:grpSpPr>
        <p:grpSp>
          <p:nvGrpSpPr>
            <p:cNvPr id="7" name="组合 6"/>
            <p:cNvGrpSpPr/>
            <p:nvPr/>
          </p:nvGrpSpPr>
          <p:grpSpPr>
            <a:xfrm>
              <a:off x="5134263" y="1766020"/>
              <a:ext cx="6167120" cy="4489638"/>
              <a:chOff x="5134263" y="1766020"/>
              <a:chExt cx="6167120" cy="4489638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9814123" y="1766020"/>
                <a:ext cx="1487260" cy="0"/>
              </a:xfrm>
              <a:prstGeom prst="line">
                <a:avLst/>
              </a:prstGeom>
              <a:noFill/>
              <a:ln w="952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11301383" y="1770743"/>
                <a:ext cx="0" cy="4484915"/>
              </a:xfrm>
              <a:prstGeom prst="line">
                <a:avLst/>
              </a:prstGeom>
              <a:noFill/>
              <a:ln w="952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V="1">
                <a:off x="5134263" y="1770743"/>
                <a:ext cx="0" cy="4441372"/>
              </a:xfrm>
              <a:prstGeom prst="line">
                <a:avLst/>
              </a:prstGeom>
              <a:noFill/>
              <a:ln w="952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5152571" y="1766024"/>
                <a:ext cx="4664574" cy="0"/>
              </a:xfrm>
              <a:prstGeom prst="line">
                <a:avLst/>
              </a:prstGeom>
              <a:noFill/>
              <a:ln w="952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" name="椭圆 7"/>
            <p:cNvSpPr/>
            <p:nvPr/>
          </p:nvSpPr>
          <p:spPr>
            <a:xfrm flipV="1">
              <a:off x="8093723" y="1391911"/>
              <a:ext cx="248201" cy="248201"/>
            </a:xfrm>
            <a:prstGeom prst="ellipse">
              <a:avLst/>
            </a:prstGeom>
            <a:noFill/>
            <a:ln w="4762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endCxn id="17" idx="0"/>
            </p:cNvCxnSpPr>
            <p:nvPr/>
          </p:nvCxnSpPr>
          <p:spPr>
            <a:xfrm flipV="1">
              <a:off x="11117718" y="1251634"/>
              <a:ext cx="237758" cy="1"/>
            </a:xfrm>
            <a:prstGeom prst="line">
              <a:avLst/>
            </a:prstGeom>
            <a:noFill/>
            <a:ln w="101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591671" y="1250180"/>
              <a:ext cx="328439" cy="0"/>
            </a:xfrm>
            <a:prstGeom prst="line">
              <a:avLst/>
            </a:prstGeom>
            <a:noFill/>
            <a:ln w="101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直接连接符 10"/>
            <p:cNvCxnSpPr>
              <a:endCxn id="15" idx="0"/>
            </p:cNvCxnSpPr>
            <p:nvPr/>
          </p:nvCxnSpPr>
          <p:spPr>
            <a:xfrm flipV="1">
              <a:off x="4706270" y="1624596"/>
              <a:ext cx="920" cy="261450"/>
            </a:xfrm>
            <a:prstGeom prst="line">
              <a:avLst/>
            </a:prstGeom>
            <a:noFill/>
            <a:ln w="101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直接连接符 11"/>
            <p:cNvCxnSpPr>
              <a:stCxn id="15" idx="2"/>
            </p:cNvCxnSpPr>
            <p:nvPr/>
          </p:nvCxnSpPr>
          <p:spPr>
            <a:xfrm>
              <a:off x="5051966" y="1250180"/>
              <a:ext cx="5360358" cy="0"/>
            </a:xfrm>
            <a:prstGeom prst="line">
              <a:avLst/>
            </a:prstGeom>
            <a:noFill/>
            <a:ln w="101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4706272" y="2101948"/>
              <a:ext cx="0" cy="469174"/>
            </a:xfrm>
            <a:prstGeom prst="line">
              <a:avLst/>
            </a:prstGeom>
            <a:noFill/>
            <a:ln w="101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4706272" y="3607442"/>
              <a:ext cx="0" cy="2633701"/>
            </a:xfrm>
            <a:prstGeom prst="line">
              <a:avLst/>
            </a:prstGeom>
            <a:noFill/>
            <a:ln w="101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" name="弧形 14"/>
            <p:cNvSpPr/>
            <p:nvPr/>
          </p:nvSpPr>
          <p:spPr>
            <a:xfrm rot="10800000">
              <a:off x="4705737" y="1250164"/>
              <a:ext cx="685800" cy="685800"/>
            </a:xfrm>
            <a:prstGeom prst="arc">
              <a:avLst>
                <a:gd name="adj1" fmla="val 21283430"/>
                <a:gd name="adj2" fmla="val 5433375"/>
              </a:avLst>
            </a:prstGeom>
            <a:noFill/>
            <a:ln w="101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>
              <a:stCxn id="17" idx="2"/>
            </p:cNvCxnSpPr>
            <p:nvPr/>
          </p:nvCxnSpPr>
          <p:spPr>
            <a:xfrm>
              <a:off x="11729892" y="1596409"/>
              <a:ext cx="0" cy="4586676"/>
            </a:xfrm>
            <a:prstGeom prst="line">
              <a:avLst/>
            </a:prstGeom>
            <a:noFill/>
            <a:ln w="101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弧形 16"/>
            <p:cNvSpPr/>
            <p:nvPr/>
          </p:nvSpPr>
          <p:spPr>
            <a:xfrm rot="16200000">
              <a:off x="11044108" y="1250180"/>
              <a:ext cx="685800" cy="685800"/>
            </a:xfrm>
            <a:prstGeom prst="arc">
              <a:avLst>
                <a:gd name="adj1" fmla="val 21283430"/>
                <a:gd name="adj2" fmla="val 5433375"/>
              </a:avLst>
            </a:prstGeom>
            <a:noFill/>
            <a:ln w="101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/>
            <p:cNvCxnSpPr/>
            <p:nvPr/>
          </p:nvCxnSpPr>
          <p:spPr>
            <a:xfrm flipV="1">
              <a:off x="4706272" y="2810608"/>
              <a:ext cx="0" cy="171994"/>
            </a:xfrm>
            <a:prstGeom prst="line">
              <a:avLst/>
            </a:prstGeom>
            <a:noFill/>
            <a:ln w="101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4706272" y="3206848"/>
              <a:ext cx="0" cy="171994"/>
            </a:xfrm>
            <a:prstGeom prst="line">
              <a:avLst/>
            </a:prstGeom>
            <a:noFill/>
            <a:ln w="101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5" name="图片占位符 24"/>
          <p:cNvSpPr>
            <a:spLocks noGrp="1"/>
          </p:cNvSpPr>
          <p:nvPr>
            <p:ph type="pic" sz="quarter" idx="10"/>
          </p:nvPr>
        </p:nvSpPr>
        <p:spPr>
          <a:xfrm>
            <a:off x="5118100" y="1955800"/>
            <a:ext cx="6197600" cy="45466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1827578" y="3028478"/>
            <a:ext cx="1315672" cy="1315672"/>
          </a:xfrm>
          <a:custGeom>
            <a:avLst/>
            <a:gdLst>
              <a:gd name="connsiteX0" fmla="*/ 1407886 w 2815772"/>
              <a:gd name="connsiteY0" fmla="*/ 0 h 2815772"/>
              <a:gd name="connsiteX1" fmla="*/ 2815772 w 2815772"/>
              <a:gd name="connsiteY1" fmla="*/ 1407886 h 2815772"/>
              <a:gd name="connsiteX2" fmla="*/ 1407886 w 2815772"/>
              <a:gd name="connsiteY2" fmla="*/ 2815772 h 2815772"/>
              <a:gd name="connsiteX3" fmla="*/ 0 w 2815772"/>
              <a:gd name="connsiteY3" fmla="*/ 1407886 h 2815772"/>
              <a:gd name="connsiteX4" fmla="*/ 1407886 w 2815772"/>
              <a:gd name="connsiteY4" fmla="*/ 0 h 281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5772" h="2815772">
                <a:moveTo>
                  <a:pt x="1407886" y="0"/>
                </a:moveTo>
                <a:cubicBezTo>
                  <a:pt x="2185440" y="0"/>
                  <a:pt x="2815772" y="630332"/>
                  <a:pt x="2815772" y="1407886"/>
                </a:cubicBezTo>
                <a:cubicBezTo>
                  <a:pt x="2815772" y="2185440"/>
                  <a:pt x="2185440" y="2815772"/>
                  <a:pt x="1407886" y="2815772"/>
                </a:cubicBezTo>
                <a:cubicBezTo>
                  <a:pt x="630332" y="2815772"/>
                  <a:pt x="0" y="2185440"/>
                  <a:pt x="0" y="1407886"/>
                </a:cubicBezTo>
                <a:cubicBezTo>
                  <a:pt x="0" y="630332"/>
                  <a:pt x="630332" y="0"/>
                  <a:pt x="140788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6" name="图片占位符 65"/>
          <p:cNvSpPr>
            <a:spLocks noGrp="1"/>
          </p:cNvSpPr>
          <p:nvPr>
            <p:ph type="pic" sz="quarter" idx="11"/>
          </p:nvPr>
        </p:nvSpPr>
        <p:spPr>
          <a:xfrm>
            <a:off x="9352328" y="3028478"/>
            <a:ext cx="1315672" cy="1315672"/>
          </a:xfrm>
          <a:custGeom>
            <a:avLst/>
            <a:gdLst>
              <a:gd name="connsiteX0" fmla="*/ 1407886 w 2815772"/>
              <a:gd name="connsiteY0" fmla="*/ 0 h 2815772"/>
              <a:gd name="connsiteX1" fmla="*/ 2815772 w 2815772"/>
              <a:gd name="connsiteY1" fmla="*/ 1407886 h 2815772"/>
              <a:gd name="connsiteX2" fmla="*/ 1407886 w 2815772"/>
              <a:gd name="connsiteY2" fmla="*/ 2815772 h 2815772"/>
              <a:gd name="connsiteX3" fmla="*/ 0 w 2815772"/>
              <a:gd name="connsiteY3" fmla="*/ 1407886 h 2815772"/>
              <a:gd name="connsiteX4" fmla="*/ 1407886 w 2815772"/>
              <a:gd name="connsiteY4" fmla="*/ 0 h 281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5772" h="2815772">
                <a:moveTo>
                  <a:pt x="1407886" y="0"/>
                </a:moveTo>
                <a:cubicBezTo>
                  <a:pt x="2185440" y="0"/>
                  <a:pt x="2815772" y="630332"/>
                  <a:pt x="2815772" y="1407886"/>
                </a:cubicBezTo>
                <a:cubicBezTo>
                  <a:pt x="2815772" y="2185440"/>
                  <a:pt x="2185440" y="2815772"/>
                  <a:pt x="1407886" y="2815772"/>
                </a:cubicBezTo>
                <a:cubicBezTo>
                  <a:pt x="630332" y="2815772"/>
                  <a:pt x="0" y="2185440"/>
                  <a:pt x="0" y="1407886"/>
                </a:cubicBezTo>
                <a:cubicBezTo>
                  <a:pt x="0" y="630332"/>
                  <a:pt x="630332" y="0"/>
                  <a:pt x="140788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7" name="图片占位符 66"/>
          <p:cNvSpPr>
            <a:spLocks noGrp="1"/>
          </p:cNvSpPr>
          <p:nvPr>
            <p:ph type="pic" sz="quarter" idx="12"/>
          </p:nvPr>
        </p:nvSpPr>
        <p:spPr>
          <a:xfrm>
            <a:off x="5084692" y="2652484"/>
            <a:ext cx="1846944" cy="1846944"/>
          </a:xfrm>
          <a:custGeom>
            <a:avLst/>
            <a:gdLst>
              <a:gd name="connsiteX0" fmla="*/ 1407886 w 2815772"/>
              <a:gd name="connsiteY0" fmla="*/ 0 h 2815772"/>
              <a:gd name="connsiteX1" fmla="*/ 2815772 w 2815772"/>
              <a:gd name="connsiteY1" fmla="*/ 1407886 h 2815772"/>
              <a:gd name="connsiteX2" fmla="*/ 1407886 w 2815772"/>
              <a:gd name="connsiteY2" fmla="*/ 2815772 h 2815772"/>
              <a:gd name="connsiteX3" fmla="*/ 0 w 2815772"/>
              <a:gd name="connsiteY3" fmla="*/ 1407886 h 2815772"/>
              <a:gd name="connsiteX4" fmla="*/ 1407886 w 2815772"/>
              <a:gd name="connsiteY4" fmla="*/ 0 h 281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5772" h="2815772">
                <a:moveTo>
                  <a:pt x="1407886" y="0"/>
                </a:moveTo>
                <a:cubicBezTo>
                  <a:pt x="2185440" y="0"/>
                  <a:pt x="2815772" y="630332"/>
                  <a:pt x="2815772" y="1407886"/>
                </a:cubicBezTo>
                <a:cubicBezTo>
                  <a:pt x="2815772" y="2185440"/>
                  <a:pt x="2185440" y="2815772"/>
                  <a:pt x="1407886" y="2815772"/>
                </a:cubicBezTo>
                <a:cubicBezTo>
                  <a:pt x="630332" y="2815772"/>
                  <a:pt x="0" y="2185440"/>
                  <a:pt x="0" y="1407886"/>
                </a:cubicBezTo>
                <a:cubicBezTo>
                  <a:pt x="0" y="630332"/>
                  <a:pt x="630332" y="0"/>
                  <a:pt x="140788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32C93-95D0-4695-919D-31A179210B9B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C6B64-67A9-4A09-931B-87B96335B9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B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组合 198"/>
          <p:cNvGrpSpPr/>
          <p:nvPr/>
        </p:nvGrpSpPr>
        <p:grpSpPr>
          <a:xfrm>
            <a:off x="737626" y="1524000"/>
            <a:ext cx="10716748" cy="3988316"/>
            <a:chOff x="737626" y="1524000"/>
            <a:chExt cx="10716748" cy="3988316"/>
          </a:xfrm>
        </p:grpSpPr>
        <p:sp>
          <p:nvSpPr>
            <p:cNvPr id="164" name="矩形 163"/>
            <p:cNvSpPr/>
            <p:nvPr/>
          </p:nvSpPr>
          <p:spPr>
            <a:xfrm>
              <a:off x="2145323" y="1538514"/>
              <a:ext cx="7831015" cy="39478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7" name="组合 196"/>
            <p:cNvGrpSpPr/>
            <p:nvPr/>
          </p:nvGrpSpPr>
          <p:grpSpPr>
            <a:xfrm>
              <a:off x="737626" y="1524000"/>
              <a:ext cx="10716748" cy="3988316"/>
              <a:chOff x="737626" y="1524000"/>
              <a:chExt cx="10716748" cy="3988316"/>
            </a:xfrm>
          </p:grpSpPr>
          <p:grpSp>
            <p:nvGrpSpPr>
              <p:cNvPr id="174" name="baisebuqi"/>
              <p:cNvGrpSpPr/>
              <p:nvPr/>
            </p:nvGrpSpPr>
            <p:grpSpPr>
              <a:xfrm>
                <a:off x="868875" y="1574994"/>
                <a:ext cx="10446092" cy="3909208"/>
                <a:chOff x="868875" y="1574994"/>
                <a:chExt cx="10446092" cy="3909208"/>
              </a:xfrm>
            </p:grpSpPr>
            <p:sp>
              <p:nvSpPr>
                <p:cNvPr id="167" name="矩形 166"/>
                <p:cNvSpPr/>
                <p:nvPr/>
              </p:nvSpPr>
              <p:spPr>
                <a:xfrm>
                  <a:off x="1152525" y="1574994"/>
                  <a:ext cx="9620983" cy="25380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8" name="矩形 167"/>
                <p:cNvSpPr/>
                <p:nvPr/>
              </p:nvSpPr>
              <p:spPr>
                <a:xfrm>
                  <a:off x="868875" y="2161148"/>
                  <a:ext cx="9780075" cy="25380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>
                  <a:off x="1534892" y="2780273"/>
                  <a:ext cx="9780075" cy="25380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0" name="矩形 169"/>
                <p:cNvSpPr/>
                <p:nvPr/>
              </p:nvSpPr>
              <p:spPr>
                <a:xfrm>
                  <a:off x="1183199" y="3378150"/>
                  <a:ext cx="9780075" cy="25380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1" name="矩形 170"/>
                <p:cNvSpPr/>
                <p:nvPr/>
              </p:nvSpPr>
              <p:spPr>
                <a:xfrm>
                  <a:off x="1581784" y="3999473"/>
                  <a:ext cx="8943342" cy="25380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2" name="矩形 171"/>
                <p:cNvSpPr/>
                <p:nvPr/>
              </p:nvSpPr>
              <p:spPr>
                <a:xfrm>
                  <a:off x="937015" y="4620796"/>
                  <a:ext cx="10226286" cy="25380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3" name="矩形 172"/>
                <p:cNvSpPr/>
                <p:nvPr/>
              </p:nvSpPr>
              <p:spPr>
                <a:xfrm>
                  <a:off x="1124584" y="5230396"/>
                  <a:ext cx="9800591" cy="25380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5" name="矩形 174"/>
                <p:cNvSpPr/>
                <p:nvPr/>
              </p:nvSpPr>
              <p:spPr>
                <a:xfrm>
                  <a:off x="1430216" y="1821178"/>
                  <a:ext cx="8844964" cy="3593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6" name="矩形 175"/>
                <p:cNvSpPr/>
                <p:nvPr/>
              </p:nvSpPr>
              <p:spPr>
                <a:xfrm>
                  <a:off x="1969477" y="2407332"/>
                  <a:ext cx="8042031" cy="46482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7" name="矩形 176"/>
                <p:cNvSpPr/>
                <p:nvPr/>
              </p:nvSpPr>
              <p:spPr>
                <a:xfrm>
                  <a:off x="1934308" y="3016932"/>
                  <a:ext cx="8276492" cy="3593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8" name="矩形 177"/>
                <p:cNvSpPr/>
                <p:nvPr/>
              </p:nvSpPr>
              <p:spPr>
                <a:xfrm>
                  <a:off x="1606062" y="4810562"/>
                  <a:ext cx="8932984" cy="4999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" name="heisemiaobian"/>
              <p:cNvGrpSpPr/>
              <p:nvPr/>
            </p:nvGrpSpPr>
            <p:grpSpPr>
              <a:xfrm>
                <a:off x="737626" y="1524000"/>
                <a:ext cx="10716748" cy="3988316"/>
                <a:chOff x="539263" y="1524000"/>
                <a:chExt cx="10716748" cy="3988316"/>
              </a:xfrm>
              <a:solidFill>
                <a:srgbClr val="FFFFFF"/>
              </a:solidFill>
            </p:grpSpPr>
            <p:grpSp>
              <p:nvGrpSpPr>
                <p:cNvPr id="23" name="组合 22"/>
                <p:cNvGrpSpPr/>
                <p:nvPr/>
              </p:nvGrpSpPr>
              <p:grpSpPr>
                <a:xfrm>
                  <a:off x="539263" y="1527137"/>
                  <a:ext cx="9413629" cy="3979572"/>
                  <a:chOff x="3063875" y="4763"/>
                  <a:chExt cx="16275105" cy="6880225"/>
                </a:xfrm>
                <a:grpFill/>
              </p:grpSpPr>
              <p:sp>
                <p:nvSpPr>
                  <p:cNvPr id="105" name="Freeform 5"/>
                  <p:cNvSpPr/>
                  <p:nvPr/>
                </p:nvSpPr>
                <p:spPr bwMode="auto">
                  <a:xfrm>
                    <a:off x="3617913" y="4763"/>
                    <a:ext cx="265112" cy="528638"/>
                  </a:xfrm>
                  <a:custGeom>
                    <a:avLst/>
                    <a:gdLst>
                      <a:gd name="T0" fmla="*/ 65 w 65"/>
                      <a:gd name="T1" fmla="*/ 0 h 130"/>
                      <a:gd name="T2" fmla="*/ 0 w 65"/>
                      <a:gd name="T3" fmla="*/ 65 h 130"/>
                      <a:gd name="T4" fmla="*/ 65 w 65"/>
                      <a:gd name="T5" fmla="*/ 13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06" name="Freeform 6"/>
                  <p:cNvSpPr/>
                  <p:nvPr/>
                </p:nvSpPr>
                <p:spPr bwMode="auto">
                  <a:xfrm>
                    <a:off x="3617913" y="4763"/>
                    <a:ext cx="265112" cy="528638"/>
                  </a:xfrm>
                  <a:custGeom>
                    <a:avLst/>
                    <a:gdLst>
                      <a:gd name="T0" fmla="*/ 65 w 65"/>
                      <a:gd name="T1" fmla="*/ 0 h 130"/>
                      <a:gd name="T2" fmla="*/ 0 w 65"/>
                      <a:gd name="T3" fmla="*/ 65 h 130"/>
                      <a:gd name="T4" fmla="*/ 65 w 65"/>
                      <a:gd name="T5" fmla="*/ 13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07" name="Freeform 7"/>
                  <p:cNvSpPr/>
                  <p:nvPr/>
                </p:nvSpPr>
                <p:spPr bwMode="auto">
                  <a:xfrm>
                    <a:off x="4481513" y="2651125"/>
                    <a:ext cx="520700" cy="0"/>
                  </a:xfrm>
                  <a:custGeom>
                    <a:avLst/>
                    <a:gdLst>
                      <a:gd name="T0" fmla="*/ 328 w 328"/>
                      <a:gd name="T1" fmla="*/ 0 w 328"/>
                      <a:gd name="T2" fmla="*/ 328 w 328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</a:cxnLst>
                    <a:rect l="0" t="0" r="r" b="b"/>
                    <a:pathLst>
                      <a:path w="328">
                        <a:moveTo>
                          <a:pt x="328" y="0"/>
                        </a:moveTo>
                        <a:lnTo>
                          <a:pt x="0" y="0"/>
                        </a:lnTo>
                        <a:lnTo>
                          <a:pt x="328" y="0"/>
                        </a:lnTo>
                        <a:close/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08" name="Line 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481513" y="2651125"/>
                    <a:ext cx="520700" cy="0"/>
                  </a:xfrm>
                  <a:prstGeom prst="line">
                    <a:avLst/>
                  </a:pr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09" name="Freeform 9"/>
                  <p:cNvSpPr/>
                  <p:nvPr/>
                </p:nvSpPr>
                <p:spPr bwMode="auto">
                  <a:xfrm>
                    <a:off x="4481513" y="2120900"/>
                    <a:ext cx="754062" cy="0"/>
                  </a:xfrm>
                  <a:custGeom>
                    <a:avLst/>
                    <a:gdLst>
                      <a:gd name="T0" fmla="*/ 475 w 475"/>
                      <a:gd name="T1" fmla="*/ 0 w 475"/>
                      <a:gd name="T2" fmla="*/ 475 w 475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</a:cxnLst>
                    <a:rect l="0" t="0" r="r" b="b"/>
                    <a:pathLst>
                      <a:path w="475">
                        <a:moveTo>
                          <a:pt x="475" y="0"/>
                        </a:moveTo>
                        <a:lnTo>
                          <a:pt x="0" y="0"/>
                        </a:lnTo>
                        <a:lnTo>
                          <a:pt x="475" y="0"/>
                        </a:lnTo>
                        <a:close/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10" name="Line 1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481513" y="2120900"/>
                    <a:ext cx="754062" cy="0"/>
                  </a:xfrm>
                  <a:prstGeom prst="line">
                    <a:avLst/>
                  </a:pr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11" name="Freeform 11"/>
                  <p:cNvSpPr/>
                  <p:nvPr/>
                </p:nvSpPr>
                <p:spPr bwMode="auto">
                  <a:xfrm>
                    <a:off x="3328988" y="1592263"/>
                    <a:ext cx="1906587" cy="0"/>
                  </a:xfrm>
                  <a:custGeom>
                    <a:avLst/>
                    <a:gdLst>
                      <a:gd name="T0" fmla="*/ 1201 w 1201"/>
                      <a:gd name="T1" fmla="*/ 0 w 1201"/>
                      <a:gd name="T2" fmla="*/ 1201 w 120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</a:cxnLst>
                    <a:rect l="0" t="0" r="r" b="b"/>
                    <a:pathLst>
                      <a:path w="1201">
                        <a:moveTo>
                          <a:pt x="1201" y="0"/>
                        </a:moveTo>
                        <a:lnTo>
                          <a:pt x="0" y="0"/>
                        </a:lnTo>
                        <a:lnTo>
                          <a:pt x="1201" y="0"/>
                        </a:lnTo>
                        <a:close/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12" name="Line 1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28988" y="1592263"/>
                    <a:ext cx="1906587" cy="0"/>
                  </a:xfrm>
                  <a:prstGeom prst="line">
                    <a:avLst/>
                  </a:pr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13" name="Freeform 13"/>
                  <p:cNvSpPr/>
                  <p:nvPr/>
                </p:nvSpPr>
                <p:spPr bwMode="auto">
                  <a:xfrm>
                    <a:off x="3328988" y="1062038"/>
                    <a:ext cx="1470025" cy="0"/>
                  </a:xfrm>
                  <a:custGeom>
                    <a:avLst/>
                    <a:gdLst>
                      <a:gd name="T0" fmla="*/ 926 w 926"/>
                      <a:gd name="T1" fmla="*/ 0 w 926"/>
                      <a:gd name="T2" fmla="*/ 926 w 926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</a:cxnLst>
                    <a:rect l="0" t="0" r="r" b="b"/>
                    <a:pathLst>
                      <a:path w="926">
                        <a:moveTo>
                          <a:pt x="926" y="0"/>
                        </a:moveTo>
                        <a:lnTo>
                          <a:pt x="0" y="0"/>
                        </a:lnTo>
                        <a:lnTo>
                          <a:pt x="926" y="0"/>
                        </a:lnTo>
                        <a:close/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14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28988" y="1062038"/>
                    <a:ext cx="1470025" cy="0"/>
                  </a:xfrm>
                  <a:prstGeom prst="line">
                    <a:avLst/>
                  </a:pr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15" name="Freeform 15"/>
                  <p:cNvSpPr/>
                  <p:nvPr/>
                </p:nvSpPr>
                <p:spPr bwMode="auto">
                  <a:xfrm>
                    <a:off x="3878263" y="533400"/>
                    <a:ext cx="920750" cy="0"/>
                  </a:xfrm>
                  <a:custGeom>
                    <a:avLst/>
                    <a:gdLst>
                      <a:gd name="T0" fmla="*/ 580 w 580"/>
                      <a:gd name="T1" fmla="*/ 0 w 580"/>
                      <a:gd name="T2" fmla="*/ 580 w 580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</a:cxnLst>
                    <a:rect l="0" t="0" r="r" b="b"/>
                    <a:pathLst>
                      <a:path w="580">
                        <a:moveTo>
                          <a:pt x="580" y="0"/>
                        </a:moveTo>
                        <a:lnTo>
                          <a:pt x="0" y="0"/>
                        </a:lnTo>
                        <a:lnTo>
                          <a:pt x="580" y="0"/>
                        </a:lnTo>
                        <a:close/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16" name="Line 1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78263" y="533400"/>
                    <a:ext cx="920750" cy="0"/>
                  </a:xfrm>
                  <a:prstGeom prst="line">
                    <a:avLst/>
                  </a:pr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17" name="Freeform 17"/>
                  <p:cNvSpPr/>
                  <p:nvPr/>
                </p:nvSpPr>
                <p:spPr bwMode="auto">
                  <a:xfrm>
                    <a:off x="3878263" y="4763"/>
                    <a:ext cx="1612900" cy="0"/>
                  </a:xfrm>
                  <a:custGeom>
                    <a:avLst/>
                    <a:gdLst>
                      <a:gd name="T0" fmla="*/ 1016 w 1016"/>
                      <a:gd name="T1" fmla="*/ 0 w 1016"/>
                      <a:gd name="T2" fmla="*/ 1016 w 1016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</a:cxnLst>
                    <a:rect l="0" t="0" r="r" b="b"/>
                    <a:pathLst>
                      <a:path w="1016">
                        <a:moveTo>
                          <a:pt x="1016" y="0"/>
                        </a:moveTo>
                        <a:lnTo>
                          <a:pt x="0" y="0"/>
                        </a:lnTo>
                        <a:lnTo>
                          <a:pt x="1016" y="0"/>
                        </a:lnTo>
                        <a:close/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18" name="Line 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78262" y="4763"/>
                    <a:ext cx="5103830" cy="0"/>
                  </a:xfrm>
                  <a:prstGeom prst="line">
                    <a:avLst/>
                  </a:pr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19" name="Freeform 19"/>
                  <p:cNvSpPr/>
                  <p:nvPr/>
                </p:nvSpPr>
                <p:spPr bwMode="auto">
                  <a:xfrm>
                    <a:off x="5002213" y="2651125"/>
                    <a:ext cx="265112" cy="528638"/>
                  </a:xfrm>
                  <a:custGeom>
                    <a:avLst/>
                    <a:gdLst>
                      <a:gd name="T0" fmla="*/ 0 w 65"/>
                      <a:gd name="T1" fmla="*/ 130 h 130"/>
                      <a:gd name="T2" fmla="*/ 65 w 65"/>
                      <a:gd name="T3" fmla="*/ 65 h 130"/>
                      <a:gd name="T4" fmla="*/ 0 w 65"/>
                      <a:gd name="T5" fmla="*/ 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20" name="Freeform 20"/>
                  <p:cNvSpPr/>
                  <p:nvPr/>
                </p:nvSpPr>
                <p:spPr bwMode="auto">
                  <a:xfrm>
                    <a:off x="5002213" y="2651125"/>
                    <a:ext cx="265112" cy="528638"/>
                  </a:xfrm>
                  <a:custGeom>
                    <a:avLst/>
                    <a:gdLst>
                      <a:gd name="T0" fmla="*/ 0 w 65"/>
                      <a:gd name="T1" fmla="*/ 130 h 130"/>
                      <a:gd name="T2" fmla="*/ 65 w 65"/>
                      <a:gd name="T3" fmla="*/ 65 h 130"/>
                      <a:gd name="T4" fmla="*/ 0 w 65"/>
                      <a:gd name="T5" fmla="*/ 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21" name="Freeform 21"/>
                  <p:cNvSpPr/>
                  <p:nvPr/>
                </p:nvSpPr>
                <p:spPr bwMode="auto">
                  <a:xfrm>
                    <a:off x="5491163" y="3709988"/>
                    <a:ext cx="265112" cy="528638"/>
                  </a:xfrm>
                  <a:custGeom>
                    <a:avLst/>
                    <a:gdLst>
                      <a:gd name="T0" fmla="*/ 0 w 65"/>
                      <a:gd name="T1" fmla="*/ 130 h 130"/>
                      <a:gd name="T2" fmla="*/ 65 w 65"/>
                      <a:gd name="T3" fmla="*/ 65 h 130"/>
                      <a:gd name="T4" fmla="*/ 0 w 65"/>
                      <a:gd name="T5" fmla="*/ 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22" name="Freeform 22"/>
                  <p:cNvSpPr/>
                  <p:nvPr/>
                </p:nvSpPr>
                <p:spPr bwMode="auto">
                  <a:xfrm>
                    <a:off x="5491163" y="3709988"/>
                    <a:ext cx="265112" cy="528638"/>
                  </a:xfrm>
                  <a:custGeom>
                    <a:avLst/>
                    <a:gdLst>
                      <a:gd name="T0" fmla="*/ 0 w 65"/>
                      <a:gd name="T1" fmla="*/ 130 h 130"/>
                      <a:gd name="T2" fmla="*/ 65 w 65"/>
                      <a:gd name="T3" fmla="*/ 65 h 130"/>
                      <a:gd name="T4" fmla="*/ 0 w 65"/>
                      <a:gd name="T5" fmla="*/ 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23" name="Freeform 23"/>
                  <p:cNvSpPr/>
                  <p:nvPr/>
                </p:nvSpPr>
                <p:spPr bwMode="auto">
                  <a:xfrm>
                    <a:off x="5491163" y="4768850"/>
                    <a:ext cx="265112" cy="528638"/>
                  </a:xfrm>
                  <a:custGeom>
                    <a:avLst/>
                    <a:gdLst>
                      <a:gd name="T0" fmla="*/ 0 w 65"/>
                      <a:gd name="T1" fmla="*/ 130 h 130"/>
                      <a:gd name="T2" fmla="*/ 65 w 65"/>
                      <a:gd name="T3" fmla="*/ 65 h 130"/>
                      <a:gd name="T4" fmla="*/ 0 w 65"/>
                      <a:gd name="T5" fmla="*/ 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24" name="Freeform 24"/>
                  <p:cNvSpPr/>
                  <p:nvPr/>
                </p:nvSpPr>
                <p:spPr bwMode="auto">
                  <a:xfrm>
                    <a:off x="5491163" y="4768850"/>
                    <a:ext cx="265112" cy="528638"/>
                  </a:xfrm>
                  <a:custGeom>
                    <a:avLst/>
                    <a:gdLst>
                      <a:gd name="T0" fmla="*/ 0 w 65"/>
                      <a:gd name="T1" fmla="*/ 130 h 130"/>
                      <a:gd name="T2" fmla="*/ 65 w 65"/>
                      <a:gd name="T3" fmla="*/ 65 h 130"/>
                      <a:gd name="T4" fmla="*/ 0 w 65"/>
                      <a:gd name="T5" fmla="*/ 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25" name="Freeform 25"/>
                  <p:cNvSpPr/>
                  <p:nvPr/>
                </p:nvSpPr>
                <p:spPr bwMode="auto">
                  <a:xfrm>
                    <a:off x="4481513" y="5827713"/>
                    <a:ext cx="265112" cy="528638"/>
                  </a:xfrm>
                  <a:custGeom>
                    <a:avLst/>
                    <a:gdLst>
                      <a:gd name="T0" fmla="*/ 0 w 65"/>
                      <a:gd name="T1" fmla="*/ 130 h 130"/>
                      <a:gd name="T2" fmla="*/ 65 w 65"/>
                      <a:gd name="T3" fmla="*/ 65 h 130"/>
                      <a:gd name="T4" fmla="*/ 0 w 65"/>
                      <a:gd name="T5" fmla="*/ 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26" name="Freeform 26"/>
                  <p:cNvSpPr/>
                  <p:nvPr/>
                </p:nvSpPr>
                <p:spPr bwMode="auto">
                  <a:xfrm>
                    <a:off x="4481513" y="5827713"/>
                    <a:ext cx="265112" cy="528638"/>
                  </a:xfrm>
                  <a:custGeom>
                    <a:avLst/>
                    <a:gdLst>
                      <a:gd name="T0" fmla="*/ 0 w 65"/>
                      <a:gd name="T1" fmla="*/ 130 h 130"/>
                      <a:gd name="T2" fmla="*/ 65 w 65"/>
                      <a:gd name="T3" fmla="*/ 65 h 130"/>
                      <a:gd name="T4" fmla="*/ 0 w 65"/>
                      <a:gd name="T5" fmla="*/ 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27" name="Freeform 27"/>
                  <p:cNvSpPr/>
                  <p:nvPr/>
                </p:nvSpPr>
                <p:spPr bwMode="auto">
                  <a:xfrm>
                    <a:off x="3878263" y="3179763"/>
                    <a:ext cx="1123950" cy="0"/>
                  </a:xfrm>
                  <a:custGeom>
                    <a:avLst/>
                    <a:gdLst>
                      <a:gd name="T0" fmla="*/ 0 w 708"/>
                      <a:gd name="T1" fmla="*/ 708 w 708"/>
                      <a:gd name="T2" fmla="*/ 0 w 708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</a:cxnLst>
                    <a:rect l="0" t="0" r="r" b="b"/>
                    <a:pathLst>
                      <a:path w="708">
                        <a:moveTo>
                          <a:pt x="0" y="0"/>
                        </a:moveTo>
                        <a:lnTo>
                          <a:pt x="70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28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3878263" y="3179763"/>
                    <a:ext cx="1123950" cy="0"/>
                  </a:xfrm>
                  <a:prstGeom prst="line">
                    <a:avLst/>
                  </a:pr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29" name="Freeform 29"/>
                  <p:cNvSpPr/>
                  <p:nvPr/>
                </p:nvSpPr>
                <p:spPr bwMode="auto">
                  <a:xfrm>
                    <a:off x="3878263" y="3709988"/>
                    <a:ext cx="1612900" cy="0"/>
                  </a:xfrm>
                  <a:custGeom>
                    <a:avLst/>
                    <a:gdLst>
                      <a:gd name="T0" fmla="*/ 0 w 1016"/>
                      <a:gd name="T1" fmla="*/ 1016 w 1016"/>
                      <a:gd name="T2" fmla="*/ 0 w 1016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</a:cxnLst>
                    <a:rect l="0" t="0" r="r" b="b"/>
                    <a:pathLst>
                      <a:path w="1016">
                        <a:moveTo>
                          <a:pt x="0" y="0"/>
                        </a:moveTo>
                        <a:lnTo>
                          <a:pt x="1016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30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3878263" y="3709988"/>
                    <a:ext cx="1612900" cy="0"/>
                  </a:xfrm>
                  <a:prstGeom prst="line">
                    <a:avLst/>
                  </a:pr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31" name="Freeform 31"/>
                  <p:cNvSpPr/>
                  <p:nvPr/>
                </p:nvSpPr>
                <p:spPr bwMode="auto">
                  <a:xfrm>
                    <a:off x="4611688" y="4238625"/>
                    <a:ext cx="879475" cy="0"/>
                  </a:xfrm>
                  <a:custGeom>
                    <a:avLst/>
                    <a:gdLst>
                      <a:gd name="T0" fmla="*/ 0 w 554"/>
                      <a:gd name="T1" fmla="*/ 554 w 554"/>
                      <a:gd name="T2" fmla="*/ 0 w 554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</a:cxnLst>
                    <a:rect l="0" t="0" r="r" b="b"/>
                    <a:pathLst>
                      <a:path w="554">
                        <a:moveTo>
                          <a:pt x="0" y="0"/>
                        </a:moveTo>
                        <a:lnTo>
                          <a:pt x="55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32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4611688" y="4238625"/>
                    <a:ext cx="879475" cy="0"/>
                  </a:xfrm>
                  <a:prstGeom prst="line">
                    <a:avLst/>
                  </a:pr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33" name="Freeform 33"/>
                  <p:cNvSpPr/>
                  <p:nvPr/>
                </p:nvSpPr>
                <p:spPr bwMode="auto">
                  <a:xfrm>
                    <a:off x="4611688" y="4768850"/>
                    <a:ext cx="879475" cy="0"/>
                  </a:xfrm>
                  <a:custGeom>
                    <a:avLst/>
                    <a:gdLst>
                      <a:gd name="T0" fmla="*/ 0 w 554"/>
                      <a:gd name="T1" fmla="*/ 554 w 554"/>
                      <a:gd name="T2" fmla="*/ 0 w 554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</a:cxnLst>
                    <a:rect l="0" t="0" r="r" b="b"/>
                    <a:pathLst>
                      <a:path w="554">
                        <a:moveTo>
                          <a:pt x="0" y="0"/>
                        </a:moveTo>
                        <a:lnTo>
                          <a:pt x="55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34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4611688" y="4768850"/>
                    <a:ext cx="879475" cy="0"/>
                  </a:xfrm>
                  <a:prstGeom prst="line">
                    <a:avLst/>
                  </a:pr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35" name="Freeform 35"/>
                  <p:cNvSpPr/>
                  <p:nvPr/>
                </p:nvSpPr>
                <p:spPr bwMode="auto">
                  <a:xfrm>
                    <a:off x="3459163" y="5297488"/>
                    <a:ext cx="2032000" cy="0"/>
                  </a:xfrm>
                  <a:custGeom>
                    <a:avLst/>
                    <a:gdLst>
                      <a:gd name="T0" fmla="*/ 0 w 1280"/>
                      <a:gd name="T1" fmla="*/ 1280 w 1280"/>
                      <a:gd name="T2" fmla="*/ 0 w 1280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</a:cxnLst>
                    <a:rect l="0" t="0" r="r" b="b"/>
                    <a:pathLst>
                      <a:path w="1280">
                        <a:moveTo>
                          <a:pt x="0" y="0"/>
                        </a:moveTo>
                        <a:lnTo>
                          <a:pt x="128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36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459163" y="5297488"/>
                    <a:ext cx="2032000" cy="0"/>
                  </a:xfrm>
                  <a:prstGeom prst="line">
                    <a:avLst/>
                  </a:pr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37" name="Freeform 37"/>
                  <p:cNvSpPr/>
                  <p:nvPr/>
                </p:nvSpPr>
                <p:spPr bwMode="auto">
                  <a:xfrm>
                    <a:off x="3459163" y="5827713"/>
                    <a:ext cx="1022350" cy="0"/>
                  </a:xfrm>
                  <a:custGeom>
                    <a:avLst/>
                    <a:gdLst>
                      <a:gd name="T0" fmla="*/ 0 w 644"/>
                      <a:gd name="T1" fmla="*/ 644 w 644"/>
                      <a:gd name="T2" fmla="*/ 0 w 644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</a:cxnLst>
                    <a:rect l="0" t="0" r="r" b="b"/>
                    <a:pathLst>
                      <a:path w="644">
                        <a:moveTo>
                          <a:pt x="0" y="0"/>
                        </a:moveTo>
                        <a:lnTo>
                          <a:pt x="64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38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459163" y="5827713"/>
                    <a:ext cx="1022350" cy="0"/>
                  </a:xfrm>
                  <a:prstGeom prst="line">
                    <a:avLst/>
                  </a:pr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39" name="Freeform 39"/>
                  <p:cNvSpPr/>
                  <p:nvPr/>
                </p:nvSpPr>
                <p:spPr bwMode="auto">
                  <a:xfrm>
                    <a:off x="3878263" y="6356350"/>
                    <a:ext cx="603250" cy="0"/>
                  </a:xfrm>
                  <a:custGeom>
                    <a:avLst/>
                    <a:gdLst>
                      <a:gd name="T0" fmla="*/ 0 w 380"/>
                      <a:gd name="T1" fmla="*/ 380 w 380"/>
                      <a:gd name="T2" fmla="*/ 0 w 380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</a:cxnLst>
                    <a:rect l="0" t="0" r="r" b="b"/>
                    <a:pathLst>
                      <a:path w="380">
                        <a:moveTo>
                          <a:pt x="0" y="0"/>
                        </a:moveTo>
                        <a:lnTo>
                          <a:pt x="38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40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878263" y="6356350"/>
                    <a:ext cx="603250" cy="0"/>
                  </a:xfrm>
                  <a:prstGeom prst="line">
                    <a:avLst/>
                  </a:pr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41" name="Freeform 41"/>
                  <p:cNvSpPr/>
                  <p:nvPr/>
                </p:nvSpPr>
                <p:spPr bwMode="auto">
                  <a:xfrm>
                    <a:off x="3878263" y="6884988"/>
                    <a:ext cx="1612900" cy="0"/>
                  </a:xfrm>
                  <a:custGeom>
                    <a:avLst/>
                    <a:gdLst>
                      <a:gd name="T0" fmla="*/ 0 w 1016"/>
                      <a:gd name="T1" fmla="*/ 1016 w 1016"/>
                      <a:gd name="T2" fmla="*/ 0 w 1016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</a:cxnLst>
                    <a:rect l="0" t="0" r="r" b="b"/>
                    <a:pathLst>
                      <a:path w="1016">
                        <a:moveTo>
                          <a:pt x="0" y="0"/>
                        </a:moveTo>
                        <a:lnTo>
                          <a:pt x="1016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42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878262" y="6884988"/>
                    <a:ext cx="2428471" cy="0"/>
                  </a:xfrm>
                  <a:prstGeom prst="line">
                    <a:avLst/>
                  </a:pr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43" name="Freeform 43"/>
                  <p:cNvSpPr/>
                  <p:nvPr/>
                </p:nvSpPr>
                <p:spPr bwMode="auto">
                  <a:xfrm>
                    <a:off x="3063875" y="1062038"/>
                    <a:ext cx="265112" cy="530225"/>
                  </a:xfrm>
                  <a:custGeom>
                    <a:avLst/>
                    <a:gdLst>
                      <a:gd name="T0" fmla="*/ 65 w 65"/>
                      <a:gd name="T1" fmla="*/ 0 h 130"/>
                      <a:gd name="T2" fmla="*/ 0 w 65"/>
                      <a:gd name="T3" fmla="*/ 65 h 130"/>
                      <a:gd name="T4" fmla="*/ 65 w 65"/>
                      <a:gd name="T5" fmla="*/ 13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44" name="Freeform 44"/>
                  <p:cNvSpPr/>
                  <p:nvPr/>
                </p:nvSpPr>
                <p:spPr bwMode="auto">
                  <a:xfrm>
                    <a:off x="3063875" y="1062038"/>
                    <a:ext cx="265112" cy="530225"/>
                  </a:xfrm>
                  <a:custGeom>
                    <a:avLst/>
                    <a:gdLst>
                      <a:gd name="T0" fmla="*/ 65 w 65"/>
                      <a:gd name="T1" fmla="*/ 0 h 130"/>
                      <a:gd name="T2" fmla="*/ 0 w 65"/>
                      <a:gd name="T3" fmla="*/ 65 h 130"/>
                      <a:gd name="T4" fmla="*/ 65 w 65"/>
                      <a:gd name="T5" fmla="*/ 13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45" name="Freeform 45"/>
                  <p:cNvSpPr/>
                  <p:nvPr/>
                </p:nvSpPr>
                <p:spPr bwMode="auto">
                  <a:xfrm>
                    <a:off x="5226050" y="1592263"/>
                    <a:ext cx="265112" cy="528638"/>
                  </a:xfrm>
                  <a:custGeom>
                    <a:avLst/>
                    <a:gdLst>
                      <a:gd name="T0" fmla="*/ 0 w 65"/>
                      <a:gd name="T1" fmla="*/ 130 h 130"/>
                      <a:gd name="T2" fmla="*/ 65 w 65"/>
                      <a:gd name="T3" fmla="*/ 65 h 130"/>
                      <a:gd name="T4" fmla="*/ 0 w 65"/>
                      <a:gd name="T5" fmla="*/ 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46" name="Freeform 46"/>
                  <p:cNvSpPr/>
                  <p:nvPr/>
                </p:nvSpPr>
                <p:spPr bwMode="auto">
                  <a:xfrm>
                    <a:off x="5226050" y="1592263"/>
                    <a:ext cx="265112" cy="528638"/>
                  </a:xfrm>
                  <a:custGeom>
                    <a:avLst/>
                    <a:gdLst>
                      <a:gd name="T0" fmla="*/ 0 w 65"/>
                      <a:gd name="T1" fmla="*/ 130 h 130"/>
                      <a:gd name="T2" fmla="*/ 65 w 65"/>
                      <a:gd name="T3" fmla="*/ 65 h 130"/>
                      <a:gd name="T4" fmla="*/ 0 w 65"/>
                      <a:gd name="T5" fmla="*/ 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47" name="Freeform 47"/>
                  <p:cNvSpPr/>
                  <p:nvPr/>
                </p:nvSpPr>
                <p:spPr bwMode="auto">
                  <a:xfrm>
                    <a:off x="4221163" y="2120900"/>
                    <a:ext cx="263525" cy="530225"/>
                  </a:xfrm>
                  <a:custGeom>
                    <a:avLst/>
                    <a:gdLst>
                      <a:gd name="T0" fmla="*/ 65 w 65"/>
                      <a:gd name="T1" fmla="*/ 0 h 130"/>
                      <a:gd name="T2" fmla="*/ 0 w 65"/>
                      <a:gd name="T3" fmla="*/ 65 h 130"/>
                      <a:gd name="T4" fmla="*/ 65 w 65"/>
                      <a:gd name="T5" fmla="*/ 13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48" name="Freeform 48"/>
                  <p:cNvSpPr/>
                  <p:nvPr/>
                </p:nvSpPr>
                <p:spPr bwMode="auto">
                  <a:xfrm>
                    <a:off x="4221163" y="2120900"/>
                    <a:ext cx="263525" cy="530225"/>
                  </a:xfrm>
                  <a:custGeom>
                    <a:avLst/>
                    <a:gdLst>
                      <a:gd name="T0" fmla="*/ 65 w 65"/>
                      <a:gd name="T1" fmla="*/ 0 h 130"/>
                      <a:gd name="T2" fmla="*/ 0 w 65"/>
                      <a:gd name="T3" fmla="*/ 65 h 130"/>
                      <a:gd name="T4" fmla="*/ 65 w 65"/>
                      <a:gd name="T5" fmla="*/ 13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49" name="Freeform 49"/>
                  <p:cNvSpPr/>
                  <p:nvPr/>
                </p:nvSpPr>
                <p:spPr bwMode="auto">
                  <a:xfrm>
                    <a:off x="4791075" y="533400"/>
                    <a:ext cx="265112" cy="528638"/>
                  </a:xfrm>
                  <a:custGeom>
                    <a:avLst/>
                    <a:gdLst>
                      <a:gd name="T0" fmla="*/ 0 w 65"/>
                      <a:gd name="T1" fmla="*/ 130 h 130"/>
                      <a:gd name="T2" fmla="*/ 65 w 65"/>
                      <a:gd name="T3" fmla="*/ 65 h 130"/>
                      <a:gd name="T4" fmla="*/ 0 w 65"/>
                      <a:gd name="T5" fmla="*/ 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50" name="Freeform 50"/>
                  <p:cNvSpPr/>
                  <p:nvPr/>
                </p:nvSpPr>
                <p:spPr bwMode="auto">
                  <a:xfrm>
                    <a:off x="4791075" y="533400"/>
                    <a:ext cx="265112" cy="528638"/>
                  </a:xfrm>
                  <a:custGeom>
                    <a:avLst/>
                    <a:gdLst>
                      <a:gd name="T0" fmla="*/ 0 w 65"/>
                      <a:gd name="T1" fmla="*/ 130 h 130"/>
                      <a:gd name="T2" fmla="*/ 65 w 65"/>
                      <a:gd name="T3" fmla="*/ 65 h 130"/>
                      <a:gd name="T4" fmla="*/ 0 w 65"/>
                      <a:gd name="T5" fmla="*/ 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51" name="Freeform 51"/>
                  <p:cNvSpPr/>
                  <p:nvPr/>
                </p:nvSpPr>
                <p:spPr bwMode="auto">
                  <a:xfrm>
                    <a:off x="3617913" y="3179763"/>
                    <a:ext cx="265112" cy="530225"/>
                  </a:xfrm>
                  <a:custGeom>
                    <a:avLst/>
                    <a:gdLst>
                      <a:gd name="T0" fmla="*/ 65 w 65"/>
                      <a:gd name="T1" fmla="*/ 0 h 130"/>
                      <a:gd name="T2" fmla="*/ 0 w 65"/>
                      <a:gd name="T3" fmla="*/ 65 h 130"/>
                      <a:gd name="T4" fmla="*/ 65 w 65"/>
                      <a:gd name="T5" fmla="*/ 13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52" name="Freeform 52"/>
                  <p:cNvSpPr/>
                  <p:nvPr/>
                </p:nvSpPr>
                <p:spPr bwMode="auto">
                  <a:xfrm>
                    <a:off x="3617913" y="3179763"/>
                    <a:ext cx="265112" cy="530225"/>
                  </a:xfrm>
                  <a:custGeom>
                    <a:avLst/>
                    <a:gdLst>
                      <a:gd name="T0" fmla="*/ 65 w 65"/>
                      <a:gd name="T1" fmla="*/ 0 h 130"/>
                      <a:gd name="T2" fmla="*/ 0 w 65"/>
                      <a:gd name="T3" fmla="*/ 65 h 130"/>
                      <a:gd name="T4" fmla="*/ 65 w 65"/>
                      <a:gd name="T5" fmla="*/ 13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53" name="Freeform 53"/>
                  <p:cNvSpPr/>
                  <p:nvPr/>
                </p:nvSpPr>
                <p:spPr bwMode="auto">
                  <a:xfrm>
                    <a:off x="4351338" y="4238625"/>
                    <a:ext cx="265112" cy="530225"/>
                  </a:xfrm>
                  <a:custGeom>
                    <a:avLst/>
                    <a:gdLst>
                      <a:gd name="T0" fmla="*/ 65 w 65"/>
                      <a:gd name="T1" fmla="*/ 0 h 130"/>
                      <a:gd name="T2" fmla="*/ 0 w 65"/>
                      <a:gd name="T3" fmla="*/ 65 h 130"/>
                      <a:gd name="T4" fmla="*/ 65 w 65"/>
                      <a:gd name="T5" fmla="*/ 13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54" name="Freeform 54"/>
                  <p:cNvSpPr/>
                  <p:nvPr/>
                </p:nvSpPr>
                <p:spPr bwMode="auto">
                  <a:xfrm>
                    <a:off x="4351338" y="4238625"/>
                    <a:ext cx="265112" cy="530225"/>
                  </a:xfrm>
                  <a:custGeom>
                    <a:avLst/>
                    <a:gdLst>
                      <a:gd name="T0" fmla="*/ 65 w 65"/>
                      <a:gd name="T1" fmla="*/ 0 h 130"/>
                      <a:gd name="T2" fmla="*/ 0 w 65"/>
                      <a:gd name="T3" fmla="*/ 65 h 130"/>
                      <a:gd name="T4" fmla="*/ 65 w 65"/>
                      <a:gd name="T5" fmla="*/ 13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55" name="Freeform 55"/>
                  <p:cNvSpPr/>
                  <p:nvPr/>
                </p:nvSpPr>
                <p:spPr bwMode="auto">
                  <a:xfrm>
                    <a:off x="3198813" y="5297488"/>
                    <a:ext cx="263525" cy="530225"/>
                  </a:xfrm>
                  <a:custGeom>
                    <a:avLst/>
                    <a:gdLst>
                      <a:gd name="T0" fmla="*/ 65 w 65"/>
                      <a:gd name="T1" fmla="*/ 0 h 130"/>
                      <a:gd name="T2" fmla="*/ 0 w 65"/>
                      <a:gd name="T3" fmla="*/ 65 h 130"/>
                      <a:gd name="T4" fmla="*/ 65 w 65"/>
                      <a:gd name="T5" fmla="*/ 13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56" name="Freeform 56"/>
                  <p:cNvSpPr/>
                  <p:nvPr/>
                </p:nvSpPr>
                <p:spPr bwMode="auto">
                  <a:xfrm>
                    <a:off x="3198813" y="5297488"/>
                    <a:ext cx="263525" cy="530225"/>
                  </a:xfrm>
                  <a:custGeom>
                    <a:avLst/>
                    <a:gdLst>
                      <a:gd name="T0" fmla="*/ 65 w 65"/>
                      <a:gd name="T1" fmla="*/ 0 h 130"/>
                      <a:gd name="T2" fmla="*/ 0 w 65"/>
                      <a:gd name="T3" fmla="*/ 65 h 130"/>
                      <a:gd name="T4" fmla="*/ 65 w 65"/>
                      <a:gd name="T5" fmla="*/ 13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57" name="Freeform 57"/>
                  <p:cNvSpPr/>
                  <p:nvPr/>
                </p:nvSpPr>
                <p:spPr bwMode="auto">
                  <a:xfrm>
                    <a:off x="3617913" y="6356350"/>
                    <a:ext cx="265112" cy="528638"/>
                  </a:xfrm>
                  <a:custGeom>
                    <a:avLst/>
                    <a:gdLst>
                      <a:gd name="T0" fmla="*/ 65 w 65"/>
                      <a:gd name="T1" fmla="*/ 0 h 130"/>
                      <a:gd name="T2" fmla="*/ 0 w 65"/>
                      <a:gd name="T3" fmla="*/ 65 h 130"/>
                      <a:gd name="T4" fmla="*/ 65 w 65"/>
                      <a:gd name="T5" fmla="*/ 13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58" name="Freeform 58"/>
                  <p:cNvSpPr/>
                  <p:nvPr/>
                </p:nvSpPr>
                <p:spPr bwMode="auto">
                  <a:xfrm>
                    <a:off x="3617913" y="6356350"/>
                    <a:ext cx="265112" cy="528638"/>
                  </a:xfrm>
                  <a:custGeom>
                    <a:avLst/>
                    <a:gdLst>
                      <a:gd name="T0" fmla="*/ 65 w 65"/>
                      <a:gd name="T1" fmla="*/ 0 h 130"/>
                      <a:gd name="T2" fmla="*/ 0 w 65"/>
                      <a:gd name="T3" fmla="*/ 65 h 130"/>
                      <a:gd name="T4" fmla="*/ 65 w 65"/>
                      <a:gd name="T5" fmla="*/ 13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59" name="Line 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330319" y="4763"/>
                    <a:ext cx="442222" cy="0"/>
                  </a:xfrm>
                  <a:prstGeom prst="line">
                    <a:avLst/>
                  </a:pr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60" name="Line 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100497" y="4763"/>
                    <a:ext cx="2001561" cy="0"/>
                  </a:xfrm>
                  <a:prstGeom prst="line">
                    <a:avLst/>
                  </a:pr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61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6736032" y="6884988"/>
                    <a:ext cx="867846" cy="0"/>
                  </a:xfrm>
                  <a:prstGeom prst="line">
                    <a:avLst/>
                  </a:pr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62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7968703" y="6884988"/>
                    <a:ext cx="3601688" cy="0"/>
                  </a:xfrm>
                  <a:prstGeom prst="line">
                    <a:avLst/>
                  </a:pr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63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15275609" y="6884988"/>
                    <a:ext cx="4063371" cy="0"/>
                  </a:xfrm>
                  <a:prstGeom prst="line">
                    <a:avLst/>
                  </a:pr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</p:grpSp>
            <p:grpSp>
              <p:nvGrpSpPr>
                <p:cNvPr id="28" name="组合 27"/>
                <p:cNvGrpSpPr/>
                <p:nvPr/>
              </p:nvGrpSpPr>
              <p:grpSpPr>
                <a:xfrm flipH="1">
                  <a:off x="7305524" y="1524000"/>
                  <a:ext cx="3950487" cy="3988316"/>
                  <a:chOff x="6200775" y="4763"/>
                  <a:chExt cx="6814964" cy="6880225"/>
                </a:xfrm>
                <a:grpFill/>
              </p:grpSpPr>
              <p:sp>
                <p:nvSpPr>
                  <p:cNvPr id="29" name="Freeform 59"/>
                  <p:cNvSpPr/>
                  <p:nvPr/>
                </p:nvSpPr>
                <p:spPr bwMode="auto">
                  <a:xfrm>
                    <a:off x="7161213" y="4763"/>
                    <a:ext cx="265112" cy="528638"/>
                  </a:xfrm>
                  <a:custGeom>
                    <a:avLst/>
                    <a:gdLst>
                      <a:gd name="T0" fmla="*/ 65 w 65"/>
                      <a:gd name="T1" fmla="*/ 0 h 130"/>
                      <a:gd name="T2" fmla="*/ 0 w 65"/>
                      <a:gd name="T3" fmla="*/ 65 h 130"/>
                      <a:gd name="T4" fmla="*/ 65 w 65"/>
                      <a:gd name="T5" fmla="*/ 13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30" name="Freeform 60"/>
                  <p:cNvSpPr/>
                  <p:nvPr/>
                </p:nvSpPr>
                <p:spPr bwMode="auto">
                  <a:xfrm>
                    <a:off x="7161213" y="4763"/>
                    <a:ext cx="265112" cy="528638"/>
                  </a:xfrm>
                  <a:custGeom>
                    <a:avLst/>
                    <a:gdLst>
                      <a:gd name="T0" fmla="*/ 65 w 65"/>
                      <a:gd name="T1" fmla="*/ 0 h 130"/>
                      <a:gd name="T2" fmla="*/ 0 w 65"/>
                      <a:gd name="T3" fmla="*/ 65 h 130"/>
                      <a:gd name="T4" fmla="*/ 65 w 65"/>
                      <a:gd name="T5" fmla="*/ 13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31" name="Freeform 61"/>
                  <p:cNvSpPr/>
                  <p:nvPr/>
                </p:nvSpPr>
                <p:spPr bwMode="auto">
                  <a:xfrm>
                    <a:off x="6461125" y="2651125"/>
                    <a:ext cx="1820862" cy="0"/>
                  </a:xfrm>
                  <a:custGeom>
                    <a:avLst/>
                    <a:gdLst>
                      <a:gd name="T0" fmla="*/ 1147 w 1147"/>
                      <a:gd name="T1" fmla="*/ 0 w 1147"/>
                      <a:gd name="T2" fmla="*/ 1147 w 1147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</a:cxnLst>
                    <a:rect l="0" t="0" r="r" b="b"/>
                    <a:pathLst>
                      <a:path w="1147">
                        <a:moveTo>
                          <a:pt x="1147" y="0"/>
                        </a:moveTo>
                        <a:lnTo>
                          <a:pt x="0" y="0"/>
                        </a:lnTo>
                        <a:lnTo>
                          <a:pt x="1147" y="0"/>
                        </a:lnTo>
                        <a:close/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32" name="Line 6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461125" y="2651125"/>
                    <a:ext cx="1820862" cy="0"/>
                  </a:xfrm>
                  <a:prstGeom prst="line">
                    <a:avLst/>
                  </a:pr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33" name="Freeform 63"/>
                  <p:cNvSpPr/>
                  <p:nvPr/>
                </p:nvSpPr>
                <p:spPr bwMode="auto">
                  <a:xfrm>
                    <a:off x="6461125" y="2120900"/>
                    <a:ext cx="2336800" cy="0"/>
                  </a:xfrm>
                  <a:custGeom>
                    <a:avLst/>
                    <a:gdLst>
                      <a:gd name="T0" fmla="*/ 1472 w 1472"/>
                      <a:gd name="T1" fmla="*/ 0 w 1472"/>
                      <a:gd name="T2" fmla="*/ 1472 w 1472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</a:cxnLst>
                    <a:rect l="0" t="0" r="r" b="b"/>
                    <a:pathLst>
                      <a:path w="1472">
                        <a:moveTo>
                          <a:pt x="1472" y="0"/>
                        </a:moveTo>
                        <a:lnTo>
                          <a:pt x="0" y="0"/>
                        </a:lnTo>
                        <a:lnTo>
                          <a:pt x="1472" y="0"/>
                        </a:lnTo>
                        <a:close/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34" name="Line 6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461125" y="2120900"/>
                    <a:ext cx="2336800" cy="0"/>
                  </a:xfrm>
                  <a:prstGeom prst="line">
                    <a:avLst/>
                  </a:pr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35" name="Freeform 65"/>
                  <p:cNvSpPr/>
                  <p:nvPr/>
                </p:nvSpPr>
                <p:spPr bwMode="auto">
                  <a:xfrm>
                    <a:off x="7702550" y="1592263"/>
                    <a:ext cx="1095375" cy="0"/>
                  </a:xfrm>
                  <a:custGeom>
                    <a:avLst/>
                    <a:gdLst>
                      <a:gd name="T0" fmla="*/ 690 w 690"/>
                      <a:gd name="T1" fmla="*/ 0 w 690"/>
                      <a:gd name="T2" fmla="*/ 690 w 690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</a:cxnLst>
                    <a:rect l="0" t="0" r="r" b="b"/>
                    <a:pathLst>
                      <a:path w="690">
                        <a:moveTo>
                          <a:pt x="690" y="0"/>
                        </a:moveTo>
                        <a:lnTo>
                          <a:pt x="0" y="0"/>
                        </a:lnTo>
                        <a:lnTo>
                          <a:pt x="690" y="0"/>
                        </a:lnTo>
                        <a:close/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36" name="Line 6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702550" y="1592263"/>
                    <a:ext cx="1095375" cy="0"/>
                  </a:xfrm>
                  <a:prstGeom prst="line">
                    <a:avLst/>
                  </a:pr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37" name="Freeform 67"/>
                  <p:cNvSpPr/>
                  <p:nvPr/>
                </p:nvSpPr>
                <p:spPr bwMode="auto">
                  <a:xfrm>
                    <a:off x="7702550" y="1062038"/>
                    <a:ext cx="379412" cy="0"/>
                  </a:xfrm>
                  <a:custGeom>
                    <a:avLst/>
                    <a:gdLst>
                      <a:gd name="T0" fmla="*/ 239 w 239"/>
                      <a:gd name="T1" fmla="*/ 0 w 239"/>
                      <a:gd name="T2" fmla="*/ 239 w 239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</a:cxnLst>
                    <a:rect l="0" t="0" r="r" b="b"/>
                    <a:pathLst>
                      <a:path w="239">
                        <a:moveTo>
                          <a:pt x="239" y="0"/>
                        </a:moveTo>
                        <a:lnTo>
                          <a:pt x="0" y="0"/>
                        </a:lnTo>
                        <a:lnTo>
                          <a:pt x="239" y="0"/>
                        </a:lnTo>
                        <a:close/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38" name="Line 6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702550" y="1062038"/>
                    <a:ext cx="379412" cy="0"/>
                  </a:xfrm>
                  <a:prstGeom prst="line">
                    <a:avLst/>
                  </a:pr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39" name="Freeform 69"/>
                  <p:cNvSpPr/>
                  <p:nvPr/>
                </p:nvSpPr>
                <p:spPr bwMode="auto">
                  <a:xfrm>
                    <a:off x="7421563" y="533400"/>
                    <a:ext cx="660400" cy="0"/>
                  </a:xfrm>
                  <a:custGeom>
                    <a:avLst/>
                    <a:gdLst>
                      <a:gd name="T0" fmla="*/ 416 w 416"/>
                      <a:gd name="T1" fmla="*/ 0 w 416"/>
                      <a:gd name="T2" fmla="*/ 416 w 416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</a:cxnLst>
                    <a:rect l="0" t="0" r="r" b="b"/>
                    <a:pathLst>
                      <a:path w="416">
                        <a:moveTo>
                          <a:pt x="416" y="0"/>
                        </a:moveTo>
                        <a:lnTo>
                          <a:pt x="0" y="0"/>
                        </a:lnTo>
                        <a:lnTo>
                          <a:pt x="416" y="0"/>
                        </a:lnTo>
                        <a:close/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41" name="Line 7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421563" y="533400"/>
                    <a:ext cx="660400" cy="0"/>
                  </a:xfrm>
                  <a:prstGeom prst="line">
                    <a:avLst/>
                  </a:pr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42" name="Freeform 71"/>
                  <p:cNvSpPr/>
                  <p:nvPr/>
                </p:nvSpPr>
                <p:spPr bwMode="auto">
                  <a:xfrm>
                    <a:off x="7421563" y="4763"/>
                    <a:ext cx="1347787" cy="0"/>
                  </a:xfrm>
                  <a:custGeom>
                    <a:avLst/>
                    <a:gdLst>
                      <a:gd name="T0" fmla="*/ 849 w 849"/>
                      <a:gd name="T1" fmla="*/ 0 w 849"/>
                      <a:gd name="T2" fmla="*/ 849 w 849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</a:cxnLst>
                    <a:rect l="0" t="0" r="r" b="b"/>
                    <a:pathLst>
                      <a:path w="849">
                        <a:moveTo>
                          <a:pt x="849" y="0"/>
                        </a:moveTo>
                        <a:lnTo>
                          <a:pt x="0" y="0"/>
                        </a:lnTo>
                        <a:lnTo>
                          <a:pt x="849" y="0"/>
                        </a:lnTo>
                        <a:close/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43" name="Line 7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421561" y="4763"/>
                    <a:ext cx="5594178" cy="0"/>
                  </a:xfrm>
                  <a:prstGeom prst="line">
                    <a:avLst/>
                  </a:pr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44" name="Freeform 73"/>
                  <p:cNvSpPr/>
                  <p:nvPr/>
                </p:nvSpPr>
                <p:spPr bwMode="auto">
                  <a:xfrm>
                    <a:off x="8281988" y="2651125"/>
                    <a:ext cx="263525" cy="528638"/>
                  </a:xfrm>
                  <a:custGeom>
                    <a:avLst/>
                    <a:gdLst>
                      <a:gd name="T0" fmla="*/ 0 w 65"/>
                      <a:gd name="T1" fmla="*/ 130 h 130"/>
                      <a:gd name="T2" fmla="*/ 65 w 65"/>
                      <a:gd name="T3" fmla="*/ 65 h 130"/>
                      <a:gd name="T4" fmla="*/ 0 w 65"/>
                      <a:gd name="T5" fmla="*/ 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45" name="Freeform 74"/>
                  <p:cNvSpPr/>
                  <p:nvPr/>
                </p:nvSpPr>
                <p:spPr bwMode="auto">
                  <a:xfrm>
                    <a:off x="8281988" y="2651125"/>
                    <a:ext cx="263525" cy="528638"/>
                  </a:xfrm>
                  <a:custGeom>
                    <a:avLst/>
                    <a:gdLst>
                      <a:gd name="T0" fmla="*/ 0 w 65"/>
                      <a:gd name="T1" fmla="*/ 130 h 130"/>
                      <a:gd name="T2" fmla="*/ 65 w 65"/>
                      <a:gd name="T3" fmla="*/ 65 h 130"/>
                      <a:gd name="T4" fmla="*/ 0 w 65"/>
                      <a:gd name="T5" fmla="*/ 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46" name="Freeform 75"/>
                  <p:cNvSpPr/>
                  <p:nvPr/>
                </p:nvSpPr>
                <p:spPr bwMode="auto">
                  <a:xfrm>
                    <a:off x="8769350" y="3709988"/>
                    <a:ext cx="265112" cy="528638"/>
                  </a:xfrm>
                  <a:custGeom>
                    <a:avLst/>
                    <a:gdLst>
                      <a:gd name="T0" fmla="*/ 0 w 65"/>
                      <a:gd name="T1" fmla="*/ 130 h 130"/>
                      <a:gd name="T2" fmla="*/ 65 w 65"/>
                      <a:gd name="T3" fmla="*/ 65 h 130"/>
                      <a:gd name="T4" fmla="*/ 0 w 65"/>
                      <a:gd name="T5" fmla="*/ 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47" name="Freeform 76"/>
                  <p:cNvSpPr/>
                  <p:nvPr/>
                </p:nvSpPr>
                <p:spPr bwMode="auto">
                  <a:xfrm>
                    <a:off x="8769350" y="3709988"/>
                    <a:ext cx="265112" cy="528638"/>
                  </a:xfrm>
                  <a:custGeom>
                    <a:avLst/>
                    <a:gdLst>
                      <a:gd name="T0" fmla="*/ 0 w 65"/>
                      <a:gd name="T1" fmla="*/ 130 h 130"/>
                      <a:gd name="T2" fmla="*/ 65 w 65"/>
                      <a:gd name="T3" fmla="*/ 65 h 130"/>
                      <a:gd name="T4" fmla="*/ 0 w 65"/>
                      <a:gd name="T5" fmla="*/ 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48" name="Freeform 77"/>
                  <p:cNvSpPr/>
                  <p:nvPr/>
                </p:nvSpPr>
                <p:spPr bwMode="auto">
                  <a:xfrm>
                    <a:off x="8769350" y="4768850"/>
                    <a:ext cx="265112" cy="528638"/>
                  </a:xfrm>
                  <a:custGeom>
                    <a:avLst/>
                    <a:gdLst>
                      <a:gd name="T0" fmla="*/ 0 w 65"/>
                      <a:gd name="T1" fmla="*/ 130 h 130"/>
                      <a:gd name="T2" fmla="*/ 65 w 65"/>
                      <a:gd name="T3" fmla="*/ 65 h 130"/>
                      <a:gd name="T4" fmla="*/ 0 w 65"/>
                      <a:gd name="T5" fmla="*/ 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49" name="Freeform 78"/>
                  <p:cNvSpPr/>
                  <p:nvPr/>
                </p:nvSpPr>
                <p:spPr bwMode="auto">
                  <a:xfrm>
                    <a:off x="8769350" y="4768850"/>
                    <a:ext cx="265112" cy="528638"/>
                  </a:xfrm>
                  <a:custGeom>
                    <a:avLst/>
                    <a:gdLst>
                      <a:gd name="T0" fmla="*/ 0 w 65"/>
                      <a:gd name="T1" fmla="*/ 130 h 130"/>
                      <a:gd name="T2" fmla="*/ 65 w 65"/>
                      <a:gd name="T3" fmla="*/ 65 h 130"/>
                      <a:gd name="T4" fmla="*/ 0 w 65"/>
                      <a:gd name="T5" fmla="*/ 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50" name="Freeform 79"/>
                  <p:cNvSpPr/>
                  <p:nvPr/>
                </p:nvSpPr>
                <p:spPr bwMode="auto">
                  <a:xfrm>
                    <a:off x="7764463" y="5827713"/>
                    <a:ext cx="265112" cy="528638"/>
                  </a:xfrm>
                  <a:custGeom>
                    <a:avLst/>
                    <a:gdLst>
                      <a:gd name="T0" fmla="*/ 0 w 65"/>
                      <a:gd name="T1" fmla="*/ 130 h 130"/>
                      <a:gd name="T2" fmla="*/ 65 w 65"/>
                      <a:gd name="T3" fmla="*/ 65 h 130"/>
                      <a:gd name="T4" fmla="*/ 0 w 65"/>
                      <a:gd name="T5" fmla="*/ 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5" y="130"/>
                          <a:pt x="65" y="101"/>
                          <a:pt x="65" y="65"/>
                        </a:cubicBezTo>
                        <a:cubicBezTo>
                          <a:pt x="65" y="29"/>
                          <a:pt x="35" y="0"/>
                          <a:pt x="0" y="0"/>
                        </a:cubicBezTo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51" name="Freeform 80"/>
                  <p:cNvSpPr/>
                  <p:nvPr/>
                </p:nvSpPr>
                <p:spPr bwMode="auto">
                  <a:xfrm>
                    <a:off x="7764463" y="5827713"/>
                    <a:ext cx="265112" cy="528638"/>
                  </a:xfrm>
                  <a:custGeom>
                    <a:avLst/>
                    <a:gdLst>
                      <a:gd name="T0" fmla="*/ 0 w 65"/>
                      <a:gd name="T1" fmla="*/ 130 h 130"/>
                      <a:gd name="T2" fmla="*/ 65 w 65"/>
                      <a:gd name="T3" fmla="*/ 65 h 130"/>
                      <a:gd name="T4" fmla="*/ 0 w 65"/>
                      <a:gd name="T5" fmla="*/ 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5" y="130"/>
                          <a:pt x="65" y="101"/>
                          <a:pt x="65" y="65"/>
                        </a:cubicBezTo>
                        <a:cubicBezTo>
                          <a:pt x="65" y="29"/>
                          <a:pt x="35" y="0"/>
                          <a:pt x="0" y="0"/>
                        </a:cubicBezTo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52" name="Freeform 81"/>
                  <p:cNvSpPr/>
                  <p:nvPr/>
                </p:nvSpPr>
                <p:spPr bwMode="auto">
                  <a:xfrm>
                    <a:off x="7161213" y="3179763"/>
                    <a:ext cx="1120775" cy="0"/>
                  </a:xfrm>
                  <a:custGeom>
                    <a:avLst/>
                    <a:gdLst>
                      <a:gd name="T0" fmla="*/ 0 w 706"/>
                      <a:gd name="T1" fmla="*/ 706 w 706"/>
                      <a:gd name="T2" fmla="*/ 0 w 706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</a:cxnLst>
                    <a:rect l="0" t="0" r="r" b="b"/>
                    <a:pathLst>
                      <a:path w="706">
                        <a:moveTo>
                          <a:pt x="0" y="0"/>
                        </a:moveTo>
                        <a:lnTo>
                          <a:pt x="706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53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7161213" y="3179763"/>
                    <a:ext cx="1120775" cy="0"/>
                  </a:xfrm>
                  <a:prstGeom prst="line">
                    <a:avLst/>
                  </a:pr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54" name="Freeform 83"/>
                  <p:cNvSpPr/>
                  <p:nvPr/>
                </p:nvSpPr>
                <p:spPr bwMode="auto">
                  <a:xfrm>
                    <a:off x="7161213" y="3709988"/>
                    <a:ext cx="1608137" cy="0"/>
                  </a:xfrm>
                  <a:custGeom>
                    <a:avLst/>
                    <a:gdLst>
                      <a:gd name="T0" fmla="*/ 0 w 1013"/>
                      <a:gd name="T1" fmla="*/ 1013 w 1013"/>
                      <a:gd name="T2" fmla="*/ 0 w 1013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</a:cxnLst>
                    <a:rect l="0" t="0" r="r" b="b"/>
                    <a:pathLst>
                      <a:path w="1013">
                        <a:moveTo>
                          <a:pt x="0" y="0"/>
                        </a:moveTo>
                        <a:lnTo>
                          <a:pt x="101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55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7161213" y="3709988"/>
                    <a:ext cx="1608137" cy="0"/>
                  </a:xfrm>
                  <a:prstGeom prst="line">
                    <a:avLst/>
                  </a:pr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56" name="Freeform 85"/>
                  <p:cNvSpPr/>
                  <p:nvPr/>
                </p:nvSpPr>
                <p:spPr bwMode="auto">
                  <a:xfrm>
                    <a:off x="7889875" y="4238625"/>
                    <a:ext cx="879475" cy="0"/>
                  </a:xfrm>
                  <a:custGeom>
                    <a:avLst/>
                    <a:gdLst>
                      <a:gd name="T0" fmla="*/ 0 w 554"/>
                      <a:gd name="T1" fmla="*/ 554 w 554"/>
                      <a:gd name="T2" fmla="*/ 0 w 554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</a:cxnLst>
                    <a:rect l="0" t="0" r="r" b="b"/>
                    <a:pathLst>
                      <a:path w="554">
                        <a:moveTo>
                          <a:pt x="0" y="0"/>
                        </a:moveTo>
                        <a:lnTo>
                          <a:pt x="55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57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7889875" y="4238625"/>
                    <a:ext cx="879475" cy="0"/>
                  </a:xfrm>
                  <a:prstGeom prst="line">
                    <a:avLst/>
                  </a:pr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58" name="Freeform 87"/>
                  <p:cNvSpPr/>
                  <p:nvPr/>
                </p:nvSpPr>
                <p:spPr bwMode="auto">
                  <a:xfrm>
                    <a:off x="7889875" y="4768850"/>
                    <a:ext cx="879475" cy="0"/>
                  </a:xfrm>
                  <a:custGeom>
                    <a:avLst/>
                    <a:gdLst>
                      <a:gd name="T0" fmla="*/ 0 w 554"/>
                      <a:gd name="T1" fmla="*/ 554 w 554"/>
                      <a:gd name="T2" fmla="*/ 0 w 554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</a:cxnLst>
                    <a:rect l="0" t="0" r="r" b="b"/>
                    <a:pathLst>
                      <a:path w="554">
                        <a:moveTo>
                          <a:pt x="0" y="0"/>
                        </a:moveTo>
                        <a:lnTo>
                          <a:pt x="55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59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7889875" y="4768850"/>
                    <a:ext cx="879475" cy="0"/>
                  </a:xfrm>
                  <a:prstGeom prst="line">
                    <a:avLst/>
                  </a:pr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61" name="Freeform 89"/>
                  <p:cNvSpPr/>
                  <p:nvPr/>
                </p:nvSpPr>
                <p:spPr bwMode="auto">
                  <a:xfrm>
                    <a:off x="6737350" y="5297488"/>
                    <a:ext cx="2032000" cy="0"/>
                  </a:xfrm>
                  <a:custGeom>
                    <a:avLst/>
                    <a:gdLst>
                      <a:gd name="T0" fmla="*/ 0 w 1280"/>
                      <a:gd name="T1" fmla="*/ 1280 w 1280"/>
                      <a:gd name="T2" fmla="*/ 0 w 1280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</a:cxnLst>
                    <a:rect l="0" t="0" r="r" b="b"/>
                    <a:pathLst>
                      <a:path w="1280">
                        <a:moveTo>
                          <a:pt x="0" y="0"/>
                        </a:moveTo>
                        <a:lnTo>
                          <a:pt x="128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62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6737350" y="5297488"/>
                    <a:ext cx="2032000" cy="0"/>
                  </a:xfrm>
                  <a:prstGeom prst="line">
                    <a:avLst/>
                  </a:pr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63" name="Freeform 91"/>
                  <p:cNvSpPr/>
                  <p:nvPr/>
                </p:nvSpPr>
                <p:spPr bwMode="auto">
                  <a:xfrm>
                    <a:off x="6737350" y="5827713"/>
                    <a:ext cx="1027112" cy="0"/>
                  </a:xfrm>
                  <a:custGeom>
                    <a:avLst/>
                    <a:gdLst>
                      <a:gd name="T0" fmla="*/ 0 w 647"/>
                      <a:gd name="T1" fmla="*/ 647 w 647"/>
                      <a:gd name="T2" fmla="*/ 0 w 647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</a:cxnLst>
                    <a:rect l="0" t="0" r="r" b="b"/>
                    <a:pathLst>
                      <a:path w="647">
                        <a:moveTo>
                          <a:pt x="0" y="0"/>
                        </a:moveTo>
                        <a:lnTo>
                          <a:pt x="64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64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6737350" y="5827713"/>
                    <a:ext cx="1027112" cy="0"/>
                  </a:xfrm>
                  <a:prstGeom prst="line">
                    <a:avLst/>
                  </a:pr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65" name="Freeform 93"/>
                  <p:cNvSpPr/>
                  <p:nvPr/>
                </p:nvSpPr>
                <p:spPr bwMode="auto">
                  <a:xfrm>
                    <a:off x="7161213" y="6356350"/>
                    <a:ext cx="603250" cy="0"/>
                  </a:xfrm>
                  <a:custGeom>
                    <a:avLst/>
                    <a:gdLst>
                      <a:gd name="T0" fmla="*/ 0 w 380"/>
                      <a:gd name="T1" fmla="*/ 380 w 380"/>
                      <a:gd name="T2" fmla="*/ 0 w 380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</a:cxnLst>
                    <a:rect l="0" t="0" r="r" b="b"/>
                    <a:pathLst>
                      <a:path w="380">
                        <a:moveTo>
                          <a:pt x="0" y="0"/>
                        </a:moveTo>
                        <a:lnTo>
                          <a:pt x="38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66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7161213" y="6356350"/>
                    <a:ext cx="603250" cy="0"/>
                  </a:xfrm>
                  <a:prstGeom prst="line">
                    <a:avLst/>
                  </a:pr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67" name="Freeform 95"/>
                  <p:cNvSpPr/>
                  <p:nvPr/>
                </p:nvSpPr>
                <p:spPr bwMode="auto">
                  <a:xfrm>
                    <a:off x="7161213" y="6884988"/>
                    <a:ext cx="1608137" cy="0"/>
                  </a:xfrm>
                  <a:custGeom>
                    <a:avLst/>
                    <a:gdLst>
                      <a:gd name="T0" fmla="*/ 0 w 1013"/>
                      <a:gd name="T1" fmla="*/ 1013 w 1013"/>
                      <a:gd name="T2" fmla="*/ 0 w 1013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</a:cxnLst>
                    <a:rect l="0" t="0" r="r" b="b"/>
                    <a:pathLst>
                      <a:path w="1013">
                        <a:moveTo>
                          <a:pt x="0" y="0"/>
                        </a:moveTo>
                        <a:lnTo>
                          <a:pt x="101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68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7161213" y="6884988"/>
                    <a:ext cx="1608137" cy="0"/>
                  </a:xfrm>
                  <a:prstGeom prst="line">
                    <a:avLst/>
                  </a:pr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69" name="Freeform 97"/>
                  <p:cNvSpPr/>
                  <p:nvPr/>
                </p:nvSpPr>
                <p:spPr bwMode="auto">
                  <a:xfrm>
                    <a:off x="7439025" y="1062038"/>
                    <a:ext cx="263525" cy="530225"/>
                  </a:xfrm>
                  <a:custGeom>
                    <a:avLst/>
                    <a:gdLst>
                      <a:gd name="T0" fmla="*/ 65 w 65"/>
                      <a:gd name="T1" fmla="*/ 0 h 130"/>
                      <a:gd name="T2" fmla="*/ 0 w 65"/>
                      <a:gd name="T3" fmla="*/ 65 h 130"/>
                      <a:gd name="T4" fmla="*/ 65 w 65"/>
                      <a:gd name="T5" fmla="*/ 13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70" name="Freeform 98"/>
                  <p:cNvSpPr/>
                  <p:nvPr/>
                </p:nvSpPr>
                <p:spPr bwMode="auto">
                  <a:xfrm>
                    <a:off x="7439025" y="1062038"/>
                    <a:ext cx="263525" cy="530225"/>
                  </a:xfrm>
                  <a:custGeom>
                    <a:avLst/>
                    <a:gdLst>
                      <a:gd name="T0" fmla="*/ 65 w 65"/>
                      <a:gd name="T1" fmla="*/ 0 h 130"/>
                      <a:gd name="T2" fmla="*/ 0 w 65"/>
                      <a:gd name="T3" fmla="*/ 65 h 130"/>
                      <a:gd name="T4" fmla="*/ 65 w 65"/>
                      <a:gd name="T5" fmla="*/ 13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71" name="Freeform 99"/>
                  <p:cNvSpPr/>
                  <p:nvPr/>
                </p:nvSpPr>
                <p:spPr bwMode="auto">
                  <a:xfrm>
                    <a:off x="8786813" y="1592263"/>
                    <a:ext cx="265112" cy="528638"/>
                  </a:xfrm>
                  <a:custGeom>
                    <a:avLst/>
                    <a:gdLst>
                      <a:gd name="T0" fmla="*/ 0 w 65"/>
                      <a:gd name="T1" fmla="*/ 130 h 130"/>
                      <a:gd name="T2" fmla="*/ 65 w 65"/>
                      <a:gd name="T3" fmla="*/ 65 h 130"/>
                      <a:gd name="T4" fmla="*/ 0 w 65"/>
                      <a:gd name="T5" fmla="*/ 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72" name="Freeform 100"/>
                  <p:cNvSpPr/>
                  <p:nvPr/>
                </p:nvSpPr>
                <p:spPr bwMode="auto">
                  <a:xfrm>
                    <a:off x="8786813" y="1592263"/>
                    <a:ext cx="265112" cy="528638"/>
                  </a:xfrm>
                  <a:custGeom>
                    <a:avLst/>
                    <a:gdLst>
                      <a:gd name="T0" fmla="*/ 0 w 65"/>
                      <a:gd name="T1" fmla="*/ 130 h 130"/>
                      <a:gd name="T2" fmla="*/ 65 w 65"/>
                      <a:gd name="T3" fmla="*/ 65 h 130"/>
                      <a:gd name="T4" fmla="*/ 0 w 65"/>
                      <a:gd name="T5" fmla="*/ 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73" name="Freeform 102"/>
                  <p:cNvSpPr/>
                  <p:nvPr/>
                </p:nvSpPr>
                <p:spPr bwMode="auto">
                  <a:xfrm>
                    <a:off x="6200775" y="2120900"/>
                    <a:ext cx="263525" cy="530225"/>
                  </a:xfrm>
                  <a:custGeom>
                    <a:avLst/>
                    <a:gdLst>
                      <a:gd name="T0" fmla="*/ 65 w 65"/>
                      <a:gd name="T1" fmla="*/ 0 h 130"/>
                      <a:gd name="T2" fmla="*/ 0 w 65"/>
                      <a:gd name="T3" fmla="*/ 65 h 130"/>
                      <a:gd name="T4" fmla="*/ 65 w 65"/>
                      <a:gd name="T5" fmla="*/ 13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74" name="Freeform 103"/>
                  <p:cNvSpPr/>
                  <p:nvPr/>
                </p:nvSpPr>
                <p:spPr bwMode="auto">
                  <a:xfrm>
                    <a:off x="8069263" y="533400"/>
                    <a:ext cx="265112" cy="528638"/>
                  </a:xfrm>
                  <a:custGeom>
                    <a:avLst/>
                    <a:gdLst>
                      <a:gd name="T0" fmla="*/ 0 w 65"/>
                      <a:gd name="T1" fmla="*/ 130 h 130"/>
                      <a:gd name="T2" fmla="*/ 65 w 65"/>
                      <a:gd name="T3" fmla="*/ 65 h 130"/>
                      <a:gd name="T4" fmla="*/ 0 w 65"/>
                      <a:gd name="T5" fmla="*/ 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75" name="Freeform 104"/>
                  <p:cNvSpPr/>
                  <p:nvPr/>
                </p:nvSpPr>
                <p:spPr bwMode="auto">
                  <a:xfrm>
                    <a:off x="8069263" y="533400"/>
                    <a:ext cx="265112" cy="528638"/>
                  </a:xfrm>
                  <a:custGeom>
                    <a:avLst/>
                    <a:gdLst>
                      <a:gd name="T0" fmla="*/ 0 w 65"/>
                      <a:gd name="T1" fmla="*/ 130 h 130"/>
                      <a:gd name="T2" fmla="*/ 65 w 65"/>
                      <a:gd name="T3" fmla="*/ 65 h 130"/>
                      <a:gd name="T4" fmla="*/ 0 w 65"/>
                      <a:gd name="T5" fmla="*/ 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76" name="Freeform 105"/>
                  <p:cNvSpPr/>
                  <p:nvPr/>
                </p:nvSpPr>
                <p:spPr bwMode="auto">
                  <a:xfrm>
                    <a:off x="6900863" y="3179763"/>
                    <a:ext cx="265112" cy="530225"/>
                  </a:xfrm>
                  <a:custGeom>
                    <a:avLst/>
                    <a:gdLst>
                      <a:gd name="T0" fmla="*/ 65 w 65"/>
                      <a:gd name="T1" fmla="*/ 0 h 130"/>
                      <a:gd name="T2" fmla="*/ 0 w 65"/>
                      <a:gd name="T3" fmla="*/ 65 h 130"/>
                      <a:gd name="T4" fmla="*/ 65 w 65"/>
                      <a:gd name="T5" fmla="*/ 13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77" name="Freeform 106"/>
                  <p:cNvSpPr/>
                  <p:nvPr/>
                </p:nvSpPr>
                <p:spPr bwMode="auto">
                  <a:xfrm>
                    <a:off x="6900863" y="3179763"/>
                    <a:ext cx="265112" cy="530225"/>
                  </a:xfrm>
                  <a:custGeom>
                    <a:avLst/>
                    <a:gdLst>
                      <a:gd name="T0" fmla="*/ 65 w 65"/>
                      <a:gd name="T1" fmla="*/ 0 h 130"/>
                      <a:gd name="T2" fmla="*/ 0 w 65"/>
                      <a:gd name="T3" fmla="*/ 65 h 130"/>
                      <a:gd name="T4" fmla="*/ 65 w 65"/>
                      <a:gd name="T5" fmla="*/ 13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78" name="Freeform 131"/>
                  <p:cNvSpPr/>
                  <p:nvPr/>
                </p:nvSpPr>
                <p:spPr bwMode="auto">
                  <a:xfrm>
                    <a:off x="7629525" y="4238625"/>
                    <a:ext cx="265112" cy="530225"/>
                  </a:xfrm>
                  <a:custGeom>
                    <a:avLst/>
                    <a:gdLst>
                      <a:gd name="T0" fmla="*/ 65 w 65"/>
                      <a:gd name="T1" fmla="*/ 0 h 130"/>
                      <a:gd name="T2" fmla="*/ 0 w 65"/>
                      <a:gd name="T3" fmla="*/ 65 h 130"/>
                      <a:gd name="T4" fmla="*/ 65 w 65"/>
                      <a:gd name="T5" fmla="*/ 13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79" name="Freeform 132"/>
                  <p:cNvSpPr/>
                  <p:nvPr/>
                </p:nvSpPr>
                <p:spPr bwMode="auto">
                  <a:xfrm>
                    <a:off x="7629525" y="4238625"/>
                    <a:ext cx="265112" cy="530225"/>
                  </a:xfrm>
                  <a:custGeom>
                    <a:avLst/>
                    <a:gdLst>
                      <a:gd name="T0" fmla="*/ 65 w 65"/>
                      <a:gd name="T1" fmla="*/ 0 h 130"/>
                      <a:gd name="T2" fmla="*/ 0 w 65"/>
                      <a:gd name="T3" fmla="*/ 65 h 130"/>
                      <a:gd name="T4" fmla="*/ 65 w 65"/>
                      <a:gd name="T5" fmla="*/ 13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80" name="Freeform 133"/>
                  <p:cNvSpPr/>
                  <p:nvPr/>
                </p:nvSpPr>
                <p:spPr bwMode="auto">
                  <a:xfrm>
                    <a:off x="6477000" y="5297488"/>
                    <a:ext cx="265112" cy="530225"/>
                  </a:xfrm>
                  <a:custGeom>
                    <a:avLst/>
                    <a:gdLst>
                      <a:gd name="T0" fmla="*/ 65 w 65"/>
                      <a:gd name="T1" fmla="*/ 0 h 130"/>
                      <a:gd name="T2" fmla="*/ 0 w 65"/>
                      <a:gd name="T3" fmla="*/ 65 h 130"/>
                      <a:gd name="T4" fmla="*/ 65 w 65"/>
                      <a:gd name="T5" fmla="*/ 13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81" name="Freeform 134"/>
                  <p:cNvSpPr/>
                  <p:nvPr/>
                </p:nvSpPr>
                <p:spPr bwMode="auto">
                  <a:xfrm>
                    <a:off x="6477000" y="5297488"/>
                    <a:ext cx="265112" cy="530225"/>
                  </a:xfrm>
                  <a:custGeom>
                    <a:avLst/>
                    <a:gdLst>
                      <a:gd name="T0" fmla="*/ 65 w 65"/>
                      <a:gd name="T1" fmla="*/ 0 h 130"/>
                      <a:gd name="T2" fmla="*/ 0 w 65"/>
                      <a:gd name="T3" fmla="*/ 65 h 130"/>
                      <a:gd name="T4" fmla="*/ 65 w 65"/>
                      <a:gd name="T5" fmla="*/ 13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82" name="Freeform 135"/>
                  <p:cNvSpPr/>
                  <p:nvPr/>
                </p:nvSpPr>
                <p:spPr bwMode="auto">
                  <a:xfrm>
                    <a:off x="6900863" y="6356350"/>
                    <a:ext cx="265112" cy="528638"/>
                  </a:xfrm>
                  <a:custGeom>
                    <a:avLst/>
                    <a:gdLst>
                      <a:gd name="T0" fmla="*/ 65 w 65"/>
                      <a:gd name="T1" fmla="*/ 0 h 130"/>
                      <a:gd name="T2" fmla="*/ 0 w 65"/>
                      <a:gd name="T3" fmla="*/ 65 h 130"/>
                      <a:gd name="T4" fmla="*/ 65 w 65"/>
                      <a:gd name="T5" fmla="*/ 13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83" name="Freeform 136"/>
                  <p:cNvSpPr/>
                  <p:nvPr/>
                </p:nvSpPr>
                <p:spPr bwMode="auto">
                  <a:xfrm>
                    <a:off x="6900863" y="6356350"/>
                    <a:ext cx="265112" cy="528638"/>
                  </a:xfrm>
                  <a:custGeom>
                    <a:avLst/>
                    <a:gdLst>
                      <a:gd name="T0" fmla="*/ 65 w 65"/>
                      <a:gd name="T1" fmla="*/ 0 h 130"/>
                      <a:gd name="T2" fmla="*/ 0 w 65"/>
                      <a:gd name="T3" fmla="*/ 65 h 130"/>
                      <a:gd name="T4" fmla="*/ 65 w 65"/>
                      <a:gd name="T5" fmla="*/ 13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grp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</p:grpSp>
          </p:grpSp>
          <p:grpSp>
            <p:nvGrpSpPr>
              <p:cNvPr id="196" name="lansebuqi"/>
              <p:cNvGrpSpPr/>
              <p:nvPr/>
            </p:nvGrpSpPr>
            <p:grpSpPr>
              <a:xfrm>
                <a:off x="909546" y="1980066"/>
                <a:ext cx="10289164" cy="3077208"/>
                <a:chOff x="909546" y="1980066"/>
                <a:chExt cx="10289164" cy="3077208"/>
              </a:xfrm>
            </p:grpSpPr>
            <p:grpSp>
              <p:nvGrpSpPr>
                <p:cNvPr id="187" name="lansebuqi"/>
                <p:cNvGrpSpPr/>
                <p:nvPr/>
              </p:nvGrpSpPr>
              <p:grpSpPr>
                <a:xfrm>
                  <a:off x="9948667" y="1980066"/>
                  <a:ext cx="1250043" cy="3070858"/>
                  <a:chOff x="9948667" y="1980066"/>
                  <a:chExt cx="1250043" cy="3070858"/>
                </a:xfrm>
              </p:grpSpPr>
              <p:cxnSp>
                <p:nvCxnSpPr>
                  <p:cNvPr id="181" name="直接连接符 180"/>
                  <p:cNvCxnSpPr/>
                  <p:nvPr/>
                </p:nvCxnSpPr>
                <p:spPr>
                  <a:xfrm>
                    <a:off x="10367768" y="1980066"/>
                    <a:ext cx="649968" cy="0"/>
                  </a:xfrm>
                  <a:prstGeom prst="line">
                    <a:avLst/>
                  </a:prstGeom>
                  <a:noFill/>
                  <a:ln w="215900" cap="rnd">
                    <a:solidFill>
                      <a:srgbClr val="48BEFE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82" name="直接连接符 181"/>
                  <p:cNvCxnSpPr/>
                  <p:nvPr/>
                </p:nvCxnSpPr>
                <p:spPr>
                  <a:xfrm>
                    <a:off x="9948667" y="2594428"/>
                    <a:ext cx="649968" cy="0"/>
                  </a:xfrm>
                  <a:prstGeom prst="line">
                    <a:avLst/>
                  </a:prstGeom>
                  <a:noFill/>
                  <a:ln w="215900" cap="rnd">
                    <a:solidFill>
                      <a:srgbClr val="48BEFE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83" name="直接连接符 182"/>
                  <p:cNvCxnSpPr/>
                  <p:nvPr/>
                </p:nvCxnSpPr>
                <p:spPr>
                  <a:xfrm>
                    <a:off x="10248704" y="3207836"/>
                    <a:ext cx="649968" cy="0"/>
                  </a:xfrm>
                  <a:prstGeom prst="line">
                    <a:avLst/>
                  </a:prstGeom>
                  <a:noFill/>
                  <a:ln w="215900" cap="rnd">
                    <a:solidFill>
                      <a:srgbClr val="48BEFE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84" name="直接连接符 183"/>
                  <p:cNvCxnSpPr/>
                  <p:nvPr/>
                </p:nvCxnSpPr>
                <p:spPr>
                  <a:xfrm>
                    <a:off x="9962954" y="3822199"/>
                    <a:ext cx="649968" cy="0"/>
                  </a:xfrm>
                  <a:prstGeom prst="line">
                    <a:avLst/>
                  </a:prstGeom>
                  <a:noFill/>
                  <a:ln w="215900" cap="rnd">
                    <a:solidFill>
                      <a:srgbClr val="48BEFE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85" name="直接连接符 184"/>
                  <p:cNvCxnSpPr/>
                  <p:nvPr/>
                </p:nvCxnSpPr>
                <p:spPr>
                  <a:xfrm>
                    <a:off x="9962954" y="4431799"/>
                    <a:ext cx="649968" cy="0"/>
                  </a:xfrm>
                  <a:prstGeom prst="line">
                    <a:avLst/>
                  </a:prstGeom>
                  <a:noFill/>
                  <a:ln w="215900" cap="rnd">
                    <a:solidFill>
                      <a:srgbClr val="48BEFE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86" name="直接连接符 185"/>
                  <p:cNvCxnSpPr/>
                  <p:nvPr/>
                </p:nvCxnSpPr>
                <p:spPr>
                  <a:xfrm>
                    <a:off x="10548742" y="5050924"/>
                    <a:ext cx="649968" cy="0"/>
                  </a:xfrm>
                  <a:prstGeom prst="line">
                    <a:avLst/>
                  </a:prstGeom>
                  <a:noFill/>
                  <a:ln w="215900" cap="rnd">
                    <a:solidFill>
                      <a:srgbClr val="48BEFE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188" name="lansebuqi"/>
                <p:cNvGrpSpPr/>
                <p:nvPr/>
              </p:nvGrpSpPr>
              <p:grpSpPr>
                <a:xfrm>
                  <a:off x="909546" y="1992766"/>
                  <a:ext cx="1232580" cy="3064508"/>
                  <a:chOff x="10186792" y="1980066"/>
                  <a:chExt cx="1232580" cy="3064508"/>
                </a:xfrm>
              </p:grpSpPr>
              <p:cxnSp>
                <p:nvCxnSpPr>
                  <p:cNvPr id="189" name="直接连接符 188"/>
                  <p:cNvCxnSpPr/>
                  <p:nvPr/>
                </p:nvCxnSpPr>
                <p:spPr>
                  <a:xfrm>
                    <a:off x="10367768" y="1980066"/>
                    <a:ext cx="649968" cy="0"/>
                  </a:xfrm>
                  <a:prstGeom prst="line">
                    <a:avLst/>
                  </a:prstGeom>
                  <a:noFill/>
                  <a:ln w="215900" cap="rnd">
                    <a:solidFill>
                      <a:srgbClr val="48BEFE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90" name="直接连接符 189"/>
                  <p:cNvCxnSpPr/>
                  <p:nvPr/>
                </p:nvCxnSpPr>
                <p:spPr>
                  <a:xfrm>
                    <a:off x="10615417" y="2581728"/>
                    <a:ext cx="649968" cy="0"/>
                  </a:xfrm>
                  <a:prstGeom prst="line">
                    <a:avLst/>
                  </a:prstGeom>
                  <a:noFill/>
                  <a:ln w="215900" cap="rnd">
                    <a:solidFill>
                      <a:srgbClr val="48BEFE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91" name="直接连接符 190"/>
                  <p:cNvCxnSpPr/>
                  <p:nvPr/>
                </p:nvCxnSpPr>
                <p:spPr>
                  <a:xfrm>
                    <a:off x="10490004" y="3207836"/>
                    <a:ext cx="649968" cy="0"/>
                  </a:xfrm>
                  <a:prstGeom prst="line">
                    <a:avLst/>
                  </a:prstGeom>
                  <a:noFill/>
                  <a:ln w="215900" cap="rnd">
                    <a:solidFill>
                      <a:srgbClr val="48BEFE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92" name="直接连接符 191"/>
                  <p:cNvCxnSpPr/>
                  <p:nvPr/>
                </p:nvCxnSpPr>
                <p:spPr>
                  <a:xfrm>
                    <a:off x="10769404" y="3815849"/>
                    <a:ext cx="649968" cy="0"/>
                  </a:xfrm>
                  <a:prstGeom prst="line">
                    <a:avLst/>
                  </a:prstGeom>
                  <a:noFill/>
                  <a:ln w="215900" cap="rnd">
                    <a:solidFill>
                      <a:srgbClr val="48BEFE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93" name="直接连接符 192"/>
                  <p:cNvCxnSpPr/>
                  <p:nvPr/>
                </p:nvCxnSpPr>
                <p:spPr>
                  <a:xfrm>
                    <a:off x="10769404" y="4425449"/>
                    <a:ext cx="649968" cy="0"/>
                  </a:xfrm>
                  <a:prstGeom prst="line">
                    <a:avLst/>
                  </a:prstGeom>
                  <a:noFill/>
                  <a:ln w="215900" cap="rnd">
                    <a:solidFill>
                      <a:srgbClr val="48BEFE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94" name="直接连接符 193"/>
                  <p:cNvCxnSpPr/>
                  <p:nvPr/>
                </p:nvCxnSpPr>
                <p:spPr>
                  <a:xfrm>
                    <a:off x="10186792" y="5044574"/>
                    <a:ext cx="649968" cy="0"/>
                  </a:xfrm>
                  <a:prstGeom prst="line">
                    <a:avLst/>
                  </a:prstGeom>
                  <a:noFill/>
                  <a:ln w="215900" cap="rnd">
                    <a:solidFill>
                      <a:srgbClr val="48BEFE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</p:grpSp>
      <p:grpSp>
        <p:nvGrpSpPr>
          <p:cNvPr id="383" name="组合 382"/>
          <p:cNvGrpSpPr/>
          <p:nvPr/>
        </p:nvGrpSpPr>
        <p:grpSpPr>
          <a:xfrm>
            <a:off x="-522513" y="1162958"/>
            <a:ext cx="14323930" cy="6502400"/>
            <a:chOff x="-522513" y="1175658"/>
            <a:chExt cx="14323930" cy="6502400"/>
          </a:xfrm>
        </p:grpSpPr>
        <p:grpSp>
          <p:nvGrpSpPr>
            <p:cNvPr id="210" name="组合 209"/>
            <p:cNvGrpSpPr/>
            <p:nvPr/>
          </p:nvGrpSpPr>
          <p:grpSpPr>
            <a:xfrm>
              <a:off x="-522513" y="1175658"/>
              <a:ext cx="14323930" cy="6502400"/>
              <a:chOff x="-1204686" y="111927"/>
              <a:chExt cx="12990285" cy="5896987"/>
            </a:xfrm>
          </p:grpSpPr>
          <p:sp>
            <p:nvSpPr>
              <p:cNvPr id="209" name="矩形 208"/>
              <p:cNvSpPr/>
              <p:nvPr/>
            </p:nvSpPr>
            <p:spPr>
              <a:xfrm>
                <a:off x="-1204686" y="5007428"/>
                <a:ext cx="12990285" cy="25778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8" name="组合 207"/>
              <p:cNvGrpSpPr/>
              <p:nvPr/>
            </p:nvGrpSpPr>
            <p:grpSpPr>
              <a:xfrm>
                <a:off x="-653143" y="111927"/>
                <a:ext cx="12322628" cy="5896987"/>
                <a:chOff x="624114" y="1824613"/>
                <a:chExt cx="12322628" cy="5896987"/>
              </a:xfrm>
            </p:grpSpPr>
            <p:sp>
              <p:nvSpPr>
                <p:cNvPr id="5" name="任意多边形 4"/>
                <p:cNvSpPr/>
                <p:nvPr/>
              </p:nvSpPr>
              <p:spPr>
                <a:xfrm>
                  <a:off x="5944826" y="5022824"/>
                  <a:ext cx="844622" cy="1115695"/>
                </a:xfrm>
                <a:custGeom>
                  <a:avLst/>
                  <a:gdLst>
                    <a:gd name="connsiteX0" fmla="*/ 1040523 w 1351736"/>
                    <a:gd name="connsiteY0" fmla="*/ 0 h 1595709"/>
                    <a:gd name="connsiteX1" fmla="*/ 1306495 w 1351736"/>
                    <a:gd name="connsiteY1" fmla="*/ 0 h 1595709"/>
                    <a:gd name="connsiteX2" fmla="*/ 1329669 w 1351736"/>
                    <a:gd name="connsiteY2" fmla="*/ 151644 h 1595709"/>
                    <a:gd name="connsiteX3" fmla="*/ 1351736 w 1351736"/>
                    <a:gd name="connsiteY3" fmla="*/ 588092 h 1595709"/>
                    <a:gd name="connsiteX4" fmla="*/ 1329669 w 1351736"/>
                    <a:gd name="connsiteY4" fmla="*/ 1024540 h 1595709"/>
                    <a:gd name="connsiteX5" fmla="*/ 1275971 w 1351736"/>
                    <a:gd name="connsiteY5" fmla="*/ 1375936 h 1595709"/>
                    <a:gd name="connsiteX6" fmla="*/ 1211804 w 1351736"/>
                    <a:gd name="connsiteY6" fmla="*/ 1341153 h 1595709"/>
                    <a:gd name="connsiteX7" fmla="*/ 845027 w 1351736"/>
                    <a:gd name="connsiteY7" fmla="*/ 1267201 h 1595709"/>
                    <a:gd name="connsiteX8" fmla="*/ 178737 w 1351736"/>
                    <a:gd name="connsiteY8" fmla="*/ 1542829 h 1595709"/>
                    <a:gd name="connsiteX9" fmla="*/ 135050 w 1351736"/>
                    <a:gd name="connsiteY9" fmla="*/ 1595709 h 1595709"/>
                    <a:gd name="connsiteX10" fmla="*/ 27240 w 1351736"/>
                    <a:gd name="connsiteY10" fmla="*/ 1465216 h 1595709"/>
                    <a:gd name="connsiteX11" fmla="*/ 0 w 1351736"/>
                    <a:gd name="connsiteY11" fmla="*/ 1442771 h 1595709"/>
                    <a:gd name="connsiteX12" fmla="*/ 29067 w 1351736"/>
                    <a:gd name="connsiteY12" fmla="*/ 1425134 h 1595709"/>
                    <a:gd name="connsiteX13" fmla="*/ 1013685 w 1351736"/>
                    <a:gd name="connsiteY13" fmla="*/ 104243 h 1595709"/>
                    <a:gd name="connsiteX0-1" fmla="*/ 1040523 w 1351736"/>
                    <a:gd name="connsiteY0-2" fmla="*/ 0 h 1542829"/>
                    <a:gd name="connsiteX1-3" fmla="*/ 1306495 w 1351736"/>
                    <a:gd name="connsiteY1-4" fmla="*/ 0 h 1542829"/>
                    <a:gd name="connsiteX2-5" fmla="*/ 1329669 w 1351736"/>
                    <a:gd name="connsiteY2-6" fmla="*/ 151644 h 1542829"/>
                    <a:gd name="connsiteX3-7" fmla="*/ 1351736 w 1351736"/>
                    <a:gd name="connsiteY3-8" fmla="*/ 588092 h 1542829"/>
                    <a:gd name="connsiteX4-9" fmla="*/ 1329669 w 1351736"/>
                    <a:gd name="connsiteY4-10" fmla="*/ 1024540 h 1542829"/>
                    <a:gd name="connsiteX5-11" fmla="*/ 1275971 w 1351736"/>
                    <a:gd name="connsiteY5-12" fmla="*/ 1375936 h 1542829"/>
                    <a:gd name="connsiteX6-13" fmla="*/ 1211804 w 1351736"/>
                    <a:gd name="connsiteY6-14" fmla="*/ 1341153 h 1542829"/>
                    <a:gd name="connsiteX7-15" fmla="*/ 845027 w 1351736"/>
                    <a:gd name="connsiteY7-16" fmla="*/ 1267201 h 1542829"/>
                    <a:gd name="connsiteX8-17" fmla="*/ 178737 w 1351736"/>
                    <a:gd name="connsiteY8-18" fmla="*/ 1542829 h 1542829"/>
                    <a:gd name="connsiteX9-19" fmla="*/ 27240 w 1351736"/>
                    <a:gd name="connsiteY9-20" fmla="*/ 1465216 h 1542829"/>
                    <a:gd name="connsiteX10-21" fmla="*/ 0 w 1351736"/>
                    <a:gd name="connsiteY10-22" fmla="*/ 1442771 h 1542829"/>
                    <a:gd name="connsiteX11-23" fmla="*/ 29067 w 1351736"/>
                    <a:gd name="connsiteY11-24" fmla="*/ 1425134 h 1542829"/>
                    <a:gd name="connsiteX12-25" fmla="*/ 1013685 w 1351736"/>
                    <a:gd name="connsiteY12-26" fmla="*/ 104243 h 1542829"/>
                    <a:gd name="connsiteX13-27" fmla="*/ 1040523 w 1351736"/>
                    <a:gd name="connsiteY13-28" fmla="*/ 0 h 1542829"/>
                    <a:gd name="connsiteX0-29" fmla="*/ 1040523 w 1351736"/>
                    <a:gd name="connsiteY0-30" fmla="*/ 0 h 1465216"/>
                    <a:gd name="connsiteX1-31" fmla="*/ 1306495 w 1351736"/>
                    <a:gd name="connsiteY1-32" fmla="*/ 0 h 1465216"/>
                    <a:gd name="connsiteX2-33" fmla="*/ 1329669 w 1351736"/>
                    <a:gd name="connsiteY2-34" fmla="*/ 151644 h 1465216"/>
                    <a:gd name="connsiteX3-35" fmla="*/ 1351736 w 1351736"/>
                    <a:gd name="connsiteY3-36" fmla="*/ 588092 h 1465216"/>
                    <a:gd name="connsiteX4-37" fmla="*/ 1329669 w 1351736"/>
                    <a:gd name="connsiteY4-38" fmla="*/ 1024540 h 1465216"/>
                    <a:gd name="connsiteX5-39" fmla="*/ 1275971 w 1351736"/>
                    <a:gd name="connsiteY5-40" fmla="*/ 1375936 h 1465216"/>
                    <a:gd name="connsiteX6-41" fmla="*/ 1211804 w 1351736"/>
                    <a:gd name="connsiteY6-42" fmla="*/ 1341153 h 1465216"/>
                    <a:gd name="connsiteX7-43" fmla="*/ 845027 w 1351736"/>
                    <a:gd name="connsiteY7-44" fmla="*/ 1267201 h 1465216"/>
                    <a:gd name="connsiteX8-45" fmla="*/ 27240 w 1351736"/>
                    <a:gd name="connsiteY8-46" fmla="*/ 1465216 h 1465216"/>
                    <a:gd name="connsiteX9-47" fmla="*/ 0 w 1351736"/>
                    <a:gd name="connsiteY9-48" fmla="*/ 1442771 h 1465216"/>
                    <a:gd name="connsiteX10-49" fmla="*/ 29067 w 1351736"/>
                    <a:gd name="connsiteY10-50" fmla="*/ 1425134 h 1465216"/>
                    <a:gd name="connsiteX11-51" fmla="*/ 1013685 w 1351736"/>
                    <a:gd name="connsiteY11-52" fmla="*/ 104243 h 1465216"/>
                    <a:gd name="connsiteX12-53" fmla="*/ 1040523 w 1351736"/>
                    <a:gd name="connsiteY12-54" fmla="*/ 0 h 1465216"/>
                    <a:gd name="connsiteX0-55" fmla="*/ 1040523 w 1351736"/>
                    <a:gd name="connsiteY0-56" fmla="*/ 0 h 1442771"/>
                    <a:gd name="connsiteX1-57" fmla="*/ 1306495 w 1351736"/>
                    <a:gd name="connsiteY1-58" fmla="*/ 0 h 1442771"/>
                    <a:gd name="connsiteX2-59" fmla="*/ 1329669 w 1351736"/>
                    <a:gd name="connsiteY2-60" fmla="*/ 151644 h 1442771"/>
                    <a:gd name="connsiteX3-61" fmla="*/ 1351736 w 1351736"/>
                    <a:gd name="connsiteY3-62" fmla="*/ 588092 h 1442771"/>
                    <a:gd name="connsiteX4-63" fmla="*/ 1329669 w 1351736"/>
                    <a:gd name="connsiteY4-64" fmla="*/ 1024540 h 1442771"/>
                    <a:gd name="connsiteX5-65" fmla="*/ 1275971 w 1351736"/>
                    <a:gd name="connsiteY5-66" fmla="*/ 1375936 h 1442771"/>
                    <a:gd name="connsiteX6-67" fmla="*/ 1211804 w 1351736"/>
                    <a:gd name="connsiteY6-68" fmla="*/ 1341153 h 1442771"/>
                    <a:gd name="connsiteX7-69" fmla="*/ 845027 w 1351736"/>
                    <a:gd name="connsiteY7-70" fmla="*/ 1267201 h 1442771"/>
                    <a:gd name="connsiteX8-71" fmla="*/ 0 w 1351736"/>
                    <a:gd name="connsiteY8-72" fmla="*/ 1442771 h 1442771"/>
                    <a:gd name="connsiteX9-73" fmla="*/ 29067 w 1351736"/>
                    <a:gd name="connsiteY9-74" fmla="*/ 1425134 h 1442771"/>
                    <a:gd name="connsiteX10-75" fmla="*/ 1013685 w 1351736"/>
                    <a:gd name="connsiteY10-76" fmla="*/ 104243 h 1442771"/>
                    <a:gd name="connsiteX11-77" fmla="*/ 1040523 w 1351736"/>
                    <a:gd name="connsiteY11-78" fmla="*/ 0 h 1442771"/>
                    <a:gd name="connsiteX0-79" fmla="*/ 1012345 w 1323558"/>
                    <a:gd name="connsiteY0-80" fmla="*/ 0 h 1484984"/>
                    <a:gd name="connsiteX1-81" fmla="*/ 1278317 w 1323558"/>
                    <a:gd name="connsiteY1-82" fmla="*/ 0 h 1484984"/>
                    <a:gd name="connsiteX2-83" fmla="*/ 1301491 w 1323558"/>
                    <a:gd name="connsiteY2-84" fmla="*/ 151644 h 1484984"/>
                    <a:gd name="connsiteX3-85" fmla="*/ 1323558 w 1323558"/>
                    <a:gd name="connsiteY3-86" fmla="*/ 588092 h 1484984"/>
                    <a:gd name="connsiteX4-87" fmla="*/ 1301491 w 1323558"/>
                    <a:gd name="connsiteY4-88" fmla="*/ 1024540 h 1484984"/>
                    <a:gd name="connsiteX5-89" fmla="*/ 1247793 w 1323558"/>
                    <a:gd name="connsiteY5-90" fmla="*/ 1375936 h 1484984"/>
                    <a:gd name="connsiteX6-91" fmla="*/ 1183626 w 1323558"/>
                    <a:gd name="connsiteY6-92" fmla="*/ 1341153 h 1484984"/>
                    <a:gd name="connsiteX7-93" fmla="*/ 816849 w 1323558"/>
                    <a:gd name="connsiteY7-94" fmla="*/ 1267201 h 1484984"/>
                    <a:gd name="connsiteX8-95" fmla="*/ 889 w 1323558"/>
                    <a:gd name="connsiteY8-96" fmla="*/ 1425134 h 1484984"/>
                    <a:gd name="connsiteX9-97" fmla="*/ 985507 w 1323558"/>
                    <a:gd name="connsiteY9-98" fmla="*/ 104243 h 1484984"/>
                    <a:gd name="connsiteX10-99" fmla="*/ 1012345 w 1323558"/>
                    <a:gd name="connsiteY10-100" fmla="*/ 0 h 1484984"/>
                    <a:gd name="connsiteX0-101" fmla="*/ 636893 w 948106"/>
                    <a:gd name="connsiteY0-102" fmla="*/ 0 h 1375936"/>
                    <a:gd name="connsiteX1-103" fmla="*/ 902865 w 948106"/>
                    <a:gd name="connsiteY1-104" fmla="*/ 0 h 1375936"/>
                    <a:gd name="connsiteX2-105" fmla="*/ 926039 w 948106"/>
                    <a:gd name="connsiteY2-106" fmla="*/ 151644 h 1375936"/>
                    <a:gd name="connsiteX3-107" fmla="*/ 948106 w 948106"/>
                    <a:gd name="connsiteY3-108" fmla="*/ 588092 h 1375936"/>
                    <a:gd name="connsiteX4-109" fmla="*/ 926039 w 948106"/>
                    <a:gd name="connsiteY4-110" fmla="*/ 1024540 h 1375936"/>
                    <a:gd name="connsiteX5-111" fmla="*/ 872341 w 948106"/>
                    <a:gd name="connsiteY5-112" fmla="*/ 1375936 h 1375936"/>
                    <a:gd name="connsiteX6-113" fmla="*/ 808174 w 948106"/>
                    <a:gd name="connsiteY6-114" fmla="*/ 1341153 h 1375936"/>
                    <a:gd name="connsiteX7-115" fmla="*/ 441397 w 948106"/>
                    <a:gd name="connsiteY7-116" fmla="*/ 1267201 h 1375936"/>
                    <a:gd name="connsiteX8-117" fmla="*/ 1674 w 948106"/>
                    <a:gd name="connsiteY8-118" fmla="*/ 1029846 h 1375936"/>
                    <a:gd name="connsiteX9-119" fmla="*/ 610055 w 948106"/>
                    <a:gd name="connsiteY9-120" fmla="*/ 104243 h 1375936"/>
                    <a:gd name="connsiteX10-121" fmla="*/ 636893 w 948106"/>
                    <a:gd name="connsiteY10-122" fmla="*/ 0 h 1375936"/>
                    <a:gd name="connsiteX0-123" fmla="*/ 636893 w 948106"/>
                    <a:gd name="connsiteY0-124" fmla="*/ 0 h 1375936"/>
                    <a:gd name="connsiteX1-125" fmla="*/ 902865 w 948106"/>
                    <a:gd name="connsiteY1-126" fmla="*/ 0 h 1375936"/>
                    <a:gd name="connsiteX2-127" fmla="*/ 926039 w 948106"/>
                    <a:gd name="connsiteY2-128" fmla="*/ 151644 h 1375936"/>
                    <a:gd name="connsiteX3-129" fmla="*/ 948106 w 948106"/>
                    <a:gd name="connsiteY3-130" fmla="*/ 588092 h 1375936"/>
                    <a:gd name="connsiteX4-131" fmla="*/ 926039 w 948106"/>
                    <a:gd name="connsiteY4-132" fmla="*/ 1024540 h 1375936"/>
                    <a:gd name="connsiteX5-133" fmla="*/ 872341 w 948106"/>
                    <a:gd name="connsiteY5-134" fmla="*/ 1375936 h 1375936"/>
                    <a:gd name="connsiteX6-135" fmla="*/ 808174 w 948106"/>
                    <a:gd name="connsiteY6-136" fmla="*/ 1341153 h 1375936"/>
                    <a:gd name="connsiteX7-137" fmla="*/ 441397 w 948106"/>
                    <a:gd name="connsiteY7-138" fmla="*/ 1267201 h 1375936"/>
                    <a:gd name="connsiteX8-139" fmla="*/ 1674 w 948106"/>
                    <a:gd name="connsiteY8-140" fmla="*/ 1029846 h 1375936"/>
                    <a:gd name="connsiteX9-141" fmla="*/ 610055 w 948106"/>
                    <a:gd name="connsiteY9-142" fmla="*/ 104243 h 1375936"/>
                    <a:gd name="connsiteX10-143" fmla="*/ 636893 w 948106"/>
                    <a:gd name="connsiteY10-144" fmla="*/ 0 h 1375936"/>
                    <a:gd name="connsiteX0-145" fmla="*/ 636893 w 948106"/>
                    <a:gd name="connsiteY0-146" fmla="*/ 0 h 1375936"/>
                    <a:gd name="connsiteX1-147" fmla="*/ 902865 w 948106"/>
                    <a:gd name="connsiteY1-148" fmla="*/ 0 h 1375936"/>
                    <a:gd name="connsiteX2-149" fmla="*/ 926039 w 948106"/>
                    <a:gd name="connsiteY2-150" fmla="*/ 151644 h 1375936"/>
                    <a:gd name="connsiteX3-151" fmla="*/ 948106 w 948106"/>
                    <a:gd name="connsiteY3-152" fmla="*/ 588092 h 1375936"/>
                    <a:gd name="connsiteX4-153" fmla="*/ 926039 w 948106"/>
                    <a:gd name="connsiteY4-154" fmla="*/ 1024540 h 1375936"/>
                    <a:gd name="connsiteX5-155" fmla="*/ 872341 w 948106"/>
                    <a:gd name="connsiteY5-156" fmla="*/ 1375936 h 1375936"/>
                    <a:gd name="connsiteX6-157" fmla="*/ 808174 w 948106"/>
                    <a:gd name="connsiteY6-158" fmla="*/ 1341153 h 1375936"/>
                    <a:gd name="connsiteX7-159" fmla="*/ 441397 w 948106"/>
                    <a:gd name="connsiteY7-160" fmla="*/ 1267201 h 1375936"/>
                    <a:gd name="connsiteX8-161" fmla="*/ 1674 w 948106"/>
                    <a:gd name="connsiteY8-162" fmla="*/ 1029846 h 1375936"/>
                    <a:gd name="connsiteX9-163" fmla="*/ 610055 w 948106"/>
                    <a:gd name="connsiteY9-164" fmla="*/ 104243 h 1375936"/>
                    <a:gd name="connsiteX10-165" fmla="*/ 636893 w 948106"/>
                    <a:gd name="connsiteY10-166" fmla="*/ 0 h 1375936"/>
                    <a:gd name="connsiteX0-167" fmla="*/ 635219 w 946432"/>
                    <a:gd name="connsiteY0-168" fmla="*/ 0 h 1375936"/>
                    <a:gd name="connsiteX1-169" fmla="*/ 901191 w 946432"/>
                    <a:gd name="connsiteY1-170" fmla="*/ 0 h 1375936"/>
                    <a:gd name="connsiteX2-171" fmla="*/ 924365 w 946432"/>
                    <a:gd name="connsiteY2-172" fmla="*/ 151644 h 1375936"/>
                    <a:gd name="connsiteX3-173" fmla="*/ 946432 w 946432"/>
                    <a:gd name="connsiteY3-174" fmla="*/ 588092 h 1375936"/>
                    <a:gd name="connsiteX4-175" fmla="*/ 924365 w 946432"/>
                    <a:gd name="connsiteY4-176" fmla="*/ 1024540 h 1375936"/>
                    <a:gd name="connsiteX5-177" fmla="*/ 870667 w 946432"/>
                    <a:gd name="connsiteY5-178" fmla="*/ 1375936 h 1375936"/>
                    <a:gd name="connsiteX6-179" fmla="*/ 806500 w 946432"/>
                    <a:gd name="connsiteY6-180" fmla="*/ 1341153 h 1375936"/>
                    <a:gd name="connsiteX7-181" fmla="*/ 0 w 946432"/>
                    <a:gd name="connsiteY7-182" fmla="*/ 1029846 h 1375936"/>
                    <a:gd name="connsiteX8-183" fmla="*/ 608381 w 946432"/>
                    <a:gd name="connsiteY8-184" fmla="*/ 104243 h 1375936"/>
                    <a:gd name="connsiteX9-185" fmla="*/ 635219 w 946432"/>
                    <a:gd name="connsiteY9-186" fmla="*/ 0 h 1375936"/>
                    <a:gd name="connsiteX0-187" fmla="*/ 635219 w 946432"/>
                    <a:gd name="connsiteY0-188" fmla="*/ 0 h 1375936"/>
                    <a:gd name="connsiteX1-189" fmla="*/ 901191 w 946432"/>
                    <a:gd name="connsiteY1-190" fmla="*/ 0 h 1375936"/>
                    <a:gd name="connsiteX2-191" fmla="*/ 924365 w 946432"/>
                    <a:gd name="connsiteY2-192" fmla="*/ 151644 h 1375936"/>
                    <a:gd name="connsiteX3-193" fmla="*/ 946432 w 946432"/>
                    <a:gd name="connsiteY3-194" fmla="*/ 588092 h 1375936"/>
                    <a:gd name="connsiteX4-195" fmla="*/ 924365 w 946432"/>
                    <a:gd name="connsiteY4-196" fmla="*/ 1024540 h 1375936"/>
                    <a:gd name="connsiteX5-197" fmla="*/ 870667 w 946432"/>
                    <a:gd name="connsiteY5-198" fmla="*/ 1375936 h 1375936"/>
                    <a:gd name="connsiteX6-199" fmla="*/ 0 w 946432"/>
                    <a:gd name="connsiteY6-200" fmla="*/ 1029846 h 1375936"/>
                    <a:gd name="connsiteX7-201" fmla="*/ 608381 w 946432"/>
                    <a:gd name="connsiteY7-202" fmla="*/ 104243 h 1375936"/>
                    <a:gd name="connsiteX8-203" fmla="*/ 635219 w 946432"/>
                    <a:gd name="connsiteY8-204" fmla="*/ 0 h 1375936"/>
                    <a:gd name="connsiteX0-205" fmla="*/ 635219 w 946432"/>
                    <a:gd name="connsiteY0-206" fmla="*/ 0 h 1175911"/>
                    <a:gd name="connsiteX1-207" fmla="*/ 901191 w 946432"/>
                    <a:gd name="connsiteY1-208" fmla="*/ 0 h 1175911"/>
                    <a:gd name="connsiteX2-209" fmla="*/ 924365 w 946432"/>
                    <a:gd name="connsiteY2-210" fmla="*/ 151644 h 1175911"/>
                    <a:gd name="connsiteX3-211" fmla="*/ 946432 w 946432"/>
                    <a:gd name="connsiteY3-212" fmla="*/ 588092 h 1175911"/>
                    <a:gd name="connsiteX4-213" fmla="*/ 924365 w 946432"/>
                    <a:gd name="connsiteY4-214" fmla="*/ 1024540 h 1175911"/>
                    <a:gd name="connsiteX5-215" fmla="*/ 737317 w 946432"/>
                    <a:gd name="connsiteY5-216" fmla="*/ 1175911 h 1175911"/>
                    <a:gd name="connsiteX6-217" fmla="*/ 0 w 946432"/>
                    <a:gd name="connsiteY6-218" fmla="*/ 1029846 h 1175911"/>
                    <a:gd name="connsiteX7-219" fmla="*/ 608381 w 946432"/>
                    <a:gd name="connsiteY7-220" fmla="*/ 104243 h 1175911"/>
                    <a:gd name="connsiteX8-221" fmla="*/ 635219 w 946432"/>
                    <a:gd name="connsiteY8-222" fmla="*/ 0 h 1175911"/>
                    <a:gd name="connsiteX0-223" fmla="*/ 635219 w 946432"/>
                    <a:gd name="connsiteY0-224" fmla="*/ 0 h 1230007"/>
                    <a:gd name="connsiteX1-225" fmla="*/ 901191 w 946432"/>
                    <a:gd name="connsiteY1-226" fmla="*/ 0 h 1230007"/>
                    <a:gd name="connsiteX2-227" fmla="*/ 924365 w 946432"/>
                    <a:gd name="connsiteY2-228" fmla="*/ 151644 h 1230007"/>
                    <a:gd name="connsiteX3-229" fmla="*/ 946432 w 946432"/>
                    <a:gd name="connsiteY3-230" fmla="*/ 588092 h 1230007"/>
                    <a:gd name="connsiteX4-231" fmla="*/ 924365 w 946432"/>
                    <a:gd name="connsiteY4-232" fmla="*/ 1024540 h 1230007"/>
                    <a:gd name="connsiteX5-233" fmla="*/ 737317 w 946432"/>
                    <a:gd name="connsiteY5-234" fmla="*/ 1175911 h 1230007"/>
                    <a:gd name="connsiteX6-235" fmla="*/ 0 w 946432"/>
                    <a:gd name="connsiteY6-236" fmla="*/ 1029846 h 1230007"/>
                    <a:gd name="connsiteX7-237" fmla="*/ 608381 w 946432"/>
                    <a:gd name="connsiteY7-238" fmla="*/ 104243 h 1230007"/>
                    <a:gd name="connsiteX8-239" fmla="*/ 635219 w 946432"/>
                    <a:gd name="connsiteY8-240" fmla="*/ 0 h 1230007"/>
                    <a:gd name="connsiteX0-241" fmla="*/ 635219 w 946432"/>
                    <a:gd name="connsiteY0-242" fmla="*/ 0 h 1250180"/>
                    <a:gd name="connsiteX1-243" fmla="*/ 901191 w 946432"/>
                    <a:gd name="connsiteY1-244" fmla="*/ 0 h 1250180"/>
                    <a:gd name="connsiteX2-245" fmla="*/ 924365 w 946432"/>
                    <a:gd name="connsiteY2-246" fmla="*/ 151644 h 1250180"/>
                    <a:gd name="connsiteX3-247" fmla="*/ 946432 w 946432"/>
                    <a:gd name="connsiteY3-248" fmla="*/ 588092 h 1250180"/>
                    <a:gd name="connsiteX4-249" fmla="*/ 924365 w 946432"/>
                    <a:gd name="connsiteY4-250" fmla="*/ 1024540 h 1250180"/>
                    <a:gd name="connsiteX5-251" fmla="*/ 737317 w 946432"/>
                    <a:gd name="connsiteY5-252" fmla="*/ 1175911 h 1250180"/>
                    <a:gd name="connsiteX6-253" fmla="*/ 0 w 946432"/>
                    <a:gd name="connsiteY6-254" fmla="*/ 1029846 h 1250180"/>
                    <a:gd name="connsiteX7-255" fmla="*/ 608381 w 946432"/>
                    <a:gd name="connsiteY7-256" fmla="*/ 104243 h 1250180"/>
                    <a:gd name="connsiteX8-257" fmla="*/ 635219 w 946432"/>
                    <a:gd name="connsiteY8-258" fmla="*/ 0 h 125018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</a:cxnLst>
                  <a:rect l="l" t="t" r="r" b="b"/>
                  <a:pathLst>
                    <a:path w="946432" h="1250180">
                      <a:moveTo>
                        <a:pt x="635219" y="0"/>
                      </a:moveTo>
                      <a:lnTo>
                        <a:pt x="901191" y="0"/>
                      </a:lnTo>
                      <a:lnTo>
                        <a:pt x="924365" y="151644"/>
                      </a:lnTo>
                      <a:cubicBezTo>
                        <a:pt x="938958" y="295145"/>
                        <a:pt x="946432" y="440746"/>
                        <a:pt x="946432" y="588092"/>
                      </a:cubicBezTo>
                      <a:cubicBezTo>
                        <a:pt x="946432" y="735438"/>
                        <a:pt x="938958" y="881039"/>
                        <a:pt x="924365" y="1024540"/>
                      </a:cubicBezTo>
                      <a:lnTo>
                        <a:pt x="737317" y="1175911"/>
                      </a:lnTo>
                      <a:cubicBezTo>
                        <a:pt x="153408" y="1341535"/>
                        <a:pt x="169572" y="1202359"/>
                        <a:pt x="0" y="1029846"/>
                      </a:cubicBezTo>
                      <a:cubicBezTo>
                        <a:pt x="248739" y="817436"/>
                        <a:pt x="362641" y="691487"/>
                        <a:pt x="608381" y="104243"/>
                      </a:cubicBezTo>
                      <a:lnTo>
                        <a:pt x="635219" y="0"/>
                      </a:lnTo>
                      <a:close/>
                    </a:path>
                  </a:pathLst>
                </a:custGeom>
                <a:solidFill>
                  <a:srgbClr val="FFDA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任意多边形 5"/>
                <p:cNvSpPr/>
                <p:nvPr/>
              </p:nvSpPr>
              <p:spPr>
                <a:xfrm>
                  <a:off x="6374953" y="4841316"/>
                  <a:ext cx="1595622" cy="1526927"/>
                </a:xfrm>
                <a:custGeom>
                  <a:avLst/>
                  <a:gdLst>
                    <a:gd name="connsiteX0" fmla="*/ 399580 w 1660518"/>
                    <a:gd name="connsiteY0" fmla="*/ 0 h 1773691"/>
                    <a:gd name="connsiteX1" fmla="*/ 415752 w 1660518"/>
                    <a:gd name="connsiteY1" fmla="*/ 62896 h 1773691"/>
                    <a:gd name="connsiteX2" fmla="*/ 541867 w 1660518"/>
                    <a:gd name="connsiteY2" fmla="*/ 62896 h 1773691"/>
                    <a:gd name="connsiteX3" fmla="*/ 541867 w 1660518"/>
                    <a:gd name="connsiteY3" fmla="*/ 266096 h 1773691"/>
                    <a:gd name="connsiteX4" fmla="*/ 487261 w 1660518"/>
                    <a:gd name="connsiteY4" fmla="*/ 266096 h 1773691"/>
                    <a:gd name="connsiteX5" fmla="*/ 504149 w 1660518"/>
                    <a:gd name="connsiteY5" fmla="*/ 309739 h 1773691"/>
                    <a:gd name="connsiteX6" fmla="*/ 1585225 w 1660518"/>
                    <a:gd name="connsiteY6" fmla="*/ 1163964 h 1773691"/>
                    <a:gd name="connsiteX7" fmla="*/ 1660518 w 1660518"/>
                    <a:gd name="connsiteY7" fmla="*/ 1175455 h 1773691"/>
                    <a:gd name="connsiteX8" fmla="*/ 1606753 w 1660518"/>
                    <a:gd name="connsiteY8" fmla="*/ 1215660 h 1773691"/>
                    <a:gd name="connsiteX9" fmla="*/ 1233831 w 1660518"/>
                    <a:gd name="connsiteY9" fmla="*/ 1667971 h 1773691"/>
                    <a:gd name="connsiteX10" fmla="*/ 1182904 w 1660518"/>
                    <a:gd name="connsiteY10" fmla="*/ 1773691 h 1773691"/>
                    <a:gd name="connsiteX11" fmla="*/ 1160808 w 1660518"/>
                    <a:gd name="connsiteY11" fmla="*/ 1765603 h 1773691"/>
                    <a:gd name="connsiteX12" fmla="*/ 704846 w 1660518"/>
                    <a:gd name="connsiteY12" fmla="*/ 1696669 h 1773691"/>
                    <a:gd name="connsiteX13" fmla="*/ 548073 w 1660518"/>
                    <a:gd name="connsiteY13" fmla="*/ 1704585 h 1773691"/>
                    <a:gd name="connsiteX14" fmla="*/ 473162 w 1660518"/>
                    <a:gd name="connsiteY14" fmla="*/ 1716018 h 1773691"/>
                    <a:gd name="connsiteX15" fmla="*/ 471639 w 1660518"/>
                    <a:gd name="connsiteY15" fmla="*/ 1713510 h 1773691"/>
                    <a:gd name="connsiteX16" fmla="*/ 383370 w 1660518"/>
                    <a:gd name="connsiteY16" fmla="*/ 1595470 h 1773691"/>
                    <a:gd name="connsiteX17" fmla="*/ 288908 w 1660518"/>
                    <a:gd name="connsiteY17" fmla="*/ 1491535 h 1773691"/>
                    <a:gd name="connsiteX18" fmla="*/ 289304 w 1660518"/>
                    <a:gd name="connsiteY18" fmla="*/ 1489994 h 1773691"/>
                    <a:gd name="connsiteX19" fmla="*/ 360924 w 1660518"/>
                    <a:gd name="connsiteY19" fmla="*/ 779543 h 1773691"/>
                    <a:gd name="connsiteX20" fmla="*/ 342724 w 1660518"/>
                    <a:gd name="connsiteY20" fmla="*/ 419112 h 1773691"/>
                    <a:gd name="connsiteX21" fmla="*/ 323280 w 1660518"/>
                    <a:gd name="connsiteY21" fmla="*/ 266096 h 1773691"/>
                    <a:gd name="connsiteX22" fmla="*/ 0 w 1660518"/>
                    <a:gd name="connsiteY22" fmla="*/ 266096 h 1773691"/>
                    <a:gd name="connsiteX23" fmla="*/ 0 w 1660518"/>
                    <a:gd name="connsiteY23" fmla="*/ 62896 h 1773691"/>
                    <a:gd name="connsiteX24" fmla="*/ 287711 w 1660518"/>
                    <a:gd name="connsiteY24" fmla="*/ 62896 h 1773691"/>
                    <a:gd name="connsiteX25" fmla="*/ 272559 w 1660518"/>
                    <a:gd name="connsiteY25" fmla="*/ 3967 h 1773691"/>
                    <a:gd name="connsiteX26" fmla="*/ 384699 w 1660518"/>
                    <a:gd name="connsiteY26" fmla="*/ 1132 h 1773691"/>
                    <a:gd name="connsiteX0-1" fmla="*/ 399580 w 1751006"/>
                    <a:gd name="connsiteY0-2" fmla="*/ 0 h 1773691"/>
                    <a:gd name="connsiteX1-3" fmla="*/ 415752 w 1751006"/>
                    <a:gd name="connsiteY1-4" fmla="*/ 62896 h 1773691"/>
                    <a:gd name="connsiteX2-5" fmla="*/ 541867 w 1751006"/>
                    <a:gd name="connsiteY2-6" fmla="*/ 62896 h 1773691"/>
                    <a:gd name="connsiteX3-7" fmla="*/ 541867 w 1751006"/>
                    <a:gd name="connsiteY3-8" fmla="*/ 266096 h 1773691"/>
                    <a:gd name="connsiteX4-9" fmla="*/ 487261 w 1751006"/>
                    <a:gd name="connsiteY4-10" fmla="*/ 266096 h 1773691"/>
                    <a:gd name="connsiteX5-11" fmla="*/ 504149 w 1751006"/>
                    <a:gd name="connsiteY5-12" fmla="*/ 309739 h 1773691"/>
                    <a:gd name="connsiteX6-13" fmla="*/ 1585225 w 1751006"/>
                    <a:gd name="connsiteY6-14" fmla="*/ 1163964 h 1773691"/>
                    <a:gd name="connsiteX7-15" fmla="*/ 1751006 w 1751006"/>
                    <a:gd name="connsiteY7-16" fmla="*/ 1342143 h 1773691"/>
                    <a:gd name="connsiteX8-17" fmla="*/ 1606753 w 1751006"/>
                    <a:gd name="connsiteY8-18" fmla="*/ 1215660 h 1773691"/>
                    <a:gd name="connsiteX9-19" fmla="*/ 1233831 w 1751006"/>
                    <a:gd name="connsiteY9-20" fmla="*/ 1667971 h 1773691"/>
                    <a:gd name="connsiteX10-21" fmla="*/ 1182904 w 1751006"/>
                    <a:gd name="connsiteY10-22" fmla="*/ 1773691 h 1773691"/>
                    <a:gd name="connsiteX11-23" fmla="*/ 1160808 w 1751006"/>
                    <a:gd name="connsiteY11-24" fmla="*/ 1765603 h 1773691"/>
                    <a:gd name="connsiteX12-25" fmla="*/ 704846 w 1751006"/>
                    <a:gd name="connsiteY12-26" fmla="*/ 1696669 h 1773691"/>
                    <a:gd name="connsiteX13-27" fmla="*/ 548073 w 1751006"/>
                    <a:gd name="connsiteY13-28" fmla="*/ 1704585 h 1773691"/>
                    <a:gd name="connsiteX14-29" fmla="*/ 473162 w 1751006"/>
                    <a:gd name="connsiteY14-30" fmla="*/ 1716018 h 1773691"/>
                    <a:gd name="connsiteX15-31" fmla="*/ 471639 w 1751006"/>
                    <a:gd name="connsiteY15-32" fmla="*/ 1713510 h 1773691"/>
                    <a:gd name="connsiteX16-33" fmla="*/ 383370 w 1751006"/>
                    <a:gd name="connsiteY16-34" fmla="*/ 1595470 h 1773691"/>
                    <a:gd name="connsiteX17-35" fmla="*/ 288908 w 1751006"/>
                    <a:gd name="connsiteY17-36" fmla="*/ 1491535 h 1773691"/>
                    <a:gd name="connsiteX18-37" fmla="*/ 289304 w 1751006"/>
                    <a:gd name="connsiteY18-38" fmla="*/ 1489994 h 1773691"/>
                    <a:gd name="connsiteX19-39" fmla="*/ 360924 w 1751006"/>
                    <a:gd name="connsiteY19-40" fmla="*/ 779543 h 1773691"/>
                    <a:gd name="connsiteX20-41" fmla="*/ 342724 w 1751006"/>
                    <a:gd name="connsiteY20-42" fmla="*/ 419112 h 1773691"/>
                    <a:gd name="connsiteX21-43" fmla="*/ 323280 w 1751006"/>
                    <a:gd name="connsiteY21-44" fmla="*/ 266096 h 1773691"/>
                    <a:gd name="connsiteX22-45" fmla="*/ 0 w 1751006"/>
                    <a:gd name="connsiteY22-46" fmla="*/ 266096 h 1773691"/>
                    <a:gd name="connsiteX23-47" fmla="*/ 0 w 1751006"/>
                    <a:gd name="connsiteY23-48" fmla="*/ 62896 h 1773691"/>
                    <a:gd name="connsiteX24-49" fmla="*/ 287711 w 1751006"/>
                    <a:gd name="connsiteY24-50" fmla="*/ 62896 h 1773691"/>
                    <a:gd name="connsiteX25-51" fmla="*/ 272559 w 1751006"/>
                    <a:gd name="connsiteY25-52" fmla="*/ 3967 h 1773691"/>
                    <a:gd name="connsiteX26-53" fmla="*/ 384699 w 1751006"/>
                    <a:gd name="connsiteY26-54" fmla="*/ 1132 h 1773691"/>
                    <a:gd name="connsiteX27" fmla="*/ 399580 w 1751006"/>
                    <a:gd name="connsiteY27" fmla="*/ 0 h 1773691"/>
                    <a:gd name="connsiteX0-55" fmla="*/ 399580 w 1751006"/>
                    <a:gd name="connsiteY0-56" fmla="*/ 0 h 1773691"/>
                    <a:gd name="connsiteX1-57" fmla="*/ 415752 w 1751006"/>
                    <a:gd name="connsiteY1-58" fmla="*/ 62896 h 1773691"/>
                    <a:gd name="connsiteX2-59" fmla="*/ 541867 w 1751006"/>
                    <a:gd name="connsiteY2-60" fmla="*/ 62896 h 1773691"/>
                    <a:gd name="connsiteX3-61" fmla="*/ 541867 w 1751006"/>
                    <a:gd name="connsiteY3-62" fmla="*/ 266096 h 1773691"/>
                    <a:gd name="connsiteX4-63" fmla="*/ 487261 w 1751006"/>
                    <a:gd name="connsiteY4-64" fmla="*/ 266096 h 1773691"/>
                    <a:gd name="connsiteX5-65" fmla="*/ 504149 w 1751006"/>
                    <a:gd name="connsiteY5-66" fmla="*/ 309739 h 1773691"/>
                    <a:gd name="connsiteX6-67" fmla="*/ 1585225 w 1751006"/>
                    <a:gd name="connsiteY6-68" fmla="*/ 1163964 h 1773691"/>
                    <a:gd name="connsiteX7-69" fmla="*/ 1751006 w 1751006"/>
                    <a:gd name="connsiteY7-70" fmla="*/ 1342143 h 1773691"/>
                    <a:gd name="connsiteX8-71" fmla="*/ 1592465 w 1751006"/>
                    <a:gd name="connsiteY8-72" fmla="*/ 1329960 h 1773691"/>
                    <a:gd name="connsiteX9-73" fmla="*/ 1233831 w 1751006"/>
                    <a:gd name="connsiteY9-74" fmla="*/ 1667971 h 1773691"/>
                    <a:gd name="connsiteX10-75" fmla="*/ 1182904 w 1751006"/>
                    <a:gd name="connsiteY10-76" fmla="*/ 1773691 h 1773691"/>
                    <a:gd name="connsiteX11-77" fmla="*/ 1160808 w 1751006"/>
                    <a:gd name="connsiteY11-78" fmla="*/ 1765603 h 1773691"/>
                    <a:gd name="connsiteX12-79" fmla="*/ 704846 w 1751006"/>
                    <a:gd name="connsiteY12-80" fmla="*/ 1696669 h 1773691"/>
                    <a:gd name="connsiteX13-81" fmla="*/ 548073 w 1751006"/>
                    <a:gd name="connsiteY13-82" fmla="*/ 1704585 h 1773691"/>
                    <a:gd name="connsiteX14-83" fmla="*/ 473162 w 1751006"/>
                    <a:gd name="connsiteY14-84" fmla="*/ 1716018 h 1773691"/>
                    <a:gd name="connsiteX15-85" fmla="*/ 471639 w 1751006"/>
                    <a:gd name="connsiteY15-86" fmla="*/ 1713510 h 1773691"/>
                    <a:gd name="connsiteX16-87" fmla="*/ 383370 w 1751006"/>
                    <a:gd name="connsiteY16-88" fmla="*/ 1595470 h 1773691"/>
                    <a:gd name="connsiteX17-89" fmla="*/ 288908 w 1751006"/>
                    <a:gd name="connsiteY17-90" fmla="*/ 1491535 h 1773691"/>
                    <a:gd name="connsiteX18-91" fmla="*/ 289304 w 1751006"/>
                    <a:gd name="connsiteY18-92" fmla="*/ 1489994 h 1773691"/>
                    <a:gd name="connsiteX19-93" fmla="*/ 360924 w 1751006"/>
                    <a:gd name="connsiteY19-94" fmla="*/ 779543 h 1773691"/>
                    <a:gd name="connsiteX20-95" fmla="*/ 342724 w 1751006"/>
                    <a:gd name="connsiteY20-96" fmla="*/ 419112 h 1773691"/>
                    <a:gd name="connsiteX21-97" fmla="*/ 323280 w 1751006"/>
                    <a:gd name="connsiteY21-98" fmla="*/ 266096 h 1773691"/>
                    <a:gd name="connsiteX22-99" fmla="*/ 0 w 1751006"/>
                    <a:gd name="connsiteY22-100" fmla="*/ 266096 h 1773691"/>
                    <a:gd name="connsiteX23-101" fmla="*/ 0 w 1751006"/>
                    <a:gd name="connsiteY23-102" fmla="*/ 62896 h 1773691"/>
                    <a:gd name="connsiteX24-103" fmla="*/ 287711 w 1751006"/>
                    <a:gd name="connsiteY24-104" fmla="*/ 62896 h 1773691"/>
                    <a:gd name="connsiteX25-105" fmla="*/ 272559 w 1751006"/>
                    <a:gd name="connsiteY25-106" fmla="*/ 3967 h 1773691"/>
                    <a:gd name="connsiteX26-107" fmla="*/ 384699 w 1751006"/>
                    <a:gd name="connsiteY26-108" fmla="*/ 1132 h 1773691"/>
                    <a:gd name="connsiteX27-109" fmla="*/ 399580 w 1751006"/>
                    <a:gd name="connsiteY27-110" fmla="*/ 0 h 1773691"/>
                    <a:gd name="connsiteX0-111" fmla="*/ 399580 w 1751006"/>
                    <a:gd name="connsiteY0-112" fmla="*/ 0 h 1773691"/>
                    <a:gd name="connsiteX1-113" fmla="*/ 415752 w 1751006"/>
                    <a:gd name="connsiteY1-114" fmla="*/ 62896 h 1773691"/>
                    <a:gd name="connsiteX2-115" fmla="*/ 541867 w 1751006"/>
                    <a:gd name="connsiteY2-116" fmla="*/ 62896 h 1773691"/>
                    <a:gd name="connsiteX3-117" fmla="*/ 541867 w 1751006"/>
                    <a:gd name="connsiteY3-118" fmla="*/ 266096 h 1773691"/>
                    <a:gd name="connsiteX4-119" fmla="*/ 487261 w 1751006"/>
                    <a:gd name="connsiteY4-120" fmla="*/ 266096 h 1773691"/>
                    <a:gd name="connsiteX5-121" fmla="*/ 504149 w 1751006"/>
                    <a:gd name="connsiteY5-122" fmla="*/ 309739 h 1773691"/>
                    <a:gd name="connsiteX6-123" fmla="*/ 1513788 w 1751006"/>
                    <a:gd name="connsiteY6-124" fmla="*/ 1235401 h 1773691"/>
                    <a:gd name="connsiteX7-125" fmla="*/ 1751006 w 1751006"/>
                    <a:gd name="connsiteY7-126" fmla="*/ 1342143 h 1773691"/>
                    <a:gd name="connsiteX8-127" fmla="*/ 1592465 w 1751006"/>
                    <a:gd name="connsiteY8-128" fmla="*/ 1329960 h 1773691"/>
                    <a:gd name="connsiteX9-129" fmla="*/ 1233831 w 1751006"/>
                    <a:gd name="connsiteY9-130" fmla="*/ 1667971 h 1773691"/>
                    <a:gd name="connsiteX10-131" fmla="*/ 1182904 w 1751006"/>
                    <a:gd name="connsiteY10-132" fmla="*/ 1773691 h 1773691"/>
                    <a:gd name="connsiteX11-133" fmla="*/ 1160808 w 1751006"/>
                    <a:gd name="connsiteY11-134" fmla="*/ 1765603 h 1773691"/>
                    <a:gd name="connsiteX12-135" fmla="*/ 704846 w 1751006"/>
                    <a:gd name="connsiteY12-136" fmla="*/ 1696669 h 1773691"/>
                    <a:gd name="connsiteX13-137" fmla="*/ 548073 w 1751006"/>
                    <a:gd name="connsiteY13-138" fmla="*/ 1704585 h 1773691"/>
                    <a:gd name="connsiteX14-139" fmla="*/ 473162 w 1751006"/>
                    <a:gd name="connsiteY14-140" fmla="*/ 1716018 h 1773691"/>
                    <a:gd name="connsiteX15-141" fmla="*/ 471639 w 1751006"/>
                    <a:gd name="connsiteY15-142" fmla="*/ 1713510 h 1773691"/>
                    <a:gd name="connsiteX16-143" fmla="*/ 383370 w 1751006"/>
                    <a:gd name="connsiteY16-144" fmla="*/ 1595470 h 1773691"/>
                    <a:gd name="connsiteX17-145" fmla="*/ 288908 w 1751006"/>
                    <a:gd name="connsiteY17-146" fmla="*/ 1491535 h 1773691"/>
                    <a:gd name="connsiteX18-147" fmla="*/ 289304 w 1751006"/>
                    <a:gd name="connsiteY18-148" fmla="*/ 1489994 h 1773691"/>
                    <a:gd name="connsiteX19-149" fmla="*/ 360924 w 1751006"/>
                    <a:gd name="connsiteY19-150" fmla="*/ 779543 h 1773691"/>
                    <a:gd name="connsiteX20-151" fmla="*/ 342724 w 1751006"/>
                    <a:gd name="connsiteY20-152" fmla="*/ 419112 h 1773691"/>
                    <a:gd name="connsiteX21-153" fmla="*/ 323280 w 1751006"/>
                    <a:gd name="connsiteY21-154" fmla="*/ 266096 h 1773691"/>
                    <a:gd name="connsiteX22-155" fmla="*/ 0 w 1751006"/>
                    <a:gd name="connsiteY22-156" fmla="*/ 266096 h 1773691"/>
                    <a:gd name="connsiteX23-157" fmla="*/ 0 w 1751006"/>
                    <a:gd name="connsiteY23-158" fmla="*/ 62896 h 1773691"/>
                    <a:gd name="connsiteX24-159" fmla="*/ 287711 w 1751006"/>
                    <a:gd name="connsiteY24-160" fmla="*/ 62896 h 1773691"/>
                    <a:gd name="connsiteX25-161" fmla="*/ 272559 w 1751006"/>
                    <a:gd name="connsiteY25-162" fmla="*/ 3967 h 1773691"/>
                    <a:gd name="connsiteX26-163" fmla="*/ 384699 w 1751006"/>
                    <a:gd name="connsiteY26-164" fmla="*/ 1132 h 1773691"/>
                    <a:gd name="connsiteX27-165" fmla="*/ 399580 w 1751006"/>
                    <a:gd name="connsiteY27-166" fmla="*/ 0 h 1773691"/>
                    <a:gd name="connsiteX0-167" fmla="*/ 399580 w 1751006"/>
                    <a:gd name="connsiteY0-168" fmla="*/ 0 h 1773691"/>
                    <a:gd name="connsiteX1-169" fmla="*/ 415752 w 1751006"/>
                    <a:gd name="connsiteY1-170" fmla="*/ 62896 h 1773691"/>
                    <a:gd name="connsiteX2-171" fmla="*/ 541867 w 1751006"/>
                    <a:gd name="connsiteY2-172" fmla="*/ 62896 h 1773691"/>
                    <a:gd name="connsiteX3-173" fmla="*/ 541867 w 1751006"/>
                    <a:gd name="connsiteY3-174" fmla="*/ 266096 h 1773691"/>
                    <a:gd name="connsiteX4-175" fmla="*/ 487261 w 1751006"/>
                    <a:gd name="connsiteY4-176" fmla="*/ 266096 h 1773691"/>
                    <a:gd name="connsiteX5-177" fmla="*/ 504149 w 1751006"/>
                    <a:gd name="connsiteY5-178" fmla="*/ 309739 h 1773691"/>
                    <a:gd name="connsiteX6-179" fmla="*/ 1513788 w 1751006"/>
                    <a:gd name="connsiteY6-180" fmla="*/ 1235401 h 1773691"/>
                    <a:gd name="connsiteX7-181" fmla="*/ 1751006 w 1751006"/>
                    <a:gd name="connsiteY7-182" fmla="*/ 1342143 h 1773691"/>
                    <a:gd name="connsiteX8-183" fmla="*/ 1592465 w 1751006"/>
                    <a:gd name="connsiteY8-184" fmla="*/ 1329960 h 1773691"/>
                    <a:gd name="connsiteX9-185" fmla="*/ 1233831 w 1751006"/>
                    <a:gd name="connsiteY9-186" fmla="*/ 1667971 h 1773691"/>
                    <a:gd name="connsiteX10-187" fmla="*/ 1182904 w 1751006"/>
                    <a:gd name="connsiteY10-188" fmla="*/ 1773691 h 1773691"/>
                    <a:gd name="connsiteX11-189" fmla="*/ 1160808 w 1751006"/>
                    <a:gd name="connsiteY11-190" fmla="*/ 1765603 h 1773691"/>
                    <a:gd name="connsiteX12-191" fmla="*/ 704846 w 1751006"/>
                    <a:gd name="connsiteY12-192" fmla="*/ 1696669 h 1773691"/>
                    <a:gd name="connsiteX13-193" fmla="*/ 548073 w 1751006"/>
                    <a:gd name="connsiteY13-194" fmla="*/ 1704585 h 1773691"/>
                    <a:gd name="connsiteX14-195" fmla="*/ 473162 w 1751006"/>
                    <a:gd name="connsiteY14-196" fmla="*/ 1716018 h 1773691"/>
                    <a:gd name="connsiteX15-197" fmla="*/ 471639 w 1751006"/>
                    <a:gd name="connsiteY15-198" fmla="*/ 1713510 h 1773691"/>
                    <a:gd name="connsiteX16-199" fmla="*/ 383370 w 1751006"/>
                    <a:gd name="connsiteY16-200" fmla="*/ 1595470 h 1773691"/>
                    <a:gd name="connsiteX17-201" fmla="*/ 288908 w 1751006"/>
                    <a:gd name="connsiteY17-202" fmla="*/ 1491535 h 1773691"/>
                    <a:gd name="connsiteX18-203" fmla="*/ 289304 w 1751006"/>
                    <a:gd name="connsiteY18-204" fmla="*/ 1489994 h 1773691"/>
                    <a:gd name="connsiteX19-205" fmla="*/ 360924 w 1751006"/>
                    <a:gd name="connsiteY19-206" fmla="*/ 779543 h 1773691"/>
                    <a:gd name="connsiteX20-207" fmla="*/ 342724 w 1751006"/>
                    <a:gd name="connsiteY20-208" fmla="*/ 419112 h 1773691"/>
                    <a:gd name="connsiteX21-209" fmla="*/ 323280 w 1751006"/>
                    <a:gd name="connsiteY21-210" fmla="*/ 266096 h 1773691"/>
                    <a:gd name="connsiteX22-211" fmla="*/ 0 w 1751006"/>
                    <a:gd name="connsiteY22-212" fmla="*/ 266096 h 1773691"/>
                    <a:gd name="connsiteX23-213" fmla="*/ 0 w 1751006"/>
                    <a:gd name="connsiteY23-214" fmla="*/ 62896 h 1773691"/>
                    <a:gd name="connsiteX24-215" fmla="*/ 287711 w 1751006"/>
                    <a:gd name="connsiteY24-216" fmla="*/ 62896 h 1773691"/>
                    <a:gd name="connsiteX25-217" fmla="*/ 272559 w 1751006"/>
                    <a:gd name="connsiteY25-218" fmla="*/ 3967 h 1773691"/>
                    <a:gd name="connsiteX26-219" fmla="*/ 384699 w 1751006"/>
                    <a:gd name="connsiteY26-220" fmla="*/ 1132 h 1773691"/>
                    <a:gd name="connsiteX27-221" fmla="*/ 399580 w 1751006"/>
                    <a:gd name="connsiteY27-222" fmla="*/ 0 h 1773691"/>
                    <a:gd name="connsiteX0-223" fmla="*/ 399580 w 1751006"/>
                    <a:gd name="connsiteY0-224" fmla="*/ 0 h 1773691"/>
                    <a:gd name="connsiteX1-225" fmla="*/ 415752 w 1751006"/>
                    <a:gd name="connsiteY1-226" fmla="*/ 62896 h 1773691"/>
                    <a:gd name="connsiteX2-227" fmla="*/ 541867 w 1751006"/>
                    <a:gd name="connsiteY2-228" fmla="*/ 62896 h 1773691"/>
                    <a:gd name="connsiteX3-229" fmla="*/ 541867 w 1751006"/>
                    <a:gd name="connsiteY3-230" fmla="*/ 266096 h 1773691"/>
                    <a:gd name="connsiteX4-231" fmla="*/ 487261 w 1751006"/>
                    <a:gd name="connsiteY4-232" fmla="*/ 266096 h 1773691"/>
                    <a:gd name="connsiteX5-233" fmla="*/ 504149 w 1751006"/>
                    <a:gd name="connsiteY5-234" fmla="*/ 309739 h 1773691"/>
                    <a:gd name="connsiteX6-235" fmla="*/ 1485213 w 1751006"/>
                    <a:gd name="connsiteY6-236" fmla="*/ 1263976 h 1773691"/>
                    <a:gd name="connsiteX7-237" fmla="*/ 1751006 w 1751006"/>
                    <a:gd name="connsiteY7-238" fmla="*/ 1342143 h 1773691"/>
                    <a:gd name="connsiteX8-239" fmla="*/ 1592465 w 1751006"/>
                    <a:gd name="connsiteY8-240" fmla="*/ 1329960 h 1773691"/>
                    <a:gd name="connsiteX9-241" fmla="*/ 1233831 w 1751006"/>
                    <a:gd name="connsiteY9-242" fmla="*/ 1667971 h 1773691"/>
                    <a:gd name="connsiteX10-243" fmla="*/ 1182904 w 1751006"/>
                    <a:gd name="connsiteY10-244" fmla="*/ 1773691 h 1773691"/>
                    <a:gd name="connsiteX11-245" fmla="*/ 1160808 w 1751006"/>
                    <a:gd name="connsiteY11-246" fmla="*/ 1765603 h 1773691"/>
                    <a:gd name="connsiteX12-247" fmla="*/ 704846 w 1751006"/>
                    <a:gd name="connsiteY12-248" fmla="*/ 1696669 h 1773691"/>
                    <a:gd name="connsiteX13-249" fmla="*/ 548073 w 1751006"/>
                    <a:gd name="connsiteY13-250" fmla="*/ 1704585 h 1773691"/>
                    <a:gd name="connsiteX14-251" fmla="*/ 473162 w 1751006"/>
                    <a:gd name="connsiteY14-252" fmla="*/ 1716018 h 1773691"/>
                    <a:gd name="connsiteX15-253" fmla="*/ 471639 w 1751006"/>
                    <a:gd name="connsiteY15-254" fmla="*/ 1713510 h 1773691"/>
                    <a:gd name="connsiteX16-255" fmla="*/ 383370 w 1751006"/>
                    <a:gd name="connsiteY16-256" fmla="*/ 1595470 h 1773691"/>
                    <a:gd name="connsiteX17-257" fmla="*/ 288908 w 1751006"/>
                    <a:gd name="connsiteY17-258" fmla="*/ 1491535 h 1773691"/>
                    <a:gd name="connsiteX18-259" fmla="*/ 289304 w 1751006"/>
                    <a:gd name="connsiteY18-260" fmla="*/ 1489994 h 1773691"/>
                    <a:gd name="connsiteX19-261" fmla="*/ 360924 w 1751006"/>
                    <a:gd name="connsiteY19-262" fmla="*/ 779543 h 1773691"/>
                    <a:gd name="connsiteX20-263" fmla="*/ 342724 w 1751006"/>
                    <a:gd name="connsiteY20-264" fmla="*/ 419112 h 1773691"/>
                    <a:gd name="connsiteX21-265" fmla="*/ 323280 w 1751006"/>
                    <a:gd name="connsiteY21-266" fmla="*/ 266096 h 1773691"/>
                    <a:gd name="connsiteX22-267" fmla="*/ 0 w 1751006"/>
                    <a:gd name="connsiteY22-268" fmla="*/ 266096 h 1773691"/>
                    <a:gd name="connsiteX23-269" fmla="*/ 0 w 1751006"/>
                    <a:gd name="connsiteY23-270" fmla="*/ 62896 h 1773691"/>
                    <a:gd name="connsiteX24-271" fmla="*/ 287711 w 1751006"/>
                    <a:gd name="connsiteY24-272" fmla="*/ 62896 h 1773691"/>
                    <a:gd name="connsiteX25-273" fmla="*/ 272559 w 1751006"/>
                    <a:gd name="connsiteY25-274" fmla="*/ 3967 h 1773691"/>
                    <a:gd name="connsiteX26-275" fmla="*/ 384699 w 1751006"/>
                    <a:gd name="connsiteY26-276" fmla="*/ 1132 h 1773691"/>
                    <a:gd name="connsiteX27-277" fmla="*/ 399580 w 1751006"/>
                    <a:gd name="connsiteY27-278" fmla="*/ 0 h 1773691"/>
                    <a:gd name="connsiteX0-279" fmla="*/ 399580 w 1751006"/>
                    <a:gd name="connsiteY0-280" fmla="*/ 0 h 1773691"/>
                    <a:gd name="connsiteX1-281" fmla="*/ 415752 w 1751006"/>
                    <a:gd name="connsiteY1-282" fmla="*/ 62896 h 1773691"/>
                    <a:gd name="connsiteX2-283" fmla="*/ 541867 w 1751006"/>
                    <a:gd name="connsiteY2-284" fmla="*/ 62896 h 1773691"/>
                    <a:gd name="connsiteX3-285" fmla="*/ 541867 w 1751006"/>
                    <a:gd name="connsiteY3-286" fmla="*/ 266096 h 1773691"/>
                    <a:gd name="connsiteX4-287" fmla="*/ 487261 w 1751006"/>
                    <a:gd name="connsiteY4-288" fmla="*/ 266096 h 1773691"/>
                    <a:gd name="connsiteX5-289" fmla="*/ 504149 w 1751006"/>
                    <a:gd name="connsiteY5-290" fmla="*/ 309739 h 1773691"/>
                    <a:gd name="connsiteX6-291" fmla="*/ 1485213 w 1751006"/>
                    <a:gd name="connsiteY6-292" fmla="*/ 1263976 h 1773691"/>
                    <a:gd name="connsiteX7-293" fmla="*/ 1751006 w 1751006"/>
                    <a:gd name="connsiteY7-294" fmla="*/ 1342143 h 1773691"/>
                    <a:gd name="connsiteX8-295" fmla="*/ 1592465 w 1751006"/>
                    <a:gd name="connsiteY8-296" fmla="*/ 1329960 h 1773691"/>
                    <a:gd name="connsiteX9-297" fmla="*/ 1233831 w 1751006"/>
                    <a:gd name="connsiteY9-298" fmla="*/ 1667971 h 1773691"/>
                    <a:gd name="connsiteX10-299" fmla="*/ 1182904 w 1751006"/>
                    <a:gd name="connsiteY10-300" fmla="*/ 1773691 h 1773691"/>
                    <a:gd name="connsiteX11-301" fmla="*/ 1160808 w 1751006"/>
                    <a:gd name="connsiteY11-302" fmla="*/ 1765603 h 1773691"/>
                    <a:gd name="connsiteX12-303" fmla="*/ 704846 w 1751006"/>
                    <a:gd name="connsiteY12-304" fmla="*/ 1696669 h 1773691"/>
                    <a:gd name="connsiteX13-305" fmla="*/ 548073 w 1751006"/>
                    <a:gd name="connsiteY13-306" fmla="*/ 1704585 h 1773691"/>
                    <a:gd name="connsiteX14-307" fmla="*/ 473162 w 1751006"/>
                    <a:gd name="connsiteY14-308" fmla="*/ 1716018 h 1773691"/>
                    <a:gd name="connsiteX15-309" fmla="*/ 471639 w 1751006"/>
                    <a:gd name="connsiteY15-310" fmla="*/ 1713510 h 1773691"/>
                    <a:gd name="connsiteX16-311" fmla="*/ 383370 w 1751006"/>
                    <a:gd name="connsiteY16-312" fmla="*/ 1595470 h 1773691"/>
                    <a:gd name="connsiteX17-313" fmla="*/ 288908 w 1751006"/>
                    <a:gd name="connsiteY17-314" fmla="*/ 1491535 h 1773691"/>
                    <a:gd name="connsiteX18-315" fmla="*/ 289304 w 1751006"/>
                    <a:gd name="connsiteY18-316" fmla="*/ 1489994 h 1773691"/>
                    <a:gd name="connsiteX19-317" fmla="*/ 360924 w 1751006"/>
                    <a:gd name="connsiteY19-318" fmla="*/ 779543 h 1773691"/>
                    <a:gd name="connsiteX20-319" fmla="*/ 342724 w 1751006"/>
                    <a:gd name="connsiteY20-320" fmla="*/ 419112 h 1773691"/>
                    <a:gd name="connsiteX21-321" fmla="*/ 323280 w 1751006"/>
                    <a:gd name="connsiteY21-322" fmla="*/ 266096 h 1773691"/>
                    <a:gd name="connsiteX22-323" fmla="*/ 0 w 1751006"/>
                    <a:gd name="connsiteY22-324" fmla="*/ 266096 h 1773691"/>
                    <a:gd name="connsiteX23-325" fmla="*/ 0 w 1751006"/>
                    <a:gd name="connsiteY23-326" fmla="*/ 62896 h 1773691"/>
                    <a:gd name="connsiteX24-327" fmla="*/ 287711 w 1751006"/>
                    <a:gd name="connsiteY24-328" fmla="*/ 62896 h 1773691"/>
                    <a:gd name="connsiteX25-329" fmla="*/ 272559 w 1751006"/>
                    <a:gd name="connsiteY25-330" fmla="*/ 3967 h 1773691"/>
                    <a:gd name="connsiteX26-331" fmla="*/ 384699 w 1751006"/>
                    <a:gd name="connsiteY26-332" fmla="*/ 1132 h 1773691"/>
                    <a:gd name="connsiteX27-333" fmla="*/ 399580 w 1751006"/>
                    <a:gd name="connsiteY27-334" fmla="*/ 0 h 1773691"/>
                    <a:gd name="connsiteX0-335" fmla="*/ 399580 w 1751006"/>
                    <a:gd name="connsiteY0-336" fmla="*/ 0 h 1773691"/>
                    <a:gd name="connsiteX1-337" fmla="*/ 415752 w 1751006"/>
                    <a:gd name="connsiteY1-338" fmla="*/ 62896 h 1773691"/>
                    <a:gd name="connsiteX2-339" fmla="*/ 541867 w 1751006"/>
                    <a:gd name="connsiteY2-340" fmla="*/ 62896 h 1773691"/>
                    <a:gd name="connsiteX3-341" fmla="*/ 541867 w 1751006"/>
                    <a:gd name="connsiteY3-342" fmla="*/ 266096 h 1773691"/>
                    <a:gd name="connsiteX4-343" fmla="*/ 487261 w 1751006"/>
                    <a:gd name="connsiteY4-344" fmla="*/ 266096 h 1773691"/>
                    <a:gd name="connsiteX5-345" fmla="*/ 504149 w 1751006"/>
                    <a:gd name="connsiteY5-346" fmla="*/ 309739 h 1773691"/>
                    <a:gd name="connsiteX6-347" fmla="*/ 1485213 w 1751006"/>
                    <a:gd name="connsiteY6-348" fmla="*/ 1263976 h 1773691"/>
                    <a:gd name="connsiteX7-349" fmla="*/ 1751006 w 1751006"/>
                    <a:gd name="connsiteY7-350" fmla="*/ 1342143 h 1773691"/>
                    <a:gd name="connsiteX8-351" fmla="*/ 1592465 w 1751006"/>
                    <a:gd name="connsiteY8-352" fmla="*/ 1329960 h 1773691"/>
                    <a:gd name="connsiteX9-353" fmla="*/ 1233831 w 1751006"/>
                    <a:gd name="connsiteY9-354" fmla="*/ 1667971 h 1773691"/>
                    <a:gd name="connsiteX10-355" fmla="*/ 1182904 w 1751006"/>
                    <a:gd name="connsiteY10-356" fmla="*/ 1773691 h 1773691"/>
                    <a:gd name="connsiteX11-357" fmla="*/ 1160808 w 1751006"/>
                    <a:gd name="connsiteY11-358" fmla="*/ 1765603 h 1773691"/>
                    <a:gd name="connsiteX12-359" fmla="*/ 704846 w 1751006"/>
                    <a:gd name="connsiteY12-360" fmla="*/ 1696669 h 1773691"/>
                    <a:gd name="connsiteX13-361" fmla="*/ 548073 w 1751006"/>
                    <a:gd name="connsiteY13-362" fmla="*/ 1704585 h 1773691"/>
                    <a:gd name="connsiteX14-363" fmla="*/ 473162 w 1751006"/>
                    <a:gd name="connsiteY14-364" fmla="*/ 1716018 h 1773691"/>
                    <a:gd name="connsiteX15-365" fmla="*/ 471639 w 1751006"/>
                    <a:gd name="connsiteY15-366" fmla="*/ 1713510 h 1773691"/>
                    <a:gd name="connsiteX16-367" fmla="*/ 383370 w 1751006"/>
                    <a:gd name="connsiteY16-368" fmla="*/ 1595470 h 1773691"/>
                    <a:gd name="connsiteX17-369" fmla="*/ 288908 w 1751006"/>
                    <a:gd name="connsiteY17-370" fmla="*/ 1491535 h 1773691"/>
                    <a:gd name="connsiteX18-371" fmla="*/ 289304 w 1751006"/>
                    <a:gd name="connsiteY18-372" fmla="*/ 1489994 h 1773691"/>
                    <a:gd name="connsiteX19-373" fmla="*/ 360924 w 1751006"/>
                    <a:gd name="connsiteY19-374" fmla="*/ 779543 h 1773691"/>
                    <a:gd name="connsiteX20-375" fmla="*/ 342724 w 1751006"/>
                    <a:gd name="connsiteY20-376" fmla="*/ 419112 h 1773691"/>
                    <a:gd name="connsiteX21-377" fmla="*/ 323280 w 1751006"/>
                    <a:gd name="connsiteY21-378" fmla="*/ 266096 h 1773691"/>
                    <a:gd name="connsiteX22-379" fmla="*/ 0 w 1751006"/>
                    <a:gd name="connsiteY22-380" fmla="*/ 266096 h 1773691"/>
                    <a:gd name="connsiteX23-381" fmla="*/ 0 w 1751006"/>
                    <a:gd name="connsiteY23-382" fmla="*/ 62896 h 1773691"/>
                    <a:gd name="connsiteX24-383" fmla="*/ 287711 w 1751006"/>
                    <a:gd name="connsiteY24-384" fmla="*/ 62896 h 1773691"/>
                    <a:gd name="connsiteX25-385" fmla="*/ 272559 w 1751006"/>
                    <a:gd name="connsiteY25-386" fmla="*/ 3967 h 1773691"/>
                    <a:gd name="connsiteX26-387" fmla="*/ 384699 w 1751006"/>
                    <a:gd name="connsiteY26-388" fmla="*/ 1132 h 1773691"/>
                    <a:gd name="connsiteX27-389" fmla="*/ 399580 w 1751006"/>
                    <a:gd name="connsiteY27-390" fmla="*/ 0 h 1773691"/>
                    <a:gd name="connsiteX0-391" fmla="*/ 399580 w 1751006"/>
                    <a:gd name="connsiteY0-392" fmla="*/ 0 h 1773691"/>
                    <a:gd name="connsiteX1-393" fmla="*/ 415752 w 1751006"/>
                    <a:gd name="connsiteY1-394" fmla="*/ 62896 h 1773691"/>
                    <a:gd name="connsiteX2-395" fmla="*/ 541867 w 1751006"/>
                    <a:gd name="connsiteY2-396" fmla="*/ 62896 h 1773691"/>
                    <a:gd name="connsiteX3-397" fmla="*/ 541867 w 1751006"/>
                    <a:gd name="connsiteY3-398" fmla="*/ 266096 h 1773691"/>
                    <a:gd name="connsiteX4-399" fmla="*/ 487261 w 1751006"/>
                    <a:gd name="connsiteY4-400" fmla="*/ 266096 h 1773691"/>
                    <a:gd name="connsiteX5-401" fmla="*/ 504149 w 1751006"/>
                    <a:gd name="connsiteY5-402" fmla="*/ 309739 h 1773691"/>
                    <a:gd name="connsiteX6-403" fmla="*/ 1499500 w 1751006"/>
                    <a:gd name="connsiteY6-404" fmla="*/ 1254451 h 1773691"/>
                    <a:gd name="connsiteX7-405" fmla="*/ 1751006 w 1751006"/>
                    <a:gd name="connsiteY7-406" fmla="*/ 1342143 h 1773691"/>
                    <a:gd name="connsiteX8-407" fmla="*/ 1592465 w 1751006"/>
                    <a:gd name="connsiteY8-408" fmla="*/ 1329960 h 1773691"/>
                    <a:gd name="connsiteX9-409" fmla="*/ 1233831 w 1751006"/>
                    <a:gd name="connsiteY9-410" fmla="*/ 1667971 h 1773691"/>
                    <a:gd name="connsiteX10-411" fmla="*/ 1182904 w 1751006"/>
                    <a:gd name="connsiteY10-412" fmla="*/ 1773691 h 1773691"/>
                    <a:gd name="connsiteX11-413" fmla="*/ 1160808 w 1751006"/>
                    <a:gd name="connsiteY11-414" fmla="*/ 1765603 h 1773691"/>
                    <a:gd name="connsiteX12-415" fmla="*/ 704846 w 1751006"/>
                    <a:gd name="connsiteY12-416" fmla="*/ 1696669 h 1773691"/>
                    <a:gd name="connsiteX13-417" fmla="*/ 548073 w 1751006"/>
                    <a:gd name="connsiteY13-418" fmla="*/ 1704585 h 1773691"/>
                    <a:gd name="connsiteX14-419" fmla="*/ 473162 w 1751006"/>
                    <a:gd name="connsiteY14-420" fmla="*/ 1716018 h 1773691"/>
                    <a:gd name="connsiteX15-421" fmla="*/ 471639 w 1751006"/>
                    <a:gd name="connsiteY15-422" fmla="*/ 1713510 h 1773691"/>
                    <a:gd name="connsiteX16-423" fmla="*/ 383370 w 1751006"/>
                    <a:gd name="connsiteY16-424" fmla="*/ 1595470 h 1773691"/>
                    <a:gd name="connsiteX17-425" fmla="*/ 288908 w 1751006"/>
                    <a:gd name="connsiteY17-426" fmla="*/ 1491535 h 1773691"/>
                    <a:gd name="connsiteX18-427" fmla="*/ 289304 w 1751006"/>
                    <a:gd name="connsiteY18-428" fmla="*/ 1489994 h 1773691"/>
                    <a:gd name="connsiteX19-429" fmla="*/ 360924 w 1751006"/>
                    <a:gd name="connsiteY19-430" fmla="*/ 779543 h 1773691"/>
                    <a:gd name="connsiteX20-431" fmla="*/ 342724 w 1751006"/>
                    <a:gd name="connsiteY20-432" fmla="*/ 419112 h 1773691"/>
                    <a:gd name="connsiteX21-433" fmla="*/ 323280 w 1751006"/>
                    <a:gd name="connsiteY21-434" fmla="*/ 266096 h 1773691"/>
                    <a:gd name="connsiteX22-435" fmla="*/ 0 w 1751006"/>
                    <a:gd name="connsiteY22-436" fmla="*/ 266096 h 1773691"/>
                    <a:gd name="connsiteX23-437" fmla="*/ 0 w 1751006"/>
                    <a:gd name="connsiteY23-438" fmla="*/ 62896 h 1773691"/>
                    <a:gd name="connsiteX24-439" fmla="*/ 287711 w 1751006"/>
                    <a:gd name="connsiteY24-440" fmla="*/ 62896 h 1773691"/>
                    <a:gd name="connsiteX25-441" fmla="*/ 272559 w 1751006"/>
                    <a:gd name="connsiteY25-442" fmla="*/ 3967 h 1773691"/>
                    <a:gd name="connsiteX26-443" fmla="*/ 384699 w 1751006"/>
                    <a:gd name="connsiteY26-444" fmla="*/ 1132 h 1773691"/>
                    <a:gd name="connsiteX27-445" fmla="*/ 399580 w 1751006"/>
                    <a:gd name="connsiteY27-446" fmla="*/ 0 h 1773691"/>
                    <a:gd name="connsiteX0-447" fmla="*/ 399580 w 1751006"/>
                    <a:gd name="connsiteY0-448" fmla="*/ 0 h 1773691"/>
                    <a:gd name="connsiteX1-449" fmla="*/ 415752 w 1751006"/>
                    <a:gd name="connsiteY1-450" fmla="*/ 62896 h 1773691"/>
                    <a:gd name="connsiteX2-451" fmla="*/ 541867 w 1751006"/>
                    <a:gd name="connsiteY2-452" fmla="*/ 62896 h 1773691"/>
                    <a:gd name="connsiteX3-453" fmla="*/ 541867 w 1751006"/>
                    <a:gd name="connsiteY3-454" fmla="*/ 266096 h 1773691"/>
                    <a:gd name="connsiteX4-455" fmla="*/ 487261 w 1751006"/>
                    <a:gd name="connsiteY4-456" fmla="*/ 266096 h 1773691"/>
                    <a:gd name="connsiteX5-457" fmla="*/ 504149 w 1751006"/>
                    <a:gd name="connsiteY5-458" fmla="*/ 309739 h 1773691"/>
                    <a:gd name="connsiteX6-459" fmla="*/ 1499500 w 1751006"/>
                    <a:gd name="connsiteY6-460" fmla="*/ 1254451 h 1773691"/>
                    <a:gd name="connsiteX7-461" fmla="*/ 1751006 w 1751006"/>
                    <a:gd name="connsiteY7-462" fmla="*/ 1342143 h 1773691"/>
                    <a:gd name="connsiteX8-463" fmla="*/ 1592465 w 1751006"/>
                    <a:gd name="connsiteY8-464" fmla="*/ 1329960 h 1773691"/>
                    <a:gd name="connsiteX9-465" fmla="*/ 1233831 w 1751006"/>
                    <a:gd name="connsiteY9-466" fmla="*/ 1667971 h 1773691"/>
                    <a:gd name="connsiteX10-467" fmla="*/ 1182904 w 1751006"/>
                    <a:gd name="connsiteY10-468" fmla="*/ 1773691 h 1773691"/>
                    <a:gd name="connsiteX11-469" fmla="*/ 1160808 w 1751006"/>
                    <a:gd name="connsiteY11-470" fmla="*/ 1765603 h 1773691"/>
                    <a:gd name="connsiteX12-471" fmla="*/ 704846 w 1751006"/>
                    <a:gd name="connsiteY12-472" fmla="*/ 1696669 h 1773691"/>
                    <a:gd name="connsiteX13-473" fmla="*/ 548073 w 1751006"/>
                    <a:gd name="connsiteY13-474" fmla="*/ 1704585 h 1773691"/>
                    <a:gd name="connsiteX14-475" fmla="*/ 473162 w 1751006"/>
                    <a:gd name="connsiteY14-476" fmla="*/ 1716018 h 1773691"/>
                    <a:gd name="connsiteX15-477" fmla="*/ 471639 w 1751006"/>
                    <a:gd name="connsiteY15-478" fmla="*/ 1713510 h 1773691"/>
                    <a:gd name="connsiteX16-479" fmla="*/ 383370 w 1751006"/>
                    <a:gd name="connsiteY16-480" fmla="*/ 1595470 h 1773691"/>
                    <a:gd name="connsiteX17-481" fmla="*/ 288908 w 1751006"/>
                    <a:gd name="connsiteY17-482" fmla="*/ 1491535 h 1773691"/>
                    <a:gd name="connsiteX18-483" fmla="*/ 289304 w 1751006"/>
                    <a:gd name="connsiteY18-484" fmla="*/ 1489994 h 1773691"/>
                    <a:gd name="connsiteX19-485" fmla="*/ 360924 w 1751006"/>
                    <a:gd name="connsiteY19-486" fmla="*/ 779543 h 1773691"/>
                    <a:gd name="connsiteX20-487" fmla="*/ 342724 w 1751006"/>
                    <a:gd name="connsiteY20-488" fmla="*/ 419112 h 1773691"/>
                    <a:gd name="connsiteX21-489" fmla="*/ 323280 w 1751006"/>
                    <a:gd name="connsiteY21-490" fmla="*/ 266096 h 1773691"/>
                    <a:gd name="connsiteX22-491" fmla="*/ 0 w 1751006"/>
                    <a:gd name="connsiteY22-492" fmla="*/ 266096 h 1773691"/>
                    <a:gd name="connsiteX23-493" fmla="*/ 0 w 1751006"/>
                    <a:gd name="connsiteY23-494" fmla="*/ 62896 h 1773691"/>
                    <a:gd name="connsiteX24-495" fmla="*/ 287711 w 1751006"/>
                    <a:gd name="connsiteY24-496" fmla="*/ 62896 h 1773691"/>
                    <a:gd name="connsiteX25-497" fmla="*/ 272559 w 1751006"/>
                    <a:gd name="connsiteY25-498" fmla="*/ 3967 h 1773691"/>
                    <a:gd name="connsiteX26-499" fmla="*/ 384699 w 1751006"/>
                    <a:gd name="connsiteY26-500" fmla="*/ 1132 h 1773691"/>
                    <a:gd name="connsiteX27-501" fmla="*/ 399580 w 1751006"/>
                    <a:gd name="connsiteY27-502" fmla="*/ 0 h 1773691"/>
                    <a:gd name="connsiteX0-503" fmla="*/ 399580 w 1798631"/>
                    <a:gd name="connsiteY0-504" fmla="*/ 0 h 1773691"/>
                    <a:gd name="connsiteX1-505" fmla="*/ 415752 w 1798631"/>
                    <a:gd name="connsiteY1-506" fmla="*/ 62896 h 1773691"/>
                    <a:gd name="connsiteX2-507" fmla="*/ 541867 w 1798631"/>
                    <a:gd name="connsiteY2-508" fmla="*/ 62896 h 1773691"/>
                    <a:gd name="connsiteX3-509" fmla="*/ 541867 w 1798631"/>
                    <a:gd name="connsiteY3-510" fmla="*/ 266096 h 1773691"/>
                    <a:gd name="connsiteX4-511" fmla="*/ 487261 w 1798631"/>
                    <a:gd name="connsiteY4-512" fmla="*/ 266096 h 1773691"/>
                    <a:gd name="connsiteX5-513" fmla="*/ 504149 w 1798631"/>
                    <a:gd name="connsiteY5-514" fmla="*/ 309739 h 1773691"/>
                    <a:gd name="connsiteX6-515" fmla="*/ 1499500 w 1798631"/>
                    <a:gd name="connsiteY6-516" fmla="*/ 1254451 h 1773691"/>
                    <a:gd name="connsiteX7-517" fmla="*/ 1798631 w 1798631"/>
                    <a:gd name="connsiteY7-518" fmla="*/ 1294518 h 1773691"/>
                    <a:gd name="connsiteX8-519" fmla="*/ 1592465 w 1798631"/>
                    <a:gd name="connsiteY8-520" fmla="*/ 1329960 h 1773691"/>
                    <a:gd name="connsiteX9-521" fmla="*/ 1233831 w 1798631"/>
                    <a:gd name="connsiteY9-522" fmla="*/ 1667971 h 1773691"/>
                    <a:gd name="connsiteX10-523" fmla="*/ 1182904 w 1798631"/>
                    <a:gd name="connsiteY10-524" fmla="*/ 1773691 h 1773691"/>
                    <a:gd name="connsiteX11-525" fmla="*/ 1160808 w 1798631"/>
                    <a:gd name="connsiteY11-526" fmla="*/ 1765603 h 1773691"/>
                    <a:gd name="connsiteX12-527" fmla="*/ 704846 w 1798631"/>
                    <a:gd name="connsiteY12-528" fmla="*/ 1696669 h 1773691"/>
                    <a:gd name="connsiteX13-529" fmla="*/ 548073 w 1798631"/>
                    <a:gd name="connsiteY13-530" fmla="*/ 1704585 h 1773691"/>
                    <a:gd name="connsiteX14-531" fmla="*/ 473162 w 1798631"/>
                    <a:gd name="connsiteY14-532" fmla="*/ 1716018 h 1773691"/>
                    <a:gd name="connsiteX15-533" fmla="*/ 471639 w 1798631"/>
                    <a:gd name="connsiteY15-534" fmla="*/ 1713510 h 1773691"/>
                    <a:gd name="connsiteX16-535" fmla="*/ 383370 w 1798631"/>
                    <a:gd name="connsiteY16-536" fmla="*/ 1595470 h 1773691"/>
                    <a:gd name="connsiteX17-537" fmla="*/ 288908 w 1798631"/>
                    <a:gd name="connsiteY17-538" fmla="*/ 1491535 h 1773691"/>
                    <a:gd name="connsiteX18-539" fmla="*/ 289304 w 1798631"/>
                    <a:gd name="connsiteY18-540" fmla="*/ 1489994 h 1773691"/>
                    <a:gd name="connsiteX19-541" fmla="*/ 360924 w 1798631"/>
                    <a:gd name="connsiteY19-542" fmla="*/ 779543 h 1773691"/>
                    <a:gd name="connsiteX20-543" fmla="*/ 342724 w 1798631"/>
                    <a:gd name="connsiteY20-544" fmla="*/ 419112 h 1773691"/>
                    <a:gd name="connsiteX21-545" fmla="*/ 323280 w 1798631"/>
                    <a:gd name="connsiteY21-546" fmla="*/ 266096 h 1773691"/>
                    <a:gd name="connsiteX22-547" fmla="*/ 0 w 1798631"/>
                    <a:gd name="connsiteY22-548" fmla="*/ 266096 h 1773691"/>
                    <a:gd name="connsiteX23-549" fmla="*/ 0 w 1798631"/>
                    <a:gd name="connsiteY23-550" fmla="*/ 62896 h 1773691"/>
                    <a:gd name="connsiteX24-551" fmla="*/ 287711 w 1798631"/>
                    <a:gd name="connsiteY24-552" fmla="*/ 62896 h 1773691"/>
                    <a:gd name="connsiteX25-553" fmla="*/ 272559 w 1798631"/>
                    <a:gd name="connsiteY25-554" fmla="*/ 3967 h 1773691"/>
                    <a:gd name="connsiteX26-555" fmla="*/ 384699 w 1798631"/>
                    <a:gd name="connsiteY26-556" fmla="*/ 1132 h 1773691"/>
                    <a:gd name="connsiteX27-557" fmla="*/ 399580 w 1798631"/>
                    <a:gd name="connsiteY27-558" fmla="*/ 0 h 1773691"/>
                    <a:gd name="connsiteX0-559" fmla="*/ 399580 w 1798631"/>
                    <a:gd name="connsiteY0-560" fmla="*/ 0 h 1773691"/>
                    <a:gd name="connsiteX1-561" fmla="*/ 415752 w 1798631"/>
                    <a:gd name="connsiteY1-562" fmla="*/ 62896 h 1773691"/>
                    <a:gd name="connsiteX2-563" fmla="*/ 541867 w 1798631"/>
                    <a:gd name="connsiteY2-564" fmla="*/ 62896 h 1773691"/>
                    <a:gd name="connsiteX3-565" fmla="*/ 541867 w 1798631"/>
                    <a:gd name="connsiteY3-566" fmla="*/ 266096 h 1773691"/>
                    <a:gd name="connsiteX4-567" fmla="*/ 487261 w 1798631"/>
                    <a:gd name="connsiteY4-568" fmla="*/ 266096 h 1773691"/>
                    <a:gd name="connsiteX5-569" fmla="*/ 504149 w 1798631"/>
                    <a:gd name="connsiteY5-570" fmla="*/ 309739 h 1773691"/>
                    <a:gd name="connsiteX6-571" fmla="*/ 1499500 w 1798631"/>
                    <a:gd name="connsiteY6-572" fmla="*/ 1254451 h 1773691"/>
                    <a:gd name="connsiteX7-573" fmla="*/ 1798631 w 1798631"/>
                    <a:gd name="connsiteY7-574" fmla="*/ 1294518 h 1773691"/>
                    <a:gd name="connsiteX8-575" fmla="*/ 1592465 w 1798631"/>
                    <a:gd name="connsiteY8-576" fmla="*/ 1329960 h 1773691"/>
                    <a:gd name="connsiteX9-577" fmla="*/ 1233831 w 1798631"/>
                    <a:gd name="connsiteY9-578" fmla="*/ 1667971 h 1773691"/>
                    <a:gd name="connsiteX10-579" fmla="*/ 1182904 w 1798631"/>
                    <a:gd name="connsiteY10-580" fmla="*/ 1773691 h 1773691"/>
                    <a:gd name="connsiteX11-581" fmla="*/ 1160808 w 1798631"/>
                    <a:gd name="connsiteY11-582" fmla="*/ 1765603 h 1773691"/>
                    <a:gd name="connsiteX12-583" fmla="*/ 704846 w 1798631"/>
                    <a:gd name="connsiteY12-584" fmla="*/ 1696669 h 1773691"/>
                    <a:gd name="connsiteX13-585" fmla="*/ 548073 w 1798631"/>
                    <a:gd name="connsiteY13-586" fmla="*/ 1704585 h 1773691"/>
                    <a:gd name="connsiteX14-587" fmla="*/ 473162 w 1798631"/>
                    <a:gd name="connsiteY14-588" fmla="*/ 1716018 h 1773691"/>
                    <a:gd name="connsiteX15-589" fmla="*/ 471639 w 1798631"/>
                    <a:gd name="connsiteY15-590" fmla="*/ 1713510 h 1773691"/>
                    <a:gd name="connsiteX16-591" fmla="*/ 383370 w 1798631"/>
                    <a:gd name="connsiteY16-592" fmla="*/ 1595470 h 1773691"/>
                    <a:gd name="connsiteX17-593" fmla="*/ 288908 w 1798631"/>
                    <a:gd name="connsiteY17-594" fmla="*/ 1491535 h 1773691"/>
                    <a:gd name="connsiteX18-595" fmla="*/ 289304 w 1798631"/>
                    <a:gd name="connsiteY18-596" fmla="*/ 1489994 h 1773691"/>
                    <a:gd name="connsiteX19-597" fmla="*/ 360924 w 1798631"/>
                    <a:gd name="connsiteY19-598" fmla="*/ 779543 h 1773691"/>
                    <a:gd name="connsiteX20-599" fmla="*/ 342724 w 1798631"/>
                    <a:gd name="connsiteY20-600" fmla="*/ 419112 h 1773691"/>
                    <a:gd name="connsiteX21-601" fmla="*/ 323280 w 1798631"/>
                    <a:gd name="connsiteY21-602" fmla="*/ 266096 h 1773691"/>
                    <a:gd name="connsiteX22-603" fmla="*/ 0 w 1798631"/>
                    <a:gd name="connsiteY22-604" fmla="*/ 266096 h 1773691"/>
                    <a:gd name="connsiteX23-605" fmla="*/ 0 w 1798631"/>
                    <a:gd name="connsiteY23-606" fmla="*/ 62896 h 1773691"/>
                    <a:gd name="connsiteX24-607" fmla="*/ 287711 w 1798631"/>
                    <a:gd name="connsiteY24-608" fmla="*/ 62896 h 1773691"/>
                    <a:gd name="connsiteX25-609" fmla="*/ 272559 w 1798631"/>
                    <a:gd name="connsiteY25-610" fmla="*/ 3967 h 1773691"/>
                    <a:gd name="connsiteX26-611" fmla="*/ 384699 w 1798631"/>
                    <a:gd name="connsiteY26-612" fmla="*/ 1132 h 1773691"/>
                    <a:gd name="connsiteX27-613" fmla="*/ 399580 w 1798631"/>
                    <a:gd name="connsiteY27-614" fmla="*/ 0 h 1773691"/>
                    <a:gd name="connsiteX0-615" fmla="*/ 399580 w 1798631"/>
                    <a:gd name="connsiteY0-616" fmla="*/ 0 h 1773691"/>
                    <a:gd name="connsiteX1-617" fmla="*/ 415752 w 1798631"/>
                    <a:gd name="connsiteY1-618" fmla="*/ 62896 h 1773691"/>
                    <a:gd name="connsiteX2-619" fmla="*/ 541867 w 1798631"/>
                    <a:gd name="connsiteY2-620" fmla="*/ 62896 h 1773691"/>
                    <a:gd name="connsiteX3-621" fmla="*/ 541867 w 1798631"/>
                    <a:gd name="connsiteY3-622" fmla="*/ 266096 h 1773691"/>
                    <a:gd name="connsiteX4-623" fmla="*/ 487261 w 1798631"/>
                    <a:gd name="connsiteY4-624" fmla="*/ 266096 h 1773691"/>
                    <a:gd name="connsiteX5-625" fmla="*/ 504149 w 1798631"/>
                    <a:gd name="connsiteY5-626" fmla="*/ 309739 h 1773691"/>
                    <a:gd name="connsiteX6-627" fmla="*/ 1499500 w 1798631"/>
                    <a:gd name="connsiteY6-628" fmla="*/ 1254451 h 1773691"/>
                    <a:gd name="connsiteX7-629" fmla="*/ 1798631 w 1798631"/>
                    <a:gd name="connsiteY7-630" fmla="*/ 1294518 h 1773691"/>
                    <a:gd name="connsiteX8-631" fmla="*/ 1592465 w 1798631"/>
                    <a:gd name="connsiteY8-632" fmla="*/ 1329960 h 1773691"/>
                    <a:gd name="connsiteX9-633" fmla="*/ 1233831 w 1798631"/>
                    <a:gd name="connsiteY9-634" fmla="*/ 1667971 h 1773691"/>
                    <a:gd name="connsiteX10-635" fmla="*/ 1182904 w 1798631"/>
                    <a:gd name="connsiteY10-636" fmla="*/ 1773691 h 1773691"/>
                    <a:gd name="connsiteX11-637" fmla="*/ 1160808 w 1798631"/>
                    <a:gd name="connsiteY11-638" fmla="*/ 1765603 h 1773691"/>
                    <a:gd name="connsiteX12-639" fmla="*/ 704846 w 1798631"/>
                    <a:gd name="connsiteY12-640" fmla="*/ 1696669 h 1773691"/>
                    <a:gd name="connsiteX13-641" fmla="*/ 548073 w 1798631"/>
                    <a:gd name="connsiteY13-642" fmla="*/ 1704585 h 1773691"/>
                    <a:gd name="connsiteX14-643" fmla="*/ 473162 w 1798631"/>
                    <a:gd name="connsiteY14-644" fmla="*/ 1716018 h 1773691"/>
                    <a:gd name="connsiteX15-645" fmla="*/ 581176 w 1798631"/>
                    <a:gd name="connsiteY15-646" fmla="*/ 1708748 h 1773691"/>
                    <a:gd name="connsiteX16-647" fmla="*/ 383370 w 1798631"/>
                    <a:gd name="connsiteY16-648" fmla="*/ 1595470 h 1773691"/>
                    <a:gd name="connsiteX17-649" fmla="*/ 288908 w 1798631"/>
                    <a:gd name="connsiteY17-650" fmla="*/ 1491535 h 1773691"/>
                    <a:gd name="connsiteX18-651" fmla="*/ 289304 w 1798631"/>
                    <a:gd name="connsiteY18-652" fmla="*/ 1489994 h 1773691"/>
                    <a:gd name="connsiteX19-653" fmla="*/ 360924 w 1798631"/>
                    <a:gd name="connsiteY19-654" fmla="*/ 779543 h 1773691"/>
                    <a:gd name="connsiteX20-655" fmla="*/ 342724 w 1798631"/>
                    <a:gd name="connsiteY20-656" fmla="*/ 419112 h 1773691"/>
                    <a:gd name="connsiteX21-657" fmla="*/ 323280 w 1798631"/>
                    <a:gd name="connsiteY21-658" fmla="*/ 266096 h 1773691"/>
                    <a:gd name="connsiteX22-659" fmla="*/ 0 w 1798631"/>
                    <a:gd name="connsiteY22-660" fmla="*/ 266096 h 1773691"/>
                    <a:gd name="connsiteX23-661" fmla="*/ 0 w 1798631"/>
                    <a:gd name="connsiteY23-662" fmla="*/ 62896 h 1773691"/>
                    <a:gd name="connsiteX24-663" fmla="*/ 287711 w 1798631"/>
                    <a:gd name="connsiteY24-664" fmla="*/ 62896 h 1773691"/>
                    <a:gd name="connsiteX25-665" fmla="*/ 272559 w 1798631"/>
                    <a:gd name="connsiteY25-666" fmla="*/ 3967 h 1773691"/>
                    <a:gd name="connsiteX26-667" fmla="*/ 384699 w 1798631"/>
                    <a:gd name="connsiteY26-668" fmla="*/ 1132 h 1773691"/>
                    <a:gd name="connsiteX27-669" fmla="*/ 399580 w 1798631"/>
                    <a:gd name="connsiteY27-670" fmla="*/ 0 h 1773691"/>
                    <a:gd name="connsiteX0-671" fmla="*/ 399580 w 1798631"/>
                    <a:gd name="connsiteY0-672" fmla="*/ 0 h 1773691"/>
                    <a:gd name="connsiteX1-673" fmla="*/ 415752 w 1798631"/>
                    <a:gd name="connsiteY1-674" fmla="*/ 62896 h 1773691"/>
                    <a:gd name="connsiteX2-675" fmla="*/ 541867 w 1798631"/>
                    <a:gd name="connsiteY2-676" fmla="*/ 62896 h 1773691"/>
                    <a:gd name="connsiteX3-677" fmla="*/ 541867 w 1798631"/>
                    <a:gd name="connsiteY3-678" fmla="*/ 266096 h 1773691"/>
                    <a:gd name="connsiteX4-679" fmla="*/ 487261 w 1798631"/>
                    <a:gd name="connsiteY4-680" fmla="*/ 266096 h 1773691"/>
                    <a:gd name="connsiteX5-681" fmla="*/ 504149 w 1798631"/>
                    <a:gd name="connsiteY5-682" fmla="*/ 309739 h 1773691"/>
                    <a:gd name="connsiteX6-683" fmla="*/ 1499500 w 1798631"/>
                    <a:gd name="connsiteY6-684" fmla="*/ 1254451 h 1773691"/>
                    <a:gd name="connsiteX7-685" fmla="*/ 1798631 w 1798631"/>
                    <a:gd name="connsiteY7-686" fmla="*/ 1294518 h 1773691"/>
                    <a:gd name="connsiteX8-687" fmla="*/ 1592465 w 1798631"/>
                    <a:gd name="connsiteY8-688" fmla="*/ 1329960 h 1773691"/>
                    <a:gd name="connsiteX9-689" fmla="*/ 1233831 w 1798631"/>
                    <a:gd name="connsiteY9-690" fmla="*/ 1667971 h 1773691"/>
                    <a:gd name="connsiteX10-691" fmla="*/ 1182904 w 1798631"/>
                    <a:gd name="connsiteY10-692" fmla="*/ 1773691 h 1773691"/>
                    <a:gd name="connsiteX11-693" fmla="*/ 1160808 w 1798631"/>
                    <a:gd name="connsiteY11-694" fmla="*/ 1765603 h 1773691"/>
                    <a:gd name="connsiteX12-695" fmla="*/ 704846 w 1798631"/>
                    <a:gd name="connsiteY12-696" fmla="*/ 1696669 h 1773691"/>
                    <a:gd name="connsiteX13-697" fmla="*/ 548073 w 1798631"/>
                    <a:gd name="connsiteY13-698" fmla="*/ 1704585 h 1773691"/>
                    <a:gd name="connsiteX14-699" fmla="*/ 473162 w 1798631"/>
                    <a:gd name="connsiteY14-700" fmla="*/ 1716018 h 1773691"/>
                    <a:gd name="connsiteX15-701" fmla="*/ 581176 w 1798631"/>
                    <a:gd name="connsiteY15-702" fmla="*/ 1708748 h 1773691"/>
                    <a:gd name="connsiteX16-703" fmla="*/ 440520 w 1798631"/>
                    <a:gd name="connsiteY16-704" fmla="*/ 1576420 h 1773691"/>
                    <a:gd name="connsiteX17-705" fmla="*/ 288908 w 1798631"/>
                    <a:gd name="connsiteY17-706" fmla="*/ 1491535 h 1773691"/>
                    <a:gd name="connsiteX18-707" fmla="*/ 289304 w 1798631"/>
                    <a:gd name="connsiteY18-708" fmla="*/ 1489994 h 1773691"/>
                    <a:gd name="connsiteX19-709" fmla="*/ 360924 w 1798631"/>
                    <a:gd name="connsiteY19-710" fmla="*/ 779543 h 1773691"/>
                    <a:gd name="connsiteX20-711" fmla="*/ 342724 w 1798631"/>
                    <a:gd name="connsiteY20-712" fmla="*/ 419112 h 1773691"/>
                    <a:gd name="connsiteX21-713" fmla="*/ 323280 w 1798631"/>
                    <a:gd name="connsiteY21-714" fmla="*/ 266096 h 1773691"/>
                    <a:gd name="connsiteX22-715" fmla="*/ 0 w 1798631"/>
                    <a:gd name="connsiteY22-716" fmla="*/ 266096 h 1773691"/>
                    <a:gd name="connsiteX23-717" fmla="*/ 0 w 1798631"/>
                    <a:gd name="connsiteY23-718" fmla="*/ 62896 h 1773691"/>
                    <a:gd name="connsiteX24-719" fmla="*/ 287711 w 1798631"/>
                    <a:gd name="connsiteY24-720" fmla="*/ 62896 h 1773691"/>
                    <a:gd name="connsiteX25-721" fmla="*/ 272559 w 1798631"/>
                    <a:gd name="connsiteY25-722" fmla="*/ 3967 h 1773691"/>
                    <a:gd name="connsiteX26-723" fmla="*/ 384699 w 1798631"/>
                    <a:gd name="connsiteY26-724" fmla="*/ 1132 h 1773691"/>
                    <a:gd name="connsiteX27-725" fmla="*/ 399580 w 1798631"/>
                    <a:gd name="connsiteY27-726" fmla="*/ 0 h 1773691"/>
                    <a:gd name="connsiteX0-727" fmla="*/ 399580 w 1787958"/>
                    <a:gd name="connsiteY0-728" fmla="*/ 0 h 1773691"/>
                    <a:gd name="connsiteX1-729" fmla="*/ 415752 w 1787958"/>
                    <a:gd name="connsiteY1-730" fmla="*/ 62896 h 1773691"/>
                    <a:gd name="connsiteX2-731" fmla="*/ 541867 w 1787958"/>
                    <a:gd name="connsiteY2-732" fmla="*/ 62896 h 1773691"/>
                    <a:gd name="connsiteX3-733" fmla="*/ 541867 w 1787958"/>
                    <a:gd name="connsiteY3-734" fmla="*/ 266096 h 1773691"/>
                    <a:gd name="connsiteX4-735" fmla="*/ 487261 w 1787958"/>
                    <a:gd name="connsiteY4-736" fmla="*/ 266096 h 1773691"/>
                    <a:gd name="connsiteX5-737" fmla="*/ 504149 w 1787958"/>
                    <a:gd name="connsiteY5-738" fmla="*/ 309739 h 1773691"/>
                    <a:gd name="connsiteX6-739" fmla="*/ 1499500 w 1787958"/>
                    <a:gd name="connsiteY6-740" fmla="*/ 1254451 h 1773691"/>
                    <a:gd name="connsiteX7-741" fmla="*/ 1787958 w 1787958"/>
                    <a:gd name="connsiteY7-742" fmla="*/ 1356052 h 1773691"/>
                    <a:gd name="connsiteX8-743" fmla="*/ 1592465 w 1787958"/>
                    <a:gd name="connsiteY8-744" fmla="*/ 1329960 h 1773691"/>
                    <a:gd name="connsiteX9-745" fmla="*/ 1233831 w 1787958"/>
                    <a:gd name="connsiteY9-746" fmla="*/ 1667971 h 1773691"/>
                    <a:gd name="connsiteX10-747" fmla="*/ 1182904 w 1787958"/>
                    <a:gd name="connsiteY10-748" fmla="*/ 1773691 h 1773691"/>
                    <a:gd name="connsiteX11-749" fmla="*/ 1160808 w 1787958"/>
                    <a:gd name="connsiteY11-750" fmla="*/ 1765603 h 1773691"/>
                    <a:gd name="connsiteX12-751" fmla="*/ 704846 w 1787958"/>
                    <a:gd name="connsiteY12-752" fmla="*/ 1696669 h 1773691"/>
                    <a:gd name="connsiteX13-753" fmla="*/ 548073 w 1787958"/>
                    <a:gd name="connsiteY13-754" fmla="*/ 1704585 h 1773691"/>
                    <a:gd name="connsiteX14-755" fmla="*/ 473162 w 1787958"/>
                    <a:gd name="connsiteY14-756" fmla="*/ 1716018 h 1773691"/>
                    <a:gd name="connsiteX15-757" fmla="*/ 581176 w 1787958"/>
                    <a:gd name="connsiteY15-758" fmla="*/ 1708748 h 1773691"/>
                    <a:gd name="connsiteX16-759" fmla="*/ 440520 w 1787958"/>
                    <a:gd name="connsiteY16-760" fmla="*/ 1576420 h 1773691"/>
                    <a:gd name="connsiteX17-761" fmla="*/ 288908 w 1787958"/>
                    <a:gd name="connsiteY17-762" fmla="*/ 1491535 h 1773691"/>
                    <a:gd name="connsiteX18-763" fmla="*/ 289304 w 1787958"/>
                    <a:gd name="connsiteY18-764" fmla="*/ 1489994 h 1773691"/>
                    <a:gd name="connsiteX19-765" fmla="*/ 360924 w 1787958"/>
                    <a:gd name="connsiteY19-766" fmla="*/ 779543 h 1773691"/>
                    <a:gd name="connsiteX20-767" fmla="*/ 342724 w 1787958"/>
                    <a:gd name="connsiteY20-768" fmla="*/ 419112 h 1773691"/>
                    <a:gd name="connsiteX21-769" fmla="*/ 323280 w 1787958"/>
                    <a:gd name="connsiteY21-770" fmla="*/ 266096 h 1773691"/>
                    <a:gd name="connsiteX22-771" fmla="*/ 0 w 1787958"/>
                    <a:gd name="connsiteY22-772" fmla="*/ 266096 h 1773691"/>
                    <a:gd name="connsiteX23-773" fmla="*/ 0 w 1787958"/>
                    <a:gd name="connsiteY23-774" fmla="*/ 62896 h 1773691"/>
                    <a:gd name="connsiteX24-775" fmla="*/ 287711 w 1787958"/>
                    <a:gd name="connsiteY24-776" fmla="*/ 62896 h 1773691"/>
                    <a:gd name="connsiteX25-777" fmla="*/ 272559 w 1787958"/>
                    <a:gd name="connsiteY25-778" fmla="*/ 3967 h 1773691"/>
                    <a:gd name="connsiteX26-779" fmla="*/ 384699 w 1787958"/>
                    <a:gd name="connsiteY26-780" fmla="*/ 1132 h 1773691"/>
                    <a:gd name="connsiteX27-781" fmla="*/ 399580 w 1787958"/>
                    <a:gd name="connsiteY27-782" fmla="*/ 0 h 1773691"/>
                    <a:gd name="connsiteX0-783" fmla="*/ 399580 w 1787958"/>
                    <a:gd name="connsiteY0-784" fmla="*/ 0 h 1773691"/>
                    <a:gd name="connsiteX1-785" fmla="*/ 415752 w 1787958"/>
                    <a:gd name="connsiteY1-786" fmla="*/ 62896 h 1773691"/>
                    <a:gd name="connsiteX2-787" fmla="*/ 541867 w 1787958"/>
                    <a:gd name="connsiteY2-788" fmla="*/ 62896 h 1773691"/>
                    <a:gd name="connsiteX3-789" fmla="*/ 541867 w 1787958"/>
                    <a:gd name="connsiteY3-790" fmla="*/ 266096 h 1773691"/>
                    <a:gd name="connsiteX4-791" fmla="*/ 487261 w 1787958"/>
                    <a:gd name="connsiteY4-792" fmla="*/ 266096 h 1773691"/>
                    <a:gd name="connsiteX5-793" fmla="*/ 504149 w 1787958"/>
                    <a:gd name="connsiteY5-794" fmla="*/ 309739 h 1773691"/>
                    <a:gd name="connsiteX6-795" fmla="*/ 1499500 w 1787958"/>
                    <a:gd name="connsiteY6-796" fmla="*/ 1254451 h 1773691"/>
                    <a:gd name="connsiteX7-797" fmla="*/ 1787958 w 1787958"/>
                    <a:gd name="connsiteY7-798" fmla="*/ 1356052 h 1773691"/>
                    <a:gd name="connsiteX8-799" fmla="*/ 1571119 w 1787958"/>
                    <a:gd name="connsiteY8-800" fmla="*/ 1355298 h 1773691"/>
                    <a:gd name="connsiteX9-801" fmla="*/ 1233831 w 1787958"/>
                    <a:gd name="connsiteY9-802" fmla="*/ 1667971 h 1773691"/>
                    <a:gd name="connsiteX10-803" fmla="*/ 1182904 w 1787958"/>
                    <a:gd name="connsiteY10-804" fmla="*/ 1773691 h 1773691"/>
                    <a:gd name="connsiteX11-805" fmla="*/ 1160808 w 1787958"/>
                    <a:gd name="connsiteY11-806" fmla="*/ 1765603 h 1773691"/>
                    <a:gd name="connsiteX12-807" fmla="*/ 704846 w 1787958"/>
                    <a:gd name="connsiteY12-808" fmla="*/ 1696669 h 1773691"/>
                    <a:gd name="connsiteX13-809" fmla="*/ 548073 w 1787958"/>
                    <a:gd name="connsiteY13-810" fmla="*/ 1704585 h 1773691"/>
                    <a:gd name="connsiteX14-811" fmla="*/ 473162 w 1787958"/>
                    <a:gd name="connsiteY14-812" fmla="*/ 1716018 h 1773691"/>
                    <a:gd name="connsiteX15-813" fmla="*/ 581176 w 1787958"/>
                    <a:gd name="connsiteY15-814" fmla="*/ 1708748 h 1773691"/>
                    <a:gd name="connsiteX16-815" fmla="*/ 440520 w 1787958"/>
                    <a:gd name="connsiteY16-816" fmla="*/ 1576420 h 1773691"/>
                    <a:gd name="connsiteX17-817" fmla="*/ 288908 w 1787958"/>
                    <a:gd name="connsiteY17-818" fmla="*/ 1491535 h 1773691"/>
                    <a:gd name="connsiteX18-819" fmla="*/ 289304 w 1787958"/>
                    <a:gd name="connsiteY18-820" fmla="*/ 1489994 h 1773691"/>
                    <a:gd name="connsiteX19-821" fmla="*/ 360924 w 1787958"/>
                    <a:gd name="connsiteY19-822" fmla="*/ 779543 h 1773691"/>
                    <a:gd name="connsiteX20-823" fmla="*/ 342724 w 1787958"/>
                    <a:gd name="connsiteY20-824" fmla="*/ 419112 h 1773691"/>
                    <a:gd name="connsiteX21-825" fmla="*/ 323280 w 1787958"/>
                    <a:gd name="connsiteY21-826" fmla="*/ 266096 h 1773691"/>
                    <a:gd name="connsiteX22-827" fmla="*/ 0 w 1787958"/>
                    <a:gd name="connsiteY22-828" fmla="*/ 266096 h 1773691"/>
                    <a:gd name="connsiteX23-829" fmla="*/ 0 w 1787958"/>
                    <a:gd name="connsiteY23-830" fmla="*/ 62896 h 1773691"/>
                    <a:gd name="connsiteX24-831" fmla="*/ 287711 w 1787958"/>
                    <a:gd name="connsiteY24-832" fmla="*/ 62896 h 1773691"/>
                    <a:gd name="connsiteX25-833" fmla="*/ 272559 w 1787958"/>
                    <a:gd name="connsiteY25-834" fmla="*/ 3967 h 1773691"/>
                    <a:gd name="connsiteX26-835" fmla="*/ 384699 w 1787958"/>
                    <a:gd name="connsiteY26-836" fmla="*/ 1132 h 1773691"/>
                    <a:gd name="connsiteX27-837" fmla="*/ 399580 w 1787958"/>
                    <a:gd name="connsiteY27-838" fmla="*/ 0 h 1773691"/>
                    <a:gd name="connsiteX0-839" fmla="*/ 399580 w 1787958"/>
                    <a:gd name="connsiteY0-840" fmla="*/ 0 h 1773691"/>
                    <a:gd name="connsiteX1-841" fmla="*/ 415752 w 1787958"/>
                    <a:gd name="connsiteY1-842" fmla="*/ 62896 h 1773691"/>
                    <a:gd name="connsiteX2-843" fmla="*/ 541867 w 1787958"/>
                    <a:gd name="connsiteY2-844" fmla="*/ 62896 h 1773691"/>
                    <a:gd name="connsiteX3-845" fmla="*/ 541867 w 1787958"/>
                    <a:gd name="connsiteY3-846" fmla="*/ 266096 h 1773691"/>
                    <a:gd name="connsiteX4-847" fmla="*/ 487261 w 1787958"/>
                    <a:gd name="connsiteY4-848" fmla="*/ 266096 h 1773691"/>
                    <a:gd name="connsiteX5-849" fmla="*/ 504149 w 1787958"/>
                    <a:gd name="connsiteY5-850" fmla="*/ 309739 h 1773691"/>
                    <a:gd name="connsiteX6-851" fmla="*/ 1499500 w 1787958"/>
                    <a:gd name="connsiteY6-852" fmla="*/ 1254451 h 1773691"/>
                    <a:gd name="connsiteX7-853" fmla="*/ 1787958 w 1787958"/>
                    <a:gd name="connsiteY7-854" fmla="*/ 1356052 h 1773691"/>
                    <a:gd name="connsiteX8-855" fmla="*/ 1571119 w 1787958"/>
                    <a:gd name="connsiteY8-856" fmla="*/ 1355298 h 1773691"/>
                    <a:gd name="connsiteX9-857" fmla="*/ 1233831 w 1787958"/>
                    <a:gd name="connsiteY9-858" fmla="*/ 1667971 h 1773691"/>
                    <a:gd name="connsiteX10-859" fmla="*/ 1182904 w 1787958"/>
                    <a:gd name="connsiteY10-860" fmla="*/ 1773691 h 1773691"/>
                    <a:gd name="connsiteX11-861" fmla="*/ 1160808 w 1787958"/>
                    <a:gd name="connsiteY11-862" fmla="*/ 1765603 h 1773691"/>
                    <a:gd name="connsiteX12-863" fmla="*/ 704846 w 1787958"/>
                    <a:gd name="connsiteY12-864" fmla="*/ 1696669 h 1773691"/>
                    <a:gd name="connsiteX13-865" fmla="*/ 548073 w 1787958"/>
                    <a:gd name="connsiteY13-866" fmla="*/ 1704585 h 1773691"/>
                    <a:gd name="connsiteX14-867" fmla="*/ 473162 w 1787958"/>
                    <a:gd name="connsiteY14-868" fmla="*/ 1716018 h 1773691"/>
                    <a:gd name="connsiteX15-869" fmla="*/ 581176 w 1787958"/>
                    <a:gd name="connsiteY15-870" fmla="*/ 1708748 h 1773691"/>
                    <a:gd name="connsiteX16-871" fmla="*/ 440520 w 1787958"/>
                    <a:gd name="connsiteY16-872" fmla="*/ 1576420 h 1773691"/>
                    <a:gd name="connsiteX17-873" fmla="*/ 288908 w 1787958"/>
                    <a:gd name="connsiteY17-874" fmla="*/ 1491535 h 1773691"/>
                    <a:gd name="connsiteX18-875" fmla="*/ 289304 w 1787958"/>
                    <a:gd name="connsiteY18-876" fmla="*/ 1489994 h 1773691"/>
                    <a:gd name="connsiteX19-877" fmla="*/ 360924 w 1787958"/>
                    <a:gd name="connsiteY19-878" fmla="*/ 779543 h 1773691"/>
                    <a:gd name="connsiteX20-879" fmla="*/ 342724 w 1787958"/>
                    <a:gd name="connsiteY20-880" fmla="*/ 419112 h 1773691"/>
                    <a:gd name="connsiteX21-881" fmla="*/ 323280 w 1787958"/>
                    <a:gd name="connsiteY21-882" fmla="*/ 266096 h 1773691"/>
                    <a:gd name="connsiteX22-883" fmla="*/ 0 w 1787958"/>
                    <a:gd name="connsiteY22-884" fmla="*/ 266096 h 1773691"/>
                    <a:gd name="connsiteX23-885" fmla="*/ 0 w 1787958"/>
                    <a:gd name="connsiteY23-886" fmla="*/ 62896 h 1773691"/>
                    <a:gd name="connsiteX24-887" fmla="*/ 287711 w 1787958"/>
                    <a:gd name="connsiteY24-888" fmla="*/ 62896 h 1773691"/>
                    <a:gd name="connsiteX25-889" fmla="*/ 272559 w 1787958"/>
                    <a:gd name="connsiteY25-890" fmla="*/ 3967 h 1773691"/>
                    <a:gd name="connsiteX26-891" fmla="*/ 384699 w 1787958"/>
                    <a:gd name="connsiteY26-892" fmla="*/ 1132 h 1773691"/>
                    <a:gd name="connsiteX27-893" fmla="*/ 399580 w 1787958"/>
                    <a:gd name="connsiteY27-894" fmla="*/ 0 h 1773691"/>
                    <a:gd name="connsiteX0-895" fmla="*/ 399580 w 1787958"/>
                    <a:gd name="connsiteY0-896" fmla="*/ 0 h 1773691"/>
                    <a:gd name="connsiteX1-897" fmla="*/ 415752 w 1787958"/>
                    <a:gd name="connsiteY1-898" fmla="*/ 62896 h 1773691"/>
                    <a:gd name="connsiteX2-899" fmla="*/ 541867 w 1787958"/>
                    <a:gd name="connsiteY2-900" fmla="*/ 62896 h 1773691"/>
                    <a:gd name="connsiteX3-901" fmla="*/ 541867 w 1787958"/>
                    <a:gd name="connsiteY3-902" fmla="*/ 266096 h 1773691"/>
                    <a:gd name="connsiteX4-903" fmla="*/ 487261 w 1787958"/>
                    <a:gd name="connsiteY4-904" fmla="*/ 266096 h 1773691"/>
                    <a:gd name="connsiteX5-905" fmla="*/ 504149 w 1787958"/>
                    <a:gd name="connsiteY5-906" fmla="*/ 309739 h 1773691"/>
                    <a:gd name="connsiteX6-907" fmla="*/ 1499500 w 1787958"/>
                    <a:gd name="connsiteY6-908" fmla="*/ 1254451 h 1773691"/>
                    <a:gd name="connsiteX7-909" fmla="*/ 1787958 w 1787958"/>
                    <a:gd name="connsiteY7-910" fmla="*/ 1356052 h 1773691"/>
                    <a:gd name="connsiteX8-911" fmla="*/ 1571119 w 1787958"/>
                    <a:gd name="connsiteY8-912" fmla="*/ 1355298 h 1773691"/>
                    <a:gd name="connsiteX9-913" fmla="*/ 1233831 w 1787958"/>
                    <a:gd name="connsiteY9-914" fmla="*/ 1667971 h 1773691"/>
                    <a:gd name="connsiteX10-915" fmla="*/ 1182904 w 1787958"/>
                    <a:gd name="connsiteY10-916" fmla="*/ 1773691 h 1773691"/>
                    <a:gd name="connsiteX11-917" fmla="*/ 1160808 w 1787958"/>
                    <a:gd name="connsiteY11-918" fmla="*/ 1765603 h 1773691"/>
                    <a:gd name="connsiteX12-919" fmla="*/ 704846 w 1787958"/>
                    <a:gd name="connsiteY12-920" fmla="*/ 1696669 h 1773691"/>
                    <a:gd name="connsiteX13-921" fmla="*/ 548073 w 1787958"/>
                    <a:gd name="connsiteY13-922" fmla="*/ 1704585 h 1773691"/>
                    <a:gd name="connsiteX14-923" fmla="*/ 473162 w 1787958"/>
                    <a:gd name="connsiteY14-924" fmla="*/ 1716018 h 1773691"/>
                    <a:gd name="connsiteX15-925" fmla="*/ 581176 w 1787958"/>
                    <a:gd name="connsiteY15-926" fmla="*/ 1708748 h 1773691"/>
                    <a:gd name="connsiteX16-927" fmla="*/ 440520 w 1787958"/>
                    <a:gd name="connsiteY16-928" fmla="*/ 1576420 h 1773691"/>
                    <a:gd name="connsiteX17-929" fmla="*/ 288908 w 1787958"/>
                    <a:gd name="connsiteY17-930" fmla="*/ 1491535 h 1773691"/>
                    <a:gd name="connsiteX18-931" fmla="*/ 289304 w 1787958"/>
                    <a:gd name="connsiteY18-932" fmla="*/ 1489994 h 1773691"/>
                    <a:gd name="connsiteX19-933" fmla="*/ 360924 w 1787958"/>
                    <a:gd name="connsiteY19-934" fmla="*/ 779543 h 1773691"/>
                    <a:gd name="connsiteX20-935" fmla="*/ 342724 w 1787958"/>
                    <a:gd name="connsiteY20-936" fmla="*/ 419112 h 1773691"/>
                    <a:gd name="connsiteX21-937" fmla="*/ 323280 w 1787958"/>
                    <a:gd name="connsiteY21-938" fmla="*/ 266096 h 1773691"/>
                    <a:gd name="connsiteX22-939" fmla="*/ 0 w 1787958"/>
                    <a:gd name="connsiteY22-940" fmla="*/ 266096 h 1773691"/>
                    <a:gd name="connsiteX23-941" fmla="*/ 0 w 1787958"/>
                    <a:gd name="connsiteY23-942" fmla="*/ 62896 h 1773691"/>
                    <a:gd name="connsiteX24-943" fmla="*/ 287711 w 1787958"/>
                    <a:gd name="connsiteY24-944" fmla="*/ 62896 h 1773691"/>
                    <a:gd name="connsiteX25-945" fmla="*/ 272559 w 1787958"/>
                    <a:gd name="connsiteY25-946" fmla="*/ 3967 h 1773691"/>
                    <a:gd name="connsiteX26-947" fmla="*/ 384699 w 1787958"/>
                    <a:gd name="connsiteY26-948" fmla="*/ 1132 h 1773691"/>
                    <a:gd name="connsiteX27-949" fmla="*/ 399580 w 1787958"/>
                    <a:gd name="connsiteY27-950" fmla="*/ 0 h 1773691"/>
                    <a:gd name="connsiteX0-951" fmla="*/ 399580 w 1787958"/>
                    <a:gd name="connsiteY0-952" fmla="*/ 35064 h 1772559"/>
                    <a:gd name="connsiteX1-953" fmla="*/ 415752 w 1787958"/>
                    <a:gd name="connsiteY1-954" fmla="*/ 61764 h 1772559"/>
                    <a:gd name="connsiteX2-955" fmla="*/ 541867 w 1787958"/>
                    <a:gd name="connsiteY2-956" fmla="*/ 61764 h 1772559"/>
                    <a:gd name="connsiteX3-957" fmla="*/ 541867 w 1787958"/>
                    <a:gd name="connsiteY3-958" fmla="*/ 264964 h 1772559"/>
                    <a:gd name="connsiteX4-959" fmla="*/ 487261 w 1787958"/>
                    <a:gd name="connsiteY4-960" fmla="*/ 264964 h 1772559"/>
                    <a:gd name="connsiteX5-961" fmla="*/ 504149 w 1787958"/>
                    <a:gd name="connsiteY5-962" fmla="*/ 308607 h 1772559"/>
                    <a:gd name="connsiteX6-963" fmla="*/ 1499500 w 1787958"/>
                    <a:gd name="connsiteY6-964" fmla="*/ 1253319 h 1772559"/>
                    <a:gd name="connsiteX7-965" fmla="*/ 1787958 w 1787958"/>
                    <a:gd name="connsiteY7-966" fmla="*/ 1354920 h 1772559"/>
                    <a:gd name="connsiteX8-967" fmla="*/ 1571119 w 1787958"/>
                    <a:gd name="connsiteY8-968" fmla="*/ 1354166 h 1772559"/>
                    <a:gd name="connsiteX9-969" fmla="*/ 1233831 w 1787958"/>
                    <a:gd name="connsiteY9-970" fmla="*/ 1666839 h 1772559"/>
                    <a:gd name="connsiteX10-971" fmla="*/ 1182904 w 1787958"/>
                    <a:gd name="connsiteY10-972" fmla="*/ 1772559 h 1772559"/>
                    <a:gd name="connsiteX11-973" fmla="*/ 1160808 w 1787958"/>
                    <a:gd name="connsiteY11-974" fmla="*/ 1764471 h 1772559"/>
                    <a:gd name="connsiteX12-975" fmla="*/ 704846 w 1787958"/>
                    <a:gd name="connsiteY12-976" fmla="*/ 1695537 h 1772559"/>
                    <a:gd name="connsiteX13-977" fmla="*/ 548073 w 1787958"/>
                    <a:gd name="connsiteY13-978" fmla="*/ 1703453 h 1772559"/>
                    <a:gd name="connsiteX14-979" fmla="*/ 473162 w 1787958"/>
                    <a:gd name="connsiteY14-980" fmla="*/ 1714886 h 1772559"/>
                    <a:gd name="connsiteX15-981" fmla="*/ 581176 w 1787958"/>
                    <a:gd name="connsiteY15-982" fmla="*/ 1707616 h 1772559"/>
                    <a:gd name="connsiteX16-983" fmla="*/ 440520 w 1787958"/>
                    <a:gd name="connsiteY16-984" fmla="*/ 1575288 h 1772559"/>
                    <a:gd name="connsiteX17-985" fmla="*/ 288908 w 1787958"/>
                    <a:gd name="connsiteY17-986" fmla="*/ 1490403 h 1772559"/>
                    <a:gd name="connsiteX18-987" fmla="*/ 289304 w 1787958"/>
                    <a:gd name="connsiteY18-988" fmla="*/ 1488862 h 1772559"/>
                    <a:gd name="connsiteX19-989" fmla="*/ 360924 w 1787958"/>
                    <a:gd name="connsiteY19-990" fmla="*/ 778411 h 1772559"/>
                    <a:gd name="connsiteX20-991" fmla="*/ 342724 w 1787958"/>
                    <a:gd name="connsiteY20-992" fmla="*/ 417980 h 1772559"/>
                    <a:gd name="connsiteX21-993" fmla="*/ 323280 w 1787958"/>
                    <a:gd name="connsiteY21-994" fmla="*/ 264964 h 1772559"/>
                    <a:gd name="connsiteX22-995" fmla="*/ 0 w 1787958"/>
                    <a:gd name="connsiteY22-996" fmla="*/ 264964 h 1772559"/>
                    <a:gd name="connsiteX23-997" fmla="*/ 0 w 1787958"/>
                    <a:gd name="connsiteY23-998" fmla="*/ 61764 h 1772559"/>
                    <a:gd name="connsiteX24-999" fmla="*/ 287711 w 1787958"/>
                    <a:gd name="connsiteY24-1000" fmla="*/ 61764 h 1772559"/>
                    <a:gd name="connsiteX25-1001" fmla="*/ 272559 w 1787958"/>
                    <a:gd name="connsiteY25-1002" fmla="*/ 2835 h 1772559"/>
                    <a:gd name="connsiteX26-1003" fmla="*/ 384699 w 1787958"/>
                    <a:gd name="connsiteY26-1004" fmla="*/ 0 h 1772559"/>
                    <a:gd name="connsiteX27-1005" fmla="*/ 399580 w 1787958"/>
                    <a:gd name="connsiteY27-1006" fmla="*/ 35064 h 1772559"/>
                    <a:gd name="connsiteX0-1007" fmla="*/ 399580 w 1787958"/>
                    <a:gd name="connsiteY0-1008" fmla="*/ 32229 h 1769724"/>
                    <a:gd name="connsiteX1-1009" fmla="*/ 415752 w 1787958"/>
                    <a:gd name="connsiteY1-1010" fmla="*/ 58929 h 1769724"/>
                    <a:gd name="connsiteX2-1011" fmla="*/ 541867 w 1787958"/>
                    <a:gd name="connsiteY2-1012" fmla="*/ 58929 h 1769724"/>
                    <a:gd name="connsiteX3-1013" fmla="*/ 541867 w 1787958"/>
                    <a:gd name="connsiteY3-1014" fmla="*/ 262129 h 1769724"/>
                    <a:gd name="connsiteX4-1015" fmla="*/ 487261 w 1787958"/>
                    <a:gd name="connsiteY4-1016" fmla="*/ 262129 h 1769724"/>
                    <a:gd name="connsiteX5-1017" fmla="*/ 504149 w 1787958"/>
                    <a:gd name="connsiteY5-1018" fmla="*/ 305772 h 1769724"/>
                    <a:gd name="connsiteX6-1019" fmla="*/ 1499500 w 1787958"/>
                    <a:gd name="connsiteY6-1020" fmla="*/ 1250484 h 1769724"/>
                    <a:gd name="connsiteX7-1021" fmla="*/ 1787958 w 1787958"/>
                    <a:gd name="connsiteY7-1022" fmla="*/ 1352085 h 1769724"/>
                    <a:gd name="connsiteX8-1023" fmla="*/ 1571119 w 1787958"/>
                    <a:gd name="connsiteY8-1024" fmla="*/ 1351331 h 1769724"/>
                    <a:gd name="connsiteX9-1025" fmla="*/ 1233831 w 1787958"/>
                    <a:gd name="connsiteY9-1026" fmla="*/ 1664004 h 1769724"/>
                    <a:gd name="connsiteX10-1027" fmla="*/ 1182904 w 1787958"/>
                    <a:gd name="connsiteY10-1028" fmla="*/ 1769724 h 1769724"/>
                    <a:gd name="connsiteX11-1029" fmla="*/ 1160808 w 1787958"/>
                    <a:gd name="connsiteY11-1030" fmla="*/ 1761636 h 1769724"/>
                    <a:gd name="connsiteX12-1031" fmla="*/ 704846 w 1787958"/>
                    <a:gd name="connsiteY12-1032" fmla="*/ 1692702 h 1769724"/>
                    <a:gd name="connsiteX13-1033" fmla="*/ 548073 w 1787958"/>
                    <a:gd name="connsiteY13-1034" fmla="*/ 1700618 h 1769724"/>
                    <a:gd name="connsiteX14-1035" fmla="*/ 473162 w 1787958"/>
                    <a:gd name="connsiteY14-1036" fmla="*/ 1712051 h 1769724"/>
                    <a:gd name="connsiteX15-1037" fmla="*/ 581176 w 1787958"/>
                    <a:gd name="connsiteY15-1038" fmla="*/ 1704781 h 1769724"/>
                    <a:gd name="connsiteX16-1039" fmla="*/ 440520 w 1787958"/>
                    <a:gd name="connsiteY16-1040" fmla="*/ 1572453 h 1769724"/>
                    <a:gd name="connsiteX17-1041" fmla="*/ 288908 w 1787958"/>
                    <a:gd name="connsiteY17-1042" fmla="*/ 1487568 h 1769724"/>
                    <a:gd name="connsiteX18-1043" fmla="*/ 289304 w 1787958"/>
                    <a:gd name="connsiteY18-1044" fmla="*/ 1486027 h 1769724"/>
                    <a:gd name="connsiteX19-1045" fmla="*/ 360924 w 1787958"/>
                    <a:gd name="connsiteY19-1046" fmla="*/ 775576 h 1769724"/>
                    <a:gd name="connsiteX20-1047" fmla="*/ 342724 w 1787958"/>
                    <a:gd name="connsiteY20-1048" fmla="*/ 415145 h 1769724"/>
                    <a:gd name="connsiteX21-1049" fmla="*/ 323280 w 1787958"/>
                    <a:gd name="connsiteY21-1050" fmla="*/ 262129 h 1769724"/>
                    <a:gd name="connsiteX22-1051" fmla="*/ 0 w 1787958"/>
                    <a:gd name="connsiteY22-1052" fmla="*/ 262129 h 1769724"/>
                    <a:gd name="connsiteX23-1053" fmla="*/ 0 w 1787958"/>
                    <a:gd name="connsiteY23-1054" fmla="*/ 58929 h 1769724"/>
                    <a:gd name="connsiteX24-1055" fmla="*/ 287711 w 1787958"/>
                    <a:gd name="connsiteY24-1056" fmla="*/ 58929 h 1769724"/>
                    <a:gd name="connsiteX25-1057" fmla="*/ 272559 w 1787958"/>
                    <a:gd name="connsiteY25-1058" fmla="*/ 0 h 1769724"/>
                    <a:gd name="connsiteX26-1059" fmla="*/ 384699 w 1787958"/>
                    <a:gd name="connsiteY26-1060" fmla="*/ 36981 h 1769724"/>
                    <a:gd name="connsiteX27-1061" fmla="*/ 399580 w 1787958"/>
                    <a:gd name="connsiteY27-1062" fmla="*/ 32229 h 1769724"/>
                    <a:gd name="connsiteX0-1063" fmla="*/ 399580 w 1787958"/>
                    <a:gd name="connsiteY0-1064" fmla="*/ 3272 h 1740767"/>
                    <a:gd name="connsiteX1-1065" fmla="*/ 415752 w 1787958"/>
                    <a:gd name="connsiteY1-1066" fmla="*/ 29972 h 1740767"/>
                    <a:gd name="connsiteX2-1067" fmla="*/ 541867 w 1787958"/>
                    <a:gd name="connsiteY2-1068" fmla="*/ 29972 h 1740767"/>
                    <a:gd name="connsiteX3-1069" fmla="*/ 541867 w 1787958"/>
                    <a:gd name="connsiteY3-1070" fmla="*/ 233172 h 1740767"/>
                    <a:gd name="connsiteX4-1071" fmla="*/ 487261 w 1787958"/>
                    <a:gd name="connsiteY4-1072" fmla="*/ 233172 h 1740767"/>
                    <a:gd name="connsiteX5-1073" fmla="*/ 504149 w 1787958"/>
                    <a:gd name="connsiteY5-1074" fmla="*/ 276815 h 1740767"/>
                    <a:gd name="connsiteX6-1075" fmla="*/ 1499500 w 1787958"/>
                    <a:gd name="connsiteY6-1076" fmla="*/ 1221527 h 1740767"/>
                    <a:gd name="connsiteX7-1077" fmla="*/ 1787958 w 1787958"/>
                    <a:gd name="connsiteY7-1078" fmla="*/ 1323128 h 1740767"/>
                    <a:gd name="connsiteX8-1079" fmla="*/ 1571119 w 1787958"/>
                    <a:gd name="connsiteY8-1080" fmla="*/ 1322374 h 1740767"/>
                    <a:gd name="connsiteX9-1081" fmla="*/ 1233831 w 1787958"/>
                    <a:gd name="connsiteY9-1082" fmla="*/ 1635047 h 1740767"/>
                    <a:gd name="connsiteX10-1083" fmla="*/ 1182904 w 1787958"/>
                    <a:gd name="connsiteY10-1084" fmla="*/ 1740767 h 1740767"/>
                    <a:gd name="connsiteX11-1085" fmla="*/ 1160808 w 1787958"/>
                    <a:gd name="connsiteY11-1086" fmla="*/ 1732679 h 1740767"/>
                    <a:gd name="connsiteX12-1087" fmla="*/ 704846 w 1787958"/>
                    <a:gd name="connsiteY12-1088" fmla="*/ 1663745 h 1740767"/>
                    <a:gd name="connsiteX13-1089" fmla="*/ 548073 w 1787958"/>
                    <a:gd name="connsiteY13-1090" fmla="*/ 1671661 h 1740767"/>
                    <a:gd name="connsiteX14-1091" fmla="*/ 473162 w 1787958"/>
                    <a:gd name="connsiteY14-1092" fmla="*/ 1683094 h 1740767"/>
                    <a:gd name="connsiteX15-1093" fmla="*/ 581176 w 1787958"/>
                    <a:gd name="connsiteY15-1094" fmla="*/ 1675824 h 1740767"/>
                    <a:gd name="connsiteX16-1095" fmla="*/ 440520 w 1787958"/>
                    <a:gd name="connsiteY16-1096" fmla="*/ 1543496 h 1740767"/>
                    <a:gd name="connsiteX17-1097" fmla="*/ 288908 w 1787958"/>
                    <a:gd name="connsiteY17-1098" fmla="*/ 1458611 h 1740767"/>
                    <a:gd name="connsiteX18-1099" fmla="*/ 289304 w 1787958"/>
                    <a:gd name="connsiteY18-1100" fmla="*/ 1457070 h 1740767"/>
                    <a:gd name="connsiteX19-1101" fmla="*/ 360924 w 1787958"/>
                    <a:gd name="connsiteY19-1102" fmla="*/ 746619 h 1740767"/>
                    <a:gd name="connsiteX20-1103" fmla="*/ 342724 w 1787958"/>
                    <a:gd name="connsiteY20-1104" fmla="*/ 386188 h 1740767"/>
                    <a:gd name="connsiteX21-1105" fmla="*/ 323280 w 1787958"/>
                    <a:gd name="connsiteY21-1106" fmla="*/ 233172 h 1740767"/>
                    <a:gd name="connsiteX22-1107" fmla="*/ 0 w 1787958"/>
                    <a:gd name="connsiteY22-1108" fmla="*/ 233172 h 1740767"/>
                    <a:gd name="connsiteX23-1109" fmla="*/ 0 w 1787958"/>
                    <a:gd name="connsiteY23-1110" fmla="*/ 29972 h 1740767"/>
                    <a:gd name="connsiteX24-1111" fmla="*/ 287711 w 1787958"/>
                    <a:gd name="connsiteY24-1112" fmla="*/ 29972 h 1740767"/>
                    <a:gd name="connsiteX25-1113" fmla="*/ 269001 w 1787958"/>
                    <a:gd name="connsiteY25-1114" fmla="*/ 0 h 1740767"/>
                    <a:gd name="connsiteX26-1115" fmla="*/ 384699 w 1787958"/>
                    <a:gd name="connsiteY26-1116" fmla="*/ 8024 h 1740767"/>
                    <a:gd name="connsiteX27-1117" fmla="*/ 399580 w 1787958"/>
                    <a:gd name="connsiteY27-1118" fmla="*/ 3272 h 1740767"/>
                    <a:gd name="connsiteX0-1119" fmla="*/ 399580 w 1787958"/>
                    <a:gd name="connsiteY0-1120" fmla="*/ 3272 h 1740767"/>
                    <a:gd name="connsiteX1-1121" fmla="*/ 415752 w 1787958"/>
                    <a:gd name="connsiteY1-1122" fmla="*/ 29972 h 1740767"/>
                    <a:gd name="connsiteX2-1123" fmla="*/ 541867 w 1787958"/>
                    <a:gd name="connsiteY2-1124" fmla="*/ 29972 h 1740767"/>
                    <a:gd name="connsiteX3-1125" fmla="*/ 541867 w 1787958"/>
                    <a:gd name="connsiteY3-1126" fmla="*/ 233172 h 1740767"/>
                    <a:gd name="connsiteX4-1127" fmla="*/ 487261 w 1787958"/>
                    <a:gd name="connsiteY4-1128" fmla="*/ 233172 h 1740767"/>
                    <a:gd name="connsiteX5-1129" fmla="*/ 518380 w 1787958"/>
                    <a:gd name="connsiteY5-1130" fmla="*/ 269575 h 1740767"/>
                    <a:gd name="connsiteX6-1131" fmla="*/ 1499500 w 1787958"/>
                    <a:gd name="connsiteY6-1132" fmla="*/ 1221527 h 1740767"/>
                    <a:gd name="connsiteX7-1133" fmla="*/ 1787958 w 1787958"/>
                    <a:gd name="connsiteY7-1134" fmla="*/ 1323128 h 1740767"/>
                    <a:gd name="connsiteX8-1135" fmla="*/ 1571119 w 1787958"/>
                    <a:gd name="connsiteY8-1136" fmla="*/ 1322374 h 1740767"/>
                    <a:gd name="connsiteX9-1137" fmla="*/ 1233831 w 1787958"/>
                    <a:gd name="connsiteY9-1138" fmla="*/ 1635047 h 1740767"/>
                    <a:gd name="connsiteX10-1139" fmla="*/ 1182904 w 1787958"/>
                    <a:gd name="connsiteY10-1140" fmla="*/ 1740767 h 1740767"/>
                    <a:gd name="connsiteX11-1141" fmla="*/ 1160808 w 1787958"/>
                    <a:gd name="connsiteY11-1142" fmla="*/ 1732679 h 1740767"/>
                    <a:gd name="connsiteX12-1143" fmla="*/ 704846 w 1787958"/>
                    <a:gd name="connsiteY12-1144" fmla="*/ 1663745 h 1740767"/>
                    <a:gd name="connsiteX13-1145" fmla="*/ 548073 w 1787958"/>
                    <a:gd name="connsiteY13-1146" fmla="*/ 1671661 h 1740767"/>
                    <a:gd name="connsiteX14-1147" fmla="*/ 473162 w 1787958"/>
                    <a:gd name="connsiteY14-1148" fmla="*/ 1683094 h 1740767"/>
                    <a:gd name="connsiteX15-1149" fmla="*/ 581176 w 1787958"/>
                    <a:gd name="connsiteY15-1150" fmla="*/ 1675824 h 1740767"/>
                    <a:gd name="connsiteX16-1151" fmla="*/ 440520 w 1787958"/>
                    <a:gd name="connsiteY16-1152" fmla="*/ 1543496 h 1740767"/>
                    <a:gd name="connsiteX17-1153" fmla="*/ 288908 w 1787958"/>
                    <a:gd name="connsiteY17-1154" fmla="*/ 1458611 h 1740767"/>
                    <a:gd name="connsiteX18-1155" fmla="*/ 289304 w 1787958"/>
                    <a:gd name="connsiteY18-1156" fmla="*/ 1457070 h 1740767"/>
                    <a:gd name="connsiteX19-1157" fmla="*/ 360924 w 1787958"/>
                    <a:gd name="connsiteY19-1158" fmla="*/ 746619 h 1740767"/>
                    <a:gd name="connsiteX20-1159" fmla="*/ 342724 w 1787958"/>
                    <a:gd name="connsiteY20-1160" fmla="*/ 386188 h 1740767"/>
                    <a:gd name="connsiteX21-1161" fmla="*/ 323280 w 1787958"/>
                    <a:gd name="connsiteY21-1162" fmla="*/ 233172 h 1740767"/>
                    <a:gd name="connsiteX22-1163" fmla="*/ 0 w 1787958"/>
                    <a:gd name="connsiteY22-1164" fmla="*/ 233172 h 1740767"/>
                    <a:gd name="connsiteX23-1165" fmla="*/ 0 w 1787958"/>
                    <a:gd name="connsiteY23-1166" fmla="*/ 29972 h 1740767"/>
                    <a:gd name="connsiteX24-1167" fmla="*/ 287711 w 1787958"/>
                    <a:gd name="connsiteY24-1168" fmla="*/ 29972 h 1740767"/>
                    <a:gd name="connsiteX25-1169" fmla="*/ 269001 w 1787958"/>
                    <a:gd name="connsiteY25-1170" fmla="*/ 0 h 1740767"/>
                    <a:gd name="connsiteX26-1171" fmla="*/ 384699 w 1787958"/>
                    <a:gd name="connsiteY26-1172" fmla="*/ 8024 h 1740767"/>
                    <a:gd name="connsiteX27-1173" fmla="*/ 399580 w 1787958"/>
                    <a:gd name="connsiteY27-1174" fmla="*/ 3272 h 174076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  <a:cxn ang="0">
                      <a:pos x="connsiteX16-33" y="connsiteY16-34"/>
                    </a:cxn>
                    <a:cxn ang="0">
                      <a:pos x="connsiteX17-35" y="connsiteY17-36"/>
                    </a:cxn>
                    <a:cxn ang="0">
                      <a:pos x="connsiteX18-37" y="connsiteY18-38"/>
                    </a:cxn>
                    <a:cxn ang="0">
                      <a:pos x="connsiteX19-39" y="connsiteY19-40"/>
                    </a:cxn>
                    <a:cxn ang="0">
                      <a:pos x="connsiteX20-41" y="connsiteY20-42"/>
                    </a:cxn>
                    <a:cxn ang="0">
                      <a:pos x="connsiteX21-43" y="connsiteY21-44"/>
                    </a:cxn>
                    <a:cxn ang="0">
                      <a:pos x="connsiteX22-45" y="connsiteY22-46"/>
                    </a:cxn>
                    <a:cxn ang="0">
                      <a:pos x="connsiteX23-47" y="connsiteY23-48"/>
                    </a:cxn>
                    <a:cxn ang="0">
                      <a:pos x="connsiteX24-49" y="connsiteY24-50"/>
                    </a:cxn>
                    <a:cxn ang="0">
                      <a:pos x="connsiteX25-51" y="connsiteY25-52"/>
                    </a:cxn>
                    <a:cxn ang="0">
                      <a:pos x="connsiteX26-53" y="connsiteY26-54"/>
                    </a:cxn>
                    <a:cxn ang="0">
                      <a:pos x="connsiteX27-109" y="connsiteY27-110"/>
                    </a:cxn>
                  </a:cxnLst>
                  <a:rect l="l" t="t" r="r" b="b"/>
                  <a:pathLst>
                    <a:path w="1787958" h="1740767">
                      <a:moveTo>
                        <a:pt x="399580" y="3272"/>
                      </a:moveTo>
                      <a:lnTo>
                        <a:pt x="415752" y="29972"/>
                      </a:lnTo>
                      <a:lnTo>
                        <a:pt x="541867" y="29972"/>
                      </a:lnTo>
                      <a:lnTo>
                        <a:pt x="541867" y="233172"/>
                      </a:lnTo>
                      <a:lnTo>
                        <a:pt x="487261" y="233172"/>
                      </a:lnTo>
                      <a:lnTo>
                        <a:pt x="518380" y="269575"/>
                      </a:lnTo>
                      <a:cubicBezTo>
                        <a:pt x="720557" y="702583"/>
                        <a:pt x="1171539" y="1056557"/>
                        <a:pt x="1499500" y="1221527"/>
                      </a:cubicBezTo>
                      <a:cubicBezTo>
                        <a:pt x="1686905" y="1283779"/>
                        <a:pt x="1670785" y="1320885"/>
                        <a:pt x="1787958" y="1323128"/>
                      </a:cubicBezTo>
                      <a:cubicBezTo>
                        <a:pt x="1770036" y="1336530"/>
                        <a:pt x="1656358" y="1299345"/>
                        <a:pt x="1571119" y="1322374"/>
                      </a:cubicBezTo>
                      <a:cubicBezTo>
                        <a:pt x="1468807" y="1350016"/>
                        <a:pt x="1328250" y="1461239"/>
                        <a:pt x="1233831" y="1635047"/>
                      </a:cubicBezTo>
                      <a:lnTo>
                        <a:pt x="1182904" y="1740767"/>
                      </a:lnTo>
                      <a:lnTo>
                        <a:pt x="1160808" y="1732679"/>
                      </a:lnTo>
                      <a:cubicBezTo>
                        <a:pt x="1016770" y="1687879"/>
                        <a:pt x="863627" y="1663745"/>
                        <a:pt x="704846" y="1663745"/>
                      </a:cubicBezTo>
                      <a:cubicBezTo>
                        <a:pt x="651919" y="1663745"/>
                        <a:pt x="599619" y="1666427"/>
                        <a:pt x="548073" y="1671661"/>
                      </a:cubicBezTo>
                      <a:lnTo>
                        <a:pt x="473162" y="1683094"/>
                      </a:lnTo>
                      <a:lnTo>
                        <a:pt x="581176" y="1675824"/>
                      </a:lnTo>
                      <a:cubicBezTo>
                        <a:pt x="553622" y="1635038"/>
                        <a:pt x="471769" y="1581360"/>
                        <a:pt x="440520" y="1543496"/>
                      </a:cubicBezTo>
                      <a:lnTo>
                        <a:pt x="288908" y="1458611"/>
                      </a:lnTo>
                      <a:lnTo>
                        <a:pt x="289304" y="1457070"/>
                      </a:lnTo>
                      <a:cubicBezTo>
                        <a:pt x="336264" y="1227589"/>
                        <a:pt x="360924" y="989984"/>
                        <a:pt x="360924" y="746619"/>
                      </a:cubicBezTo>
                      <a:cubicBezTo>
                        <a:pt x="360924" y="624937"/>
                        <a:pt x="354759" y="504695"/>
                        <a:pt x="342724" y="386188"/>
                      </a:cubicBezTo>
                      <a:lnTo>
                        <a:pt x="323280" y="233172"/>
                      </a:lnTo>
                      <a:lnTo>
                        <a:pt x="0" y="233172"/>
                      </a:lnTo>
                      <a:lnTo>
                        <a:pt x="0" y="29972"/>
                      </a:lnTo>
                      <a:lnTo>
                        <a:pt x="287711" y="29972"/>
                      </a:lnTo>
                      <a:lnTo>
                        <a:pt x="269001" y="0"/>
                      </a:lnTo>
                      <a:lnTo>
                        <a:pt x="384699" y="8024"/>
                      </a:lnTo>
                      <a:lnTo>
                        <a:pt x="399580" y="3272"/>
                      </a:lnTo>
                      <a:close/>
                    </a:path>
                  </a:pathLst>
                </a:custGeom>
                <a:solidFill>
                  <a:srgbClr val="FF85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0" name="椭圆 199"/>
                <p:cNvSpPr/>
                <p:nvPr/>
              </p:nvSpPr>
              <p:spPr>
                <a:xfrm>
                  <a:off x="4746171" y="5704113"/>
                  <a:ext cx="1373121" cy="13731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1" name="椭圆 200"/>
                <p:cNvSpPr/>
                <p:nvPr/>
              </p:nvSpPr>
              <p:spPr>
                <a:xfrm>
                  <a:off x="4209142" y="6386285"/>
                  <a:ext cx="1335315" cy="133531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2" name="椭圆 201"/>
                <p:cNvSpPr/>
                <p:nvPr/>
              </p:nvSpPr>
              <p:spPr>
                <a:xfrm>
                  <a:off x="5963110" y="6057941"/>
                  <a:ext cx="1006335" cy="100633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3" name="椭圆 202"/>
                <p:cNvSpPr/>
                <p:nvPr/>
              </p:nvSpPr>
              <p:spPr>
                <a:xfrm>
                  <a:off x="6594476" y="6282419"/>
                  <a:ext cx="916668" cy="91666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4" name="椭圆 203"/>
                <p:cNvSpPr/>
                <p:nvPr/>
              </p:nvSpPr>
              <p:spPr>
                <a:xfrm>
                  <a:off x="7370084" y="6027512"/>
                  <a:ext cx="924832" cy="9248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5" name="椭圆 204"/>
                <p:cNvSpPr/>
                <p:nvPr/>
              </p:nvSpPr>
              <p:spPr>
                <a:xfrm>
                  <a:off x="7939667" y="5533211"/>
                  <a:ext cx="1063531" cy="10635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6" name="椭圆 205"/>
                <p:cNvSpPr/>
                <p:nvPr/>
              </p:nvSpPr>
              <p:spPr>
                <a:xfrm>
                  <a:off x="8208488" y="6154714"/>
                  <a:ext cx="1080657" cy="10806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任意多边形 6"/>
                <p:cNvSpPr/>
                <p:nvPr/>
              </p:nvSpPr>
              <p:spPr>
                <a:xfrm>
                  <a:off x="5786885" y="1860102"/>
                  <a:ext cx="1727275" cy="3244505"/>
                </a:xfrm>
                <a:custGeom>
                  <a:avLst/>
                  <a:gdLst>
                    <a:gd name="connsiteX0" fmla="*/ 889763 w 1913270"/>
                    <a:gd name="connsiteY0" fmla="*/ 0 h 3612281"/>
                    <a:gd name="connsiteX1" fmla="*/ 1004153 w 1913270"/>
                    <a:gd name="connsiteY1" fmla="*/ 10318 h 3612281"/>
                    <a:gd name="connsiteX2" fmla="*/ 1048694 w 1913270"/>
                    <a:gd name="connsiteY2" fmla="*/ 50800 h 3612281"/>
                    <a:gd name="connsiteX3" fmla="*/ 1136446 w 1913270"/>
                    <a:gd name="connsiteY3" fmla="*/ 147351 h 3612281"/>
                    <a:gd name="connsiteX4" fmla="*/ 1169581 w 1913270"/>
                    <a:gd name="connsiteY4" fmla="*/ 177016 h 3612281"/>
                    <a:gd name="connsiteX5" fmla="*/ 1636752 w 1913270"/>
                    <a:gd name="connsiteY5" fmla="*/ 975915 h 3612281"/>
                    <a:gd name="connsiteX6" fmla="*/ 1639465 w 1913270"/>
                    <a:gd name="connsiteY6" fmla="*/ 991818 h 3612281"/>
                    <a:gd name="connsiteX7" fmla="*/ 1672152 w 1913270"/>
                    <a:gd name="connsiteY7" fmla="*/ 1081126 h 3612281"/>
                    <a:gd name="connsiteX8" fmla="*/ 1785203 w 1913270"/>
                    <a:gd name="connsiteY8" fmla="*/ 1828890 h 3612281"/>
                    <a:gd name="connsiteX9" fmla="*/ 1734116 w 1913270"/>
                    <a:gd name="connsiteY9" fmla="*/ 2335670 h 3612281"/>
                    <a:gd name="connsiteX10" fmla="*/ 1699704 w 1913270"/>
                    <a:gd name="connsiteY10" fmla="*/ 2469500 h 3612281"/>
                    <a:gd name="connsiteX11" fmla="*/ 1731866 w 1913270"/>
                    <a:gd name="connsiteY11" fmla="*/ 2543638 h 3612281"/>
                    <a:gd name="connsiteX12" fmla="*/ 1767479 w 1913270"/>
                    <a:gd name="connsiteY12" fmla="*/ 2652315 h 3612281"/>
                    <a:gd name="connsiteX13" fmla="*/ 1770752 w 1913270"/>
                    <a:gd name="connsiteY13" fmla="*/ 2668218 h 3612281"/>
                    <a:gd name="connsiteX14" fmla="*/ 1810194 w 1913270"/>
                    <a:gd name="connsiteY14" fmla="*/ 2757526 h 3612281"/>
                    <a:gd name="connsiteX15" fmla="*/ 1913270 w 1913270"/>
                    <a:gd name="connsiteY15" fmla="*/ 3505290 h 3612281"/>
                    <a:gd name="connsiteX16" fmla="*/ 1858043 w 1913270"/>
                    <a:gd name="connsiteY16" fmla="*/ 3587200 h 3612281"/>
                    <a:gd name="connsiteX17" fmla="*/ 1837067 w 1913270"/>
                    <a:gd name="connsiteY17" fmla="*/ 3612281 h 3612281"/>
                    <a:gd name="connsiteX18" fmla="*/ 1491978 w 1913270"/>
                    <a:gd name="connsiteY18" fmla="*/ 3444188 h 3612281"/>
                    <a:gd name="connsiteX19" fmla="*/ 1396386 w 1913270"/>
                    <a:gd name="connsiteY19" fmla="*/ 3386115 h 3612281"/>
                    <a:gd name="connsiteX20" fmla="*/ 1304284 w 1913270"/>
                    <a:gd name="connsiteY20" fmla="*/ 3397818 h 3612281"/>
                    <a:gd name="connsiteX21" fmla="*/ 985103 w 1913270"/>
                    <a:gd name="connsiteY21" fmla="*/ 3413935 h 3612281"/>
                    <a:gd name="connsiteX22" fmla="*/ 665923 w 1913270"/>
                    <a:gd name="connsiteY22" fmla="*/ 3397818 h 3612281"/>
                    <a:gd name="connsiteX23" fmla="*/ 573820 w 1913270"/>
                    <a:gd name="connsiteY23" fmla="*/ 3386115 h 3612281"/>
                    <a:gd name="connsiteX24" fmla="*/ 462989 w 1913270"/>
                    <a:gd name="connsiteY24" fmla="*/ 3375608 h 3612281"/>
                    <a:gd name="connsiteX25" fmla="*/ 75990 w 1913270"/>
                    <a:gd name="connsiteY25" fmla="*/ 3578944 h 3612281"/>
                    <a:gd name="connsiteX26" fmla="*/ 59 w 1913270"/>
                    <a:gd name="connsiteY26" fmla="*/ 3588701 h 3612281"/>
                    <a:gd name="connsiteX27" fmla="*/ 61699 w 1913270"/>
                    <a:gd name="connsiteY27" fmla="*/ 3505290 h 3612281"/>
                    <a:gd name="connsiteX28" fmla="*/ 198112 w 1913270"/>
                    <a:gd name="connsiteY28" fmla="*/ 2757526 h 3612281"/>
                    <a:gd name="connsiteX29" fmla="*/ 237555 w 1913270"/>
                    <a:gd name="connsiteY29" fmla="*/ 2668219 h 3612281"/>
                    <a:gd name="connsiteX30" fmla="*/ 240830 w 1913270"/>
                    <a:gd name="connsiteY30" fmla="*/ 2652315 h 3612281"/>
                    <a:gd name="connsiteX31" fmla="*/ 276442 w 1913270"/>
                    <a:gd name="connsiteY31" fmla="*/ 2543638 h 3612281"/>
                    <a:gd name="connsiteX32" fmla="*/ 308603 w 1913270"/>
                    <a:gd name="connsiteY32" fmla="*/ 2469501 h 3612281"/>
                    <a:gd name="connsiteX33" fmla="*/ 274191 w 1913270"/>
                    <a:gd name="connsiteY33" fmla="*/ 2335670 h 3612281"/>
                    <a:gd name="connsiteX34" fmla="*/ 223104 w 1913270"/>
                    <a:gd name="connsiteY34" fmla="*/ 1828890 h 3612281"/>
                    <a:gd name="connsiteX35" fmla="*/ 336154 w 1913270"/>
                    <a:gd name="connsiteY35" fmla="*/ 1081126 h 3612281"/>
                    <a:gd name="connsiteX36" fmla="*/ 368842 w 1913270"/>
                    <a:gd name="connsiteY36" fmla="*/ 991819 h 3612281"/>
                    <a:gd name="connsiteX37" fmla="*/ 371555 w 1913270"/>
                    <a:gd name="connsiteY37" fmla="*/ 975915 h 3612281"/>
                    <a:gd name="connsiteX38" fmla="*/ 762526 w 1913270"/>
                    <a:gd name="connsiteY38" fmla="*/ 145266 h 3612281"/>
                    <a:gd name="connsiteX39" fmla="*/ 802013 w 1913270"/>
                    <a:gd name="connsiteY39" fmla="*/ 115600 h 3612281"/>
                    <a:gd name="connsiteX0-1" fmla="*/ 889763 w 1913270"/>
                    <a:gd name="connsiteY0-2" fmla="*/ 0 h 3612281"/>
                    <a:gd name="connsiteX1-3" fmla="*/ 1004153 w 1913270"/>
                    <a:gd name="connsiteY1-4" fmla="*/ 10318 h 3612281"/>
                    <a:gd name="connsiteX2-5" fmla="*/ 1048694 w 1913270"/>
                    <a:gd name="connsiteY2-6" fmla="*/ 50800 h 3612281"/>
                    <a:gd name="connsiteX3-7" fmla="*/ 1136446 w 1913270"/>
                    <a:gd name="connsiteY3-8" fmla="*/ 147351 h 3612281"/>
                    <a:gd name="connsiteX4-9" fmla="*/ 1169581 w 1913270"/>
                    <a:gd name="connsiteY4-10" fmla="*/ 177016 h 3612281"/>
                    <a:gd name="connsiteX5-11" fmla="*/ 1636752 w 1913270"/>
                    <a:gd name="connsiteY5-12" fmla="*/ 975915 h 3612281"/>
                    <a:gd name="connsiteX6-13" fmla="*/ 1639465 w 1913270"/>
                    <a:gd name="connsiteY6-14" fmla="*/ 991818 h 3612281"/>
                    <a:gd name="connsiteX7-15" fmla="*/ 1672152 w 1913270"/>
                    <a:gd name="connsiteY7-16" fmla="*/ 1081126 h 3612281"/>
                    <a:gd name="connsiteX8-17" fmla="*/ 1785203 w 1913270"/>
                    <a:gd name="connsiteY8-18" fmla="*/ 1828890 h 3612281"/>
                    <a:gd name="connsiteX9-19" fmla="*/ 1734116 w 1913270"/>
                    <a:gd name="connsiteY9-20" fmla="*/ 2335670 h 3612281"/>
                    <a:gd name="connsiteX10-21" fmla="*/ 1699704 w 1913270"/>
                    <a:gd name="connsiteY10-22" fmla="*/ 2469500 h 3612281"/>
                    <a:gd name="connsiteX11-23" fmla="*/ 1731866 w 1913270"/>
                    <a:gd name="connsiteY11-24" fmla="*/ 2543638 h 3612281"/>
                    <a:gd name="connsiteX12-25" fmla="*/ 1767479 w 1913270"/>
                    <a:gd name="connsiteY12-26" fmla="*/ 2652315 h 3612281"/>
                    <a:gd name="connsiteX13-27" fmla="*/ 1770752 w 1913270"/>
                    <a:gd name="connsiteY13-28" fmla="*/ 2668218 h 3612281"/>
                    <a:gd name="connsiteX14-29" fmla="*/ 1810194 w 1913270"/>
                    <a:gd name="connsiteY14-30" fmla="*/ 2757526 h 3612281"/>
                    <a:gd name="connsiteX15-31" fmla="*/ 1913270 w 1913270"/>
                    <a:gd name="connsiteY15-32" fmla="*/ 3505290 h 3612281"/>
                    <a:gd name="connsiteX16-33" fmla="*/ 1858043 w 1913270"/>
                    <a:gd name="connsiteY16-34" fmla="*/ 3587200 h 3612281"/>
                    <a:gd name="connsiteX17-35" fmla="*/ 1837067 w 1913270"/>
                    <a:gd name="connsiteY17-36" fmla="*/ 3612281 h 3612281"/>
                    <a:gd name="connsiteX18-37" fmla="*/ 1491978 w 1913270"/>
                    <a:gd name="connsiteY18-38" fmla="*/ 3444188 h 3612281"/>
                    <a:gd name="connsiteX19-39" fmla="*/ 1396386 w 1913270"/>
                    <a:gd name="connsiteY19-40" fmla="*/ 3386115 h 3612281"/>
                    <a:gd name="connsiteX20-41" fmla="*/ 1304284 w 1913270"/>
                    <a:gd name="connsiteY20-42" fmla="*/ 3397818 h 3612281"/>
                    <a:gd name="connsiteX21-43" fmla="*/ 985103 w 1913270"/>
                    <a:gd name="connsiteY21-44" fmla="*/ 3413935 h 3612281"/>
                    <a:gd name="connsiteX22-45" fmla="*/ 665923 w 1913270"/>
                    <a:gd name="connsiteY22-46" fmla="*/ 3397818 h 3612281"/>
                    <a:gd name="connsiteX23-47" fmla="*/ 573820 w 1913270"/>
                    <a:gd name="connsiteY23-48" fmla="*/ 3386115 h 3612281"/>
                    <a:gd name="connsiteX24-49" fmla="*/ 462989 w 1913270"/>
                    <a:gd name="connsiteY24-50" fmla="*/ 3375608 h 3612281"/>
                    <a:gd name="connsiteX25-51" fmla="*/ 75990 w 1913270"/>
                    <a:gd name="connsiteY25-52" fmla="*/ 3578944 h 3612281"/>
                    <a:gd name="connsiteX26-53" fmla="*/ 59 w 1913270"/>
                    <a:gd name="connsiteY26-54" fmla="*/ 3588701 h 3612281"/>
                    <a:gd name="connsiteX27-55" fmla="*/ 61699 w 1913270"/>
                    <a:gd name="connsiteY27-56" fmla="*/ 3505290 h 3612281"/>
                    <a:gd name="connsiteX28-57" fmla="*/ 198112 w 1913270"/>
                    <a:gd name="connsiteY28-58" fmla="*/ 2757526 h 3612281"/>
                    <a:gd name="connsiteX29-59" fmla="*/ 237555 w 1913270"/>
                    <a:gd name="connsiteY29-60" fmla="*/ 2668219 h 3612281"/>
                    <a:gd name="connsiteX30-61" fmla="*/ 240830 w 1913270"/>
                    <a:gd name="connsiteY30-62" fmla="*/ 2652315 h 3612281"/>
                    <a:gd name="connsiteX31-63" fmla="*/ 276442 w 1913270"/>
                    <a:gd name="connsiteY31-64" fmla="*/ 2543638 h 3612281"/>
                    <a:gd name="connsiteX32-65" fmla="*/ 308603 w 1913270"/>
                    <a:gd name="connsiteY32-66" fmla="*/ 2469501 h 3612281"/>
                    <a:gd name="connsiteX33-67" fmla="*/ 274191 w 1913270"/>
                    <a:gd name="connsiteY33-68" fmla="*/ 2335670 h 3612281"/>
                    <a:gd name="connsiteX34-69" fmla="*/ 223104 w 1913270"/>
                    <a:gd name="connsiteY34-70" fmla="*/ 1828890 h 3612281"/>
                    <a:gd name="connsiteX35-71" fmla="*/ 339381 w 1913270"/>
                    <a:gd name="connsiteY35-72" fmla="*/ 1135976 h 3612281"/>
                    <a:gd name="connsiteX36-73" fmla="*/ 368842 w 1913270"/>
                    <a:gd name="connsiteY36-74" fmla="*/ 991819 h 3612281"/>
                    <a:gd name="connsiteX37-75" fmla="*/ 371555 w 1913270"/>
                    <a:gd name="connsiteY37-76" fmla="*/ 975915 h 3612281"/>
                    <a:gd name="connsiteX38-77" fmla="*/ 762526 w 1913270"/>
                    <a:gd name="connsiteY38-78" fmla="*/ 145266 h 3612281"/>
                    <a:gd name="connsiteX39-79" fmla="*/ 802013 w 1913270"/>
                    <a:gd name="connsiteY39-80" fmla="*/ 115600 h 3612281"/>
                    <a:gd name="connsiteX40" fmla="*/ 889763 w 1913270"/>
                    <a:gd name="connsiteY40" fmla="*/ 0 h 3612281"/>
                    <a:gd name="connsiteX0-81" fmla="*/ 889763 w 1913270"/>
                    <a:gd name="connsiteY0-82" fmla="*/ 0 h 3612281"/>
                    <a:gd name="connsiteX1-83" fmla="*/ 1004153 w 1913270"/>
                    <a:gd name="connsiteY1-84" fmla="*/ 10318 h 3612281"/>
                    <a:gd name="connsiteX2-85" fmla="*/ 1048694 w 1913270"/>
                    <a:gd name="connsiteY2-86" fmla="*/ 50800 h 3612281"/>
                    <a:gd name="connsiteX3-87" fmla="*/ 1136446 w 1913270"/>
                    <a:gd name="connsiteY3-88" fmla="*/ 147351 h 3612281"/>
                    <a:gd name="connsiteX4-89" fmla="*/ 1169581 w 1913270"/>
                    <a:gd name="connsiteY4-90" fmla="*/ 177016 h 3612281"/>
                    <a:gd name="connsiteX5-91" fmla="*/ 1636752 w 1913270"/>
                    <a:gd name="connsiteY5-92" fmla="*/ 975915 h 3612281"/>
                    <a:gd name="connsiteX6-93" fmla="*/ 1639465 w 1913270"/>
                    <a:gd name="connsiteY6-94" fmla="*/ 991818 h 3612281"/>
                    <a:gd name="connsiteX7-95" fmla="*/ 1672152 w 1913270"/>
                    <a:gd name="connsiteY7-96" fmla="*/ 1081126 h 3612281"/>
                    <a:gd name="connsiteX8-97" fmla="*/ 1785203 w 1913270"/>
                    <a:gd name="connsiteY8-98" fmla="*/ 1828890 h 3612281"/>
                    <a:gd name="connsiteX9-99" fmla="*/ 1734116 w 1913270"/>
                    <a:gd name="connsiteY9-100" fmla="*/ 2335670 h 3612281"/>
                    <a:gd name="connsiteX10-101" fmla="*/ 1699704 w 1913270"/>
                    <a:gd name="connsiteY10-102" fmla="*/ 2469500 h 3612281"/>
                    <a:gd name="connsiteX11-103" fmla="*/ 1731866 w 1913270"/>
                    <a:gd name="connsiteY11-104" fmla="*/ 2543638 h 3612281"/>
                    <a:gd name="connsiteX12-105" fmla="*/ 1767479 w 1913270"/>
                    <a:gd name="connsiteY12-106" fmla="*/ 2652315 h 3612281"/>
                    <a:gd name="connsiteX13-107" fmla="*/ 1770752 w 1913270"/>
                    <a:gd name="connsiteY13-108" fmla="*/ 2668218 h 3612281"/>
                    <a:gd name="connsiteX14-109" fmla="*/ 1810194 w 1913270"/>
                    <a:gd name="connsiteY14-110" fmla="*/ 2757526 h 3612281"/>
                    <a:gd name="connsiteX15-111" fmla="*/ 1913270 w 1913270"/>
                    <a:gd name="connsiteY15-112" fmla="*/ 3505290 h 3612281"/>
                    <a:gd name="connsiteX16-113" fmla="*/ 1858043 w 1913270"/>
                    <a:gd name="connsiteY16-114" fmla="*/ 3587200 h 3612281"/>
                    <a:gd name="connsiteX17-115" fmla="*/ 1837067 w 1913270"/>
                    <a:gd name="connsiteY17-116" fmla="*/ 3612281 h 3612281"/>
                    <a:gd name="connsiteX18-117" fmla="*/ 1491978 w 1913270"/>
                    <a:gd name="connsiteY18-118" fmla="*/ 3444188 h 3612281"/>
                    <a:gd name="connsiteX19-119" fmla="*/ 1396386 w 1913270"/>
                    <a:gd name="connsiteY19-120" fmla="*/ 3386115 h 3612281"/>
                    <a:gd name="connsiteX20-121" fmla="*/ 1304284 w 1913270"/>
                    <a:gd name="connsiteY20-122" fmla="*/ 3397818 h 3612281"/>
                    <a:gd name="connsiteX21-123" fmla="*/ 985103 w 1913270"/>
                    <a:gd name="connsiteY21-124" fmla="*/ 3413935 h 3612281"/>
                    <a:gd name="connsiteX22-125" fmla="*/ 665923 w 1913270"/>
                    <a:gd name="connsiteY22-126" fmla="*/ 3397818 h 3612281"/>
                    <a:gd name="connsiteX23-127" fmla="*/ 573820 w 1913270"/>
                    <a:gd name="connsiteY23-128" fmla="*/ 3386115 h 3612281"/>
                    <a:gd name="connsiteX24-129" fmla="*/ 462989 w 1913270"/>
                    <a:gd name="connsiteY24-130" fmla="*/ 3375608 h 3612281"/>
                    <a:gd name="connsiteX25-131" fmla="*/ 75990 w 1913270"/>
                    <a:gd name="connsiteY25-132" fmla="*/ 3578944 h 3612281"/>
                    <a:gd name="connsiteX26-133" fmla="*/ 59 w 1913270"/>
                    <a:gd name="connsiteY26-134" fmla="*/ 3588701 h 3612281"/>
                    <a:gd name="connsiteX27-135" fmla="*/ 61699 w 1913270"/>
                    <a:gd name="connsiteY27-136" fmla="*/ 3505290 h 3612281"/>
                    <a:gd name="connsiteX28-137" fmla="*/ 198112 w 1913270"/>
                    <a:gd name="connsiteY28-138" fmla="*/ 2757526 h 3612281"/>
                    <a:gd name="connsiteX29-139" fmla="*/ 237555 w 1913270"/>
                    <a:gd name="connsiteY29-140" fmla="*/ 2668219 h 3612281"/>
                    <a:gd name="connsiteX30-141" fmla="*/ 240830 w 1913270"/>
                    <a:gd name="connsiteY30-142" fmla="*/ 2652315 h 3612281"/>
                    <a:gd name="connsiteX31-143" fmla="*/ 276442 w 1913270"/>
                    <a:gd name="connsiteY31-144" fmla="*/ 2543638 h 3612281"/>
                    <a:gd name="connsiteX32-145" fmla="*/ 308603 w 1913270"/>
                    <a:gd name="connsiteY32-146" fmla="*/ 2469501 h 3612281"/>
                    <a:gd name="connsiteX33-147" fmla="*/ 274191 w 1913270"/>
                    <a:gd name="connsiteY33-148" fmla="*/ 2335670 h 3612281"/>
                    <a:gd name="connsiteX34-149" fmla="*/ 239236 w 1913270"/>
                    <a:gd name="connsiteY34-150" fmla="*/ 1867608 h 3612281"/>
                    <a:gd name="connsiteX35-151" fmla="*/ 339381 w 1913270"/>
                    <a:gd name="connsiteY35-152" fmla="*/ 1135976 h 3612281"/>
                    <a:gd name="connsiteX36-153" fmla="*/ 368842 w 1913270"/>
                    <a:gd name="connsiteY36-154" fmla="*/ 991819 h 3612281"/>
                    <a:gd name="connsiteX37-155" fmla="*/ 371555 w 1913270"/>
                    <a:gd name="connsiteY37-156" fmla="*/ 975915 h 3612281"/>
                    <a:gd name="connsiteX38-157" fmla="*/ 762526 w 1913270"/>
                    <a:gd name="connsiteY38-158" fmla="*/ 145266 h 3612281"/>
                    <a:gd name="connsiteX39-159" fmla="*/ 802013 w 1913270"/>
                    <a:gd name="connsiteY39-160" fmla="*/ 115600 h 3612281"/>
                    <a:gd name="connsiteX40-161" fmla="*/ 889763 w 1913270"/>
                    <a:gd name="connsiteY40-162" fmla="*/ 0 h 3612281"/>
                    <a:gd name="connsiteX0-163" fmla="*/ 889763 w 1913270"/>
                    <a:gd name="connsiteY0-164" fmla="*/ 0 h 3612281"/>
                    <a:gd name="connsiteX1-165" fmla="*/ 1004153 w 1913270"/>
                    <a:gd name="connsiteY1-166" fmla="*/ 10318 h 3612281"/>
                    <a:gd name="connsiteX2-167" fmla="*/ 1048694 w 1913270"/>
                    <a:gd name="connsiteY2-168" fmla="*/ 50800 h 3612281"/>
                    <a:gd name="connsiteX3-169" fmla="*/ 1136446 w 1913270"/>
                    <a:gd name="connsiteY3-170" fmla="*/ 147351 h 3612281"/>
                    <a:gd name="connsiteX4-171" fmla="*/ 1169581 w 1913270"/>
                    <a:gd name="connsiteY4-172" fmla="*/ 177016 h 3612281"/>
                    <a:gd name="connsiteX5-173" fmla="*/ 1636752 w 1913270"/>
                    <a:gd name="connsiteY5-174" fmla="*/ 975915 h 3612281"/>
                    <a:gd name="connsiteX6-175" fmla="*/ 1639465 w 1913270"/>
                    <a:gd name="connsiteY6-176" fmla="*/ 991818 h 3612281"/>
                    <a:gd name="connsiteX7-177" fmla="*/ 1672152 w 1913270"/>
                    <a:gd name="connsiteY7-178" fmla="*/ 1081126 h 3612281"/>
                    <a:gd name="connsiteX8-179" fmla="*/ 1785203 w 1913270"/>
                    <a:gd name="connsiteY8-180" fmla="*/ 1828890 h 3612281"/>
                    <a:gd name="connsiteX9-181" fmla="*/ 1734116 w 1913270"/>
                    <a:gd name="connsiteY9-182" fmla="*/ 2335670 h 3612281"/>
                    <a:gd name="connsiteX10-183" fmla="*/ 1699704 w 1913270"/>
                    <a:gd name="connsiteY10-184" fmla="*/ 2469500 h 3612281"/>
                    <a:gd name="connsiteX11-185" fmla="*/ 1731866 w 1913270"/>
                    <a:gd name="connsiteY11-186" fmla="*/ 2543638 h 3612281"/>
                    <a:gd name="connsiteX12-187" fmla="*/ 1767479 w 1913270"/>
                    <a:gd name="connsiteY12-188" fmla="*/ 2652315 h 3612281"/>
                    <a:gd name="connsiteX13-189" fmla="*/ 1770752 w 1913270"/>
                    <a:gd name="connsiteY13-190" fmla="*/ 2668218 h 3612281"/>
                    <a:gd name="connsiteX14-191" fmla="*/ 1810194 w 1913270"/>
                    <a:gd name="connsiteY14-192" fmla="*/ 2757526 h 3612281"/>
                    <a:gd name="connsiteX15-193" fmla="*/ 1913270 w 1913270"/>
                    <a:gd name="connsiteY15-194" fmla="*/ 3505290 h 3612281"/>
                    <a:gd name="connsiteX16-195" fmla="*/ 1858043 w 1913270"/>
                    <a:gd name="connsiteY16-196" fmla="*/ 3587200 h 3612281"/>
                    <a:gd name="connsiteX17-197" fmla="*/ 1837067 w 1913270"/>
                    <a:gd name="connsiteY17-198" fmla="*/ 3612281 h 3612281"/>
                    <a:gd name="connsiteX18-199" fmla="*/ 1491978 w 1913270"/>
                    <a:gd name="connsiteY18-200" fmla="*/ 3444188 h 3612281"/>
                    <a:gd name="connsiteX19-201" fmla="*/ 1396386 w 1913270"/>
                    <a:gd name="connsiteY19-202" fmla="*/ 3386115 h 3612281"/>
                    <a:gd name="connsiteX20-203" fmla="*/ 1304284 w 1913270"/>
                    <a:gd name="connsiteY20-204" fmla="*/ 3397818 h 3612281"/>
                    <a:gd name="connsiteX21-205" fmla="*/ 985103 w 1913270"/>
                    <a:gd name="connsiteY21-206" fmla="*/ 3413935 h 3612281"/>
                    <a:gd name="connsiteX22-207" fmla="*/ 665923 w 1913270"/>
                    <a:gd name="connsiteY22-208" fmla="*/ 3397818 h 3612281"/>
                    <a:gd name="connsiteX23-209" fmla="*/ 573820 w 1913270"/>
                    <a:gd name="connsiteY23-210" fmla="*/ 3386115 h 3612281"/>
                    <a:gd name="connsiteX24-211" fmla="*/ 462989 w 1913270"/>
                    <a:gd name="connsiteY24-212" fmla="*/ 3375608 h 3612281"/>
                    <a:gd name="connsiteX25-213" fmla="*/ 75990 w 1913270"/>
                    <a:gd name="connsiteY25-214" fmla="*/ 3578944 h 3612281"/>
                    <a:gd name="connsiteX26-215" fmla="*/ 59 w 1913270"/>
                    <a:gd name="connsiteY26-216" fmla="*/ 3588701 h 3612281"/>
                    <a:gd name="connsiteX27-217" fmla="*/ 61699 w 1913270"/>
                    <a:gd name="connsiteY27-218" fmla="*/ 3505290 h 3612281"/>
                    <a:gd name="connsiteX28-219" fmla="*/ 198112 w 1913270"/>
                    <a:gd name="connsiteY28-220" fmla="*/ 2757526 h 3612281"/>
                    <a:gd name="connsiteX29-221" fmla="*/ 237555 w 1913270"/>
                    <a:gd name="connsiteY29-222" fmla="*/ 2668219 h 3612281"/>
                    <a:gd name="connsiteX30-223" fmla="*/ 240830 w 1913270"/>
                    <a:gd name="connsiteY30-224" fmla="*/ 2652315 h 3612281"/>
                    <a:gd name="connsiteX31-225" fmla="*/ 276442 w 1913270"/>
                    <a:gd name="connsiteY31-226" fmla="*/ 2543638 h 3612281"/>
                    <a:gd name="connsiteX32-227" fmla="*/ 308603 w 1913270"/>
                    <a:gd name="connsiteY32-228" fmla="*/ 2469501 h 3612281"/>
                    <a:gd name="connsiteX33-229" fmla="*/ 274191 w 1913270"/>
                    <a:gd name="connsiteY33-230" fmla="*/ 2335670 h 3612281"/>
                    <a:gd name="connsiteX34-231" fmla="*/ 239236 w 1913270"/>
                    <a:gd name="connsiteY34-232" fmla="*/ 1867608 h 3612281"/>
                    <a:gd name="connsiteX35-233" fmla="*/ 339381 w 1913270"/>
                    <a:gd name="connsiteY35-234" fmla="*/ 1135976 h 3612281"/>
                    <a:gd name="connsiteX36-235" fmla="*/ 368842 w 1913270"/>
                    <a:gd name="connsiteY36-236" fmla="*/ 991819 h 3612281"/>
                    <a:gd name="connsiteX37-237" fmla="*/ 371555 w 1913270"/>
                    <a:gd name="connsiteY37-238" fmla="*/ 975915 h 3612281"/>
                    <a:gd name="connsiteX38-239" fmla="*/ 762526 w 1913270"/>
                    <a:gd name="connsiteY38-240" fmla="*/ 145266 h 3612281"/>
                    <a:gd name="connsiteX39-241" fmla="*/ 802013 w 1913270"/>
                    <a:gd name="connsiteY39-242" fmla="*/ 115600 h 3612281"/>
                    <a:gd name="connsiteX40-243" fmla="*/ 889763 w 1913270"/>
                    <a:gd name="connsiteY40-244" fmla="*/ 0 h 3612281"/>
                    <a:gd name="connsiteX0-245" fmla="*/ 889763 w 1913270"/>
                    <a:gd name="connsiteY0-246" fmla="*/ 0 h 3612281"/>
                    <a:gd name="connsiteX1-247" fmla="*/ 1004153 w 1913270"/>
                    <a:gd name="connsiteY1-248" fmla="*/ 10318 h 3612281"/>
                    <a:gd name="connsiteX2-249" fmla="*/ 1048694 w 1913270"/>
                    <a:gd name="connsiteY2-250" fmla="*/ 50800 h 3612281"/>
                    <a:gd name="connsiteX3-251" fmla="*/ 1136446 w 1913270"/>
                    <a:gd name="connsiteY3-252" fmla="*/ 147351 h 3612281"/>
                    <a:gd name="connsiteX4-253" fmla="*/ 1169581 w 1913270"/>
                    <a:gd name="connsiteY4-254" fmla="*/ 177016 h 3612281"/>
                    <a:gd name="connsiteX5-255" fmla="*/ 1636752 w 1913270"/>
                    <a:gd name="connsiteY5-256" fmla="*/ 975915 h 3612281"/>
                    <a:gd name="connsiteX6-257" fmla="*/ 1639465 w 1913270"/>
                    <a:gd name="connsiteY6-258" fmla="*/ 991818 h 3612281"/>
                    <a:gd name="connsiteX7-259" fmla="*/ 1672152 w 1913270"/>
                    <a:gd name="connsiteY7-260" fmla="*/ 1081126 h 3612281"/>
                    <a:gd name="connsiteX8-261" fmla="*/ 1785203 w 1913270"/>
                    <a:gd name="connsiteY8-262" fmla="*/ 1828890 h 3612281"/>
                    <a:gd name="connsiteX9-263" fmla="*/ 1734116 w 1913270"/>
                    <a:gd name="connsiteY9-264" fmla="*/ 2335670 h 3612281"/>
                    <a:gd name="connsiteX10-265" fmla="*/ 1699704 w 1913270"/>
                    <a:gd name="connsiteY10-266" fmla="*/ 2469500 h 3612281"/>
                    <a:gd name="connsiteX11-267" fmla="*/ 1731866 w 1913270"/>
                    <a:gd name="connsiteY11-268" fmla="*/ 2543638 h 3612281"/>
                    <a:gd name="connsiteX12-269" fmla="*/ 1767479 w 1913270"/>
                    <a:gd name="connsiteY12-270" fmla="*/ 2652315 h 3612281"/>
                    <a:gd name="connsiteX13-271" fmla="*/ 1770752 w 1913270"/>
                    <a:gd name="connsiteY13-272" fmla="*/ 2668218 h 3612281"/>
                    <a:gd name="connsiteX14-273" fmla="*/ 1810194 w 1913270"/>
                    <a:gd name="connsiteY14-274" fmla="*/ 2757526 h 3612281"/>
                    <a:gd name="connsiteX15-275" fmla="*/ 1913270 w 1913270"/>
                    <a:gd name="connsiteY15-276" fmla="*/ 3505290 h 3612281"/>
                    <a:gd name="connsiteX16-277" fmla="*/ 1858043 w 1913270"/>
                    <a:gd name="connsiteY16-278" fmla="*/ 3587200 h 3612281"/>
                    <a:gd name="connsiteX17-279" fmla="*/ 1837067 w 1913270"/>
                    <a:gd name="connsiteY17-280" fmla="*/ 3612281 h 3612281"/>
                    <a:gd name="connsiteX18-281" fmla="*/ 1491978 w 1913270"/>
                    <a:gd name="connsiteY18-282" fmla="*/ 3444188 h 3612281"/>
                    <a:gd name="connsiteX19-283" fmla="*/ 1396386 w 1913270"/>
                    <a:gd name="connsiteY19-284" fmla="*/ 3386115 h 3612281"/>
                    <a:gd name="connsiteX20-285" fmla="*/ 1304284 w 1913270"/>
                    <a:gd name="connsiteY20-286" fmla="*/ 3397818 h 3612281"/>
                    <a:gd name="connsiteX21-287" fmla="*/ 985103 w 1913270"/>
                    <a:gd name="connsiteY21-288" fmla="*/ 3413935 h 3612281"/>
                    <a:gd name="connsiteX22-289" fmla="*/ 665923 w 1913270"/>
                    <a:gd name="connsiteY22-290" fmla="*/ 3397818 h 3612281"/>
                    <a:gd name="connsiteX23-291" fmla="*/ 573820 w 1913270"/>
                    <a:gd name="connsiteY23-292" fmla="*/ 3386115 h 3612281"/>
                    <a:gd name="connsiteX24-293" fmla="*/ 462989 w 1913270"/>
                    <a:gd name="connsiteY24-294" fmla="*/ 3375608 h 3612281"/>
                    <a:gd name="connsiteX25-295" fmla="*/ 75990 w 1913270"/>
                    <a:gd name="connsiteY25-296" fmla="*/ 3578944 h 3612281"/>
                    <a:gd name="connsiteX26-297" fmla="*/ 59 w 1913270"/>
                    <a:gd name="connsiteY26-298" fmla="*/ 3588701 h 3612281"/>
                    <a:gd name="connsiteX27-299" fmla="*/ 61699 w 1913270"/>
                    <a:gd name="connsiteY27-300" fmla="*/ 3505290 h 3612281"/>
                    <a:gd name="connsiteX28-301" fmla="*/ 198112 w 1913270"/>
                    <a:gd name="connsiteY28-302" fmla="*/ 2757526 h 3612281"/>
                    <a:gd name="connsiteX29-303" fmla="*/ 237555 w 1913270"/>
                    <a:gd name="connsiteY29-304" fmla="*/ 2668219 h 3612281"/>
                    <a:gd name="connsiteX30-305" fmla="*/ 276442 w 1913270"/>
                    <a:gd name="connsiteY30-306" fmla="*/ 2543638 h 3612281"/>
                    <a:gd name="connsiteX31-307" fmla="*/ 308603 w 1913270"/>
                    <a:gd name="connsiteY31-308" fmla="*/ 2469501 h 3612281"/>
                    <a:gd name="connsiteX32-309" fmla="*/ 274191 w 1913270"/>
                    <a:gd name="connsiteY32-310" fmla="*/ 2335670 h 3612281"/>
                    <a:gd name="connsiteX33-311" fmla="*/ 239236 w 1913270"/>
                    <a:gd name="connsiteY33-312" fmla="*/ 1867608 h 3612281"/>
                    <a:gd name="connsiteX34-313" fmla="*/ 339381 w 1913270"/>
                    <a:gd name="connsiteY34-314" fmla="*/ 1135976 h 3612281"/>
                    <a:gd name="connsiteX35-315" fmla="*/ 368842 w 1913270"/>
                    <a:gd name="connsiteY35-316" fmla="*/ 991819 h 3612281"/>
                    <a:gd name="connsiteX36-317" fmla="*/ 371555 w 1913270"/>
                    <a:gd name="connsiteY36-318" fmla="*/ 975915 h 3612281"/>
                    <a:gd name="connsiteX37-319" fmla="*/ 762526 w 1913270"/>
                    <a:gd name="connsiteY37-320" fmla="*/ 145266 h 3612281"/>
                    <a:gd name="connsiteX38-321" fmla="*/ 802013 w 1913270"/>
                    <a:gd name="connsiteY38-322" fmla="*/ 115600 h 3612281"/>
                    <a:gd name="connsiteX39-323" fmla="*/ 889763 w 1913270"/>
                    <a:gd name="connsiteY39-324" fmla="*/ 0 h 3612281"/>
                    <a:gd name="connsiteX0-325" fmla="*/ 889763 w 1913270"/>
                    <a:gd name="connsiteY0-326" fmla="*/ 0 h 3612281"/>
                    <a:gd name="connsiteX1-327" fmla="*/ 1004153 w 1913270"/>
                    <a:gd name="connsiteY1-328" fmla="*/ 10318 h 3612281"/>
                    <a:gd name="connsiteX2-329" fmla="*/ 1048694 w 1913270"/>
                    <a:gd name="connsiteY2-330" fmla="*/ 50800 h 3612281"/>
                    <a:gd name="connsiteX3-331" fmla="*/ 1136446 w 1913270"/>
                    <a:gd name="connsiteY3-332" fmla="*/ 147351 h 3612281"/>
                    <a:gd name="connsiteX4-333" fmla="*/ 1169581 w 1913270"/>
                    <a:gd name="connsiteY4-334" fmla="*/ 177016 h 3612281"/>
                    <a:gd name="connsiteX5-335" fmla="*/ 1636752 w 1913270"/>
                    <a:gd name="connsiteY5-336" fmla="*/ 975915 h 3612281"/>
                    <a:gd name="connsiteX6-337" fmla="*/ 1639465 w 1913270"/>
                    <a:gd name="connsiteY6-338" fmla="*/ 991818 h 3612281"/>
                    <a:gd name="connsiteX7-339" fmla="*/ 1672152 w 1913270"/>
                    <a:gd name="connsiteY7-340" fmla="*/ 1081126 h 3612281"/>
                    <a:gd name="connsiteX8-341" fmla="*/ 1785203 w 1913270"/>
                    <a:gd name="connsiteY8-342" fmla="*/ 1828890 h 3612281"/>
                    <a:gd name="connsiteX9-343" fmla="*/ 1734116 w 1913270"/>
                    <a:gd name="connsiteY9-344" fmla="*/ 2335670 h 3612281"/>
                    <a:gd name="connsiteX10-345" fmla="*/ 1699704 w 1913270"/>
                    <a:gd name="connsiteY10-346" fmla="*/ 2469500 h 3612281"/>
                    <a:gd name="connsiteX11-347" fmla="*/ 1731866 w 1913270"/>
                    <a:gd name="connsiteY11-348" fmla="*/ 2543638 h 3612281"/>
                    <a:gd name="connsiteX12-349" fmla="*/ 1767479 w 1913270"/>
                    <a:gd name="connsiteY12-350" fmla="*/ 2652315 h 3612281"/>
                    <a:gd name="connsiteX13-351" fmla="*/ 1770752 w 1913270"/>
                    <a:gd name="connsiteY13-352" fmla="*/ 2668218 h 3612281"/>
                    <a:gd name="connsiteX14-353" fmla="*/ 1810194 w 1913270"/>
                    <a:gd name="connsiteY14-354" fmla="*/ 2757526 h 3612281"/>
                    <a:gd name="connsiteX15-355" fmla="*/ 1913270 w 1913270"/>
                    <a:gd name="connsiteY15-356" fmla="*/ 3505290 h 3612281"/>
                    <a:gd name="connsiteX16-357" fmla="*/ 1858043 w 1913270"/>
                    <a:gd name="connsiteY16-358" fmla="*/ 3587200 h 3612281"/>
                    <a:gd name="connsiteX17-359" fmla="*/ 1837067 w 1913270"/>
                    <a:gd name="connsiteY17-360" fmla="*/ 3612281 h 3612281"/>
                    <a:gd name="connsiteX18-361" fmla="*/ 1491978 w 1913270"/>
                    <a:gd name="connsiteY18-362" fmla="*/ 3444188 h 3612281"/>
                    <a:gd name="connsiteX19-363" fmla="*/ 1396386 w 1913270"/>
                    <a:gd name="connsiteY19-364" fmla="*/ 3386115 h 3612281"/>
                    <a:gd name="connsiteX20-365" fmla="*/ 1304284 w 1913270"/>
                    <a:gd name="connsiteY20-366" fmla="*/ 3397818 h 3612281"/>
                    <a:gd name="connsiteX21-367" fmla="*/ 985103 w 1913270"/>
                    <a:gd name="connsiteY21-368" fmla="*/ 3413935 h 3612281"/>
                    <a:gd name="connsiteX22-369" fmla="*/ 665923 w 1913270"/>
                    <a:gd name="connsiteY22-370" fmla="*/ 3397818 h 3612281"/>
                    <a:gd name="connsiteX23-371" fmla="*/ 573820 w 1913270"/>
                    <a:gd name="connsiteY23-372" fmla="*/ 3386115 h 3612281"/>
                    <a:gd name="connsiteX24-373" fmla="*/ 462989 w 1913270"/>
                    <a:gd name="connsiteY24-374" fmla="*/ 3375608 h 3612281"/>
                    <a:gd name="connsiteX25-375" fmla="*/ 75990 w 1913270"/>
                    <a:gd name="connsiteY25-376" fmla="*/ 3578944 h 3612281"/>
                    <a:gd name="connsiteX26-377" fmla="*/ 59 w 1913270"/>
                    <a:gd name="connsiteY26-378" fmla="*/ 3588701 h 3612281"/>
                    <a:gd name="connsiteX27-379" fmla="*/ 61699 w 1913270"/>
                    <a:gd name="connsiteY27-380" fmla="*/ 3505290 h 3612281"/>
                    <a:gd name="connsiteX28-381" fmla="*/ 198112 w 1913270"/>
                    <a:gd name="connsiteY28-382" fmla="*/ 2757526 h 3612281"/>
                    <a:gd name="connsiteX29-383" fmla="*/ 276442 w 1913270"/>
                    <a:gd name="connsiteY29-384" fmla="*/ 2543638 h 3612281"/>
                    <a:gd name="connsiteX30-385" fmla="*/ 308603 w 1913270"/>
                    <a:gd name="connsiteY30-386" fmla="*/ 2469501 h 3612281"/>
                    <a:gd name="connsiteX31-387" fmla="*/ 274191 w 1913270"/>
                    <a:gd name="connsiteY31-388" fmla="*/ 2335670 h 3612281"/>
                    <a:gd name="connsiteX32-389" fmla="*/ 239236 w 1913270"/>
                    <a:gd name="connsiteY32-390" fmla="*/ 1867608 h 3612281"/>
                    <a:gd name="connsiteX33-391" fmla="*/ 339381 w 1913270"/>
                    <a:gd name="connsiteY33-392" fmla="*/ 1135976 h 3612281"/>
                    <a:gd name="connsiteX34-393" fmla="*/ 368842 w 1913270"/>
                    <a:gd name="connsiteY34-394" fmla="*/ 991819 h 3612281"/>
                    <a:gd name="connsiteX35-395" fmla="*/ 371555 w 1913270"/>
                    <a:gd name="connsiteY35-396" fmla="*/ 975915 h 3612281"/>
                    <a:gd name="connsiteX36-397" fmla="*/ 762526 w 1913270"/>
                    <a:gd name="connsiteY36-398" fmla="*/ 145266 h 3612281"/>
                    <a:gd name="connsiteX37-399" fmla="*/ 802013 w 1913270"/>
                    <a:gd name="connsiteY37-400" fmla="*/ 115600 h 3612281"/>
                    <a:gd name="connsiteX38-401" fmla="*/ 889763 w 1913270"/>
                    <a:gd name="connsiteY38-402" fmla="*/ 0 h 3612281"/>
                    <a:gd name="connsiteX0-403" fmla="*/ 889763 w 1913270"/>
                    <a:gd name="connsiteY0-404" fmla="*/ 0 h 3612281"/>
                    <a:gd name="connsiteX1-405" fmla="*/ 1004153 w 1913270"/>
                    <a:gd name="connsiteY1-406" fmla="*/ 10318 h 3612281"/>
                    <a:gd name="connsiteX2-407" fmla="*/ 1048694 w 1913270"/>
                    <a:gd name="connsiteY2-408" fmla="*/ 50800 h 3612281"/>
                    <a:gd name="connsiteX3-409" fmla="*/ 1136446 w 1913270"/>
                    <a:gd name="connsiteY3-410" fmla="*/ 147351 h 3612281"/>
                    <a:gd name="connsiteX4-411" fmla="*/ 1169581 w 1913270"/>
                    <a:gd name="connsiteY4-412" fmla="*/ 177016 h 3612281"/>
                    <a:gd name="connsiteX5-413" fmla="*/ 1636752 w 1913270"/>
                    <a:gd name="connsiteY5-414" fmla="*/ 975915 h 3612281"/>
                    <a:gd name="connsiteX6-415" fmla="*/ 1639465 w 1913270"/>
                    <a:gd name="connsiteY6-416" fmla="*/ 991818 h 3612281"/>
                    <a:gd name="connsiteX7-417" fmla="*/ 1672152 w 1913270"/>
                    <a:gd name="connsiteY7-418" fmla="*/ 1081126 h 3612281"/>
                    <a:gd name="connsiteX8-419" fmla="*/ 1785203 w 1913270"/>
                    <a:gd name="connsiteY8-420" fmla="*/ 1828890 h 3612281"/>
                    <a:gd name="connsiteX9-421" fmla="*/ 1734116 w 1913270"/>
                    <a:gd name="connsiteY9-422" fmla="*/ 2335670 h 3612281"/>
                    <a:gd name="connsiteX10-423" fmla="*/ 1699704 w 1913270"/>
                    <a:gd name="connsiteY10-424" fmla="*/ 2469500 h 3612281"/>
                    <a:gd name="connsiteX11-425" fmla="*/ 1731866 w 1913270"/>
                    <a:gd name="connsiteY11-426" fmla="*/ 2543638 h 3612281"/>
                    <a:gd name="connsiteX12-427" fmla="*/ 1767479 w 1913270"/>
                    <a:gd name="connsiteY12-428" fmla="*/ 2652315 h 3612281"/>
                    <a:gd name="connsiteX13-429" fmla="*/ 1770752 w 1913270"/>
                    <a:gd name="connsiteY13-430" fmla="*/ 2668218 h 3612281"/>
                    <a:gd name="connsiteX14-431" fmla="*/ 1810194 w 1913270"/>
                    <a:gd name="connsiteY14-432" fmla="*/ 2757526 h 3612281"/>
                    <a:gd name="connsiteX15-433" fmla="*/ 1913270 w 1913270"/>
                    <a:gd name="connsiteY15-434" fmla="*/ 3505290 h 3612281"/>
                    <a:gd name="connsiteX16-435" fmla="*/ 1858043 w 1913270"/>
                    <a:gd name="connsiteY16-436" fmla="*/ 3587200 h 3612281"/>
                    <a:gd name="connsiteX17-437" fmla="*/ 1837067 w 1913270"/>
                    <a:gd name="connsiteY17-438" fmla="*/ 3612281 h 3612281"/>
                    <a:gd name="connsiteX18-439" fmla="*/ 1491978 w 1913270"/>
                    <a:gd name="connsiteY18-440" fmla="*/ 3444188 h 3612281"/>
                    <a:gd name="connsiteX19-441" fmla="*/ 1396386 w 1913270"/>
                    <a:gd name="connsiteY19-442" fmla="*/ 3386115 h 3612281"/>
                    <a:gd name="connsiteX20-443" fmla="*/ 1304284 w 1913270"/>
                    <a:gd name="connsiteY20-444" fmla="*/ 3397818 h 3612281"/>
                    <a:gd name="connsiteX21-445" fmla="*/ 985103 w 1913270"/>
                    <a:gd name="connsiteY21-446" fmla="*/ 3413935 h 3612281"/>
                    <a:gd name="connsiteX22-447" fmla="*/ 665923 w 1913270"/>
                    <a:gd name="connsiteY22-448" fmla="*/ 3397818 h 3612281"/>
                    <a:gd name="connsiteX23-449" fmla="*/ 573820 w 1913270"/>
                    <a:gd name="connsiteY23-450" fmla="*/ 3386115 h 3612281"/>
                    <a:gd name="connsiteX24-451" fmla="*/ 462989 w 1913270"/>
                    <a:gd name="connsiteY24-452" fmla="*/ 3375608 h 3612281"/>
                    <a:gd name="connsiteX25-453" fmla="*/ 75990 w 1913270"/>
                    <a:gd name="connsiteY25-454" fmla="*/ 3578944 h 3612281"/>
                    <a:gd name="connsiteX26-455" fmla="*/ 59 w 1913270"/>
                    <a:gd name="connsiteY26-456" fmla="*/ 3588701 h 3612281"/>
                    <a:gd name="connsiteX27-457" fmla="*/ 61699 w 1913270"/>
                    <a:gd name="connsiteY27-458" fmla="*/ 3505290 h 3612281"/>
                    <a:gd name="connsiteX28-459" fmla="*/ 198112 w 1913270"/>
                    <a:gd name="connsiteY28-460" fmla="*/ 2757526 h 3612281"/>
                    <a:gd name="connsiteX29-461" fmla="*/ 276442 w 1913270"/>
                    <a:gd name="connsiteY29-462" fmla="*/ 2543638 h 3612281"/>
                    <a:gd name="connsiteX30-463" fmla="*/ 308603 w 1913270"/>
                    <a:gd name="connsiteY30-464" fmla="*/ 2469501 h 3612281"/>
                    <a:gd name="connsiteX31-465" fmla="*/ 274191 w 1913270"/>
                    <a:gd name="connsiteY31-466" fmla="*/ 2335670 h 3612281"/>
                    <a:gd name="connsiteX32-467" fmla="*/ 239236 w 1913270"/>
                    <a:gd name="connsiteY32-468" fmla="*/ 1867608 h 3612281"/>
                    <a:gd name="connsiteX33-469" fmla="*/ 339381 w 1913270"/>
                    <a:gd name="connsiteY33-470" fmla="*/ 1135976 h 3612281"/>
                    <a:gd name="connsiteX34-471" fmla="*/ 368842 w 1913270"/>
                    <a:gd name="connsiteY34-472" fmla="*/ 991819 h 3612281"/>
                    <a:gd name="connsiteX35-473" fmla="*/ 371555 w 1913270"/>
                    <a:gd name="connsiteY35-474" fmla="*/ 975915 h 3612281"/>
                    <a:gd name="connsiteX36-475" fmla="*/ 762526 w 1913270"/>
                    <a:gd name="connsiteY36-476" fmla="*/ 145266 h 3612281"/>
                    <a:gd name="connsiteX37-477" fmla="*/ 802013 w 1913270"/>
                    <a:gd name="connsiteY37-478" fmla="*/ 115600 h 3612281"/>
                    <a:gd name="connsiteX38-479" fmla="*/ 889763 w 1913270"/>
                    <a:gd name="connsiteY38-480" fmla="*/ 0 h 3612281"/>
                    <a:gd name="connsiteX0-481" fmla="*/ 889763 w 1913270"/>
                    <a:gd name="connsiteY0-482" fmla="*/ 0 h 3612281"/>
                    <a:gd name="connsiteX1-483" fmla="*/ 1004153 w 1913270"/>
                    <a:gd name="connsiteY1-484" fmla="*/ 10318 h 3612281"/>
                    <a:gd name="connsiteX2-485" fmla="*/ 1048694 w 1913270"/>
                    <a:gd name="connsiteY2-486" fmla="*/ 50800 h 3612281"/>
                    <a:gd name="connsiteX3-487" fmla="*/ 1136446 w 1913270"/>
                    <a:gd name="connsiteY3-488" fmla="*/ 147351 h 3612281"/>
                    <a:gd name="connsiteX4-489" fmla="*/ 1169581 w 1913270"/>
                    <a:gd name="connsiteY4-490" fmla="*/ 177016 h 3612281"/>
                    <a:gd name="connsiteX5-491" fmla="*/ 1636752 w 1913270"/>
                    <a:gd name="connsiteY5-492" fmla="*/ 975915 h 3612281"/>
                    <a:gd name="connsiteX6-493" fmla="*/ 1639465 w 1913270"/>
                    <a:gd name="connsiteY6-494" fmla="*/ 991818 h 3612281"/>
                    <a:gd name="connsiteX7-495" fmla="*/ 1672152 w 1913270"/>
                    <a:gd name="connsiteY7-496" fmla="*/ 1081126 h 3612281"/>
                    <a:gd name="connsiteX8-497" fmla="*/ 1785203 w 1913270"/>
                    <a:gd name="connsiteY8-498" fmla="*/ 1828890 h 3612281"/>
                    <a:gd name="connsiteX9-499" fmla="*/ 1734116 w 1913270"/>
                    <a:gd name="connsiteY9-500" fmla="*/ 2335670 h 3612281"/>
                    <a:gd name="connsiteX10-501" fmla="*/ 1699704 w 1913270"/>
                    <a:gd name="connsiteY10-502" fmla="*/ 2469500 h 3612281"/>
                    <a:gd name="connsiteX11-503" fmla="*/ 1731866 w 1913270"/>
                    <a:gd name="connsiteY11-504" fmla="*/ 2543638 h 3612281"/>
                    <a:gd name="connsiteX12-505" fmla="*/ 1767479 w 1913270"/>
                    <a:gd name="connsiteY12-506" fmla="*/ 2652315 h 3612281"/>
                    <a:gd name="connsiteX13-507" fmla="*/ 1770752 w 1913270"/>
                    <a:gd name="connsiteY13-508" fmla="*/ 2668218 h 3612281"/>
                    <a:gd name="connsiteX14-509" fmla="*/ 1810194 w 1913270"/>
                    <a:gd name="connsiteY14-510" fmla="*/ 2757526 h 3612281"/>
                    <a:gd name="connsiteX15-511" fmla="*/ 1913270 w 1913270"/>
                    <a:gd name="connsiteY15-512" fmla="*/ 3505290 h 3612281"/>
                    <a:gd name="connsiteX16-513" fmla="*/ 1858043 w 1913270"/>
                    <a:gd name="connsiteY16-514" fmla="*/ 3587200 h 3612281"/>
                    <a:gd name="connsiteX17-515" fmla="*/ 1837067 w 1913270"/>
                    <a:gd name="connsiteY17-516" fmla="*/ 3612281 h 3612281"/>
                    <a:gd name="connsiteX18-517" fmla="*/ 1491978 w 1913270"/>
                    <a:gd name="connsiteY18-518" fmla="*/ 3444188 h 3612281"/>
                    <a:gd name="connsiteX19-519" fmla="*/ 1396386 w 1913270"/>
                    <a:gd name="connsiteY19-520" fmla="*/ 3386115 h 3612281"/>
                    <a:gd name="connsiteX20-521" fmla="*/ 1304284 w 1913270"/>
                    <a:gd name="connsiteY20-522" fmla="*/ 3397818 h 3612281"/>
                    <a:gd name="connsiteX21-523" fmla="*/ 985103 w 1913270"/>
                    <a:gd name="connsiteY21-524" fmla="*/ 3413935 h 3612281"/>
                    <a:gd name="connsiteX22-525" fmla="*/ 665923 w 1913270"/>
                    <a:gd name="connsiteY22-526" fmla="*/ 3397818 h 3612281"/>
                    <a:gd name="connsiteX23-527" fmla="*/ 573820 w 1913270"/>
                    <a:gd name="connsiteY23-528" fmla="*/ 3386115 h 3612281"/>
                    <a:gd name="connsiteX24-529" fmla="*/ 462989 w 1913270"/>
                    <a:gd name="connsiteY24-530" fmla="*/ 3375608 h 3612281"/>
                    <a:gd name="connsiteX25-531" fmla="*/ 75990 w 1913270"/>
                    <a:gd name="connsiteY25-532" fmla="*/ 3578944 h 3612281"/>
                    <a:gd name="connsiteX26-533" fmla="*/ 59 w 1913270"/>
                    <a:gd name="connsiteY26-534" fmla="*/ 3588701 h 3612281"/>
                    <a:gd name="connsiteX27-535" fmla="*/ 61699 w 1913270"/>
                    <a:gd name="connsiteY27-536" fmla="*/ 3505290 h 3612281"/>
                    <a:gd name="connsiteX28-537" fmla="*/ 198112 w 1913270"/>
                    <a:gd name="connsiteY28-538" fmla="*/ 2757526 h 3612281"/>
                    <a:gd name="connsiteX29-539" fmla="*/ 276442 w 1913270"/>
                    <a:gd name="connsiteY29-540" fmla="*/ 2543638 h 3612281"/>
                    <a:gd name="connsiteX30-541" fmla="*/ 308603 w 1913270"/>
                    <a:gd name="connsiteY30-542" fmla="*/ 2469501 h 3612281"/>
                    <a:gd name="connsiteX31-543" fmla="*/ 287097 w 1913270"/>
                    <a:gd name="connsiteY31-544" fmla="*/ 2345350 h 3612281"/>
                    <a:gd name="connsiteX32-545" fmla="*/ 239236 w 1913270"/>
                    <a:gd name="connsiteY32-546" fmla="*/ 1867608 h 3612281"/>
                    <a:gd name="connsiteX33-547" fmla="*/ 339381 w 1913270"/>
                    <a:gd name="connsiteY33-548" fmla="*/ 1135976 h 3612281"/>
                    <a:gd name="connsiteX34-549" fmla="*/ 368842 w 1913270"/>
                    <a:gd name="connsiteY34-550" fmla="*/ 991819 h 3612281"/>
                    <a:gd name="connsiteX35-551" fmla="*/ 371555 w 1913270"/>
                    <a:gd name="connsiteY35-552" fmla="*/ 975915 h 3612281"/>
                    <a:gd name="connsiteX36-553" fmla="*/ 762526 w 1913270"/>
                    <a:gd name="connsiteY36-554" fmla="*/ 145266 h 3612281"/>
                    <a:gd name="connsiteX37-555" fmla="*/ 802013 w 1913270"/>
                    <a:gd name="connsiteY37-556" fmla="*/ 115600 h 3612281"/>
                    <a:gd name="connsiteX38-557" fmla="*/ 889763 w 1913270"/>
                    <a:gd name="connsiteY38-558" fmla="*/ 0 h 3612281"/>
                    <a:gd name="connsiteX0-559" fmla="*/ 889763 w 1913270"/>
                    <a:gd name="connsiteY0-560" fmla="*/ 0 h 3612281"/>
                    <a:gd name="connsiteX1-561" fmla="*/ 1004153 w 1913270"/>
                    <a:gd name="connsiteY1-562" fmla="*/ 10318 h 3612281"/>
                    <a:gd name="connsiteX2-563" fmla="*/ 1048694 w 1913270"/>
                    <a:gd name="connsiteY2-564" fmla="*/ 50800 h 3612281"/>
                    <a:gd name="connsiteX3-565" fmla="*/ 1136446 w 1913270"/>
                    <a:gd name="connsiteY3-566" fmla="*/ 147351 h 3612281"/>
                    <a:gd name="connsiteX4-567" fmla="*/ 1169581 w 1913270"/>
                    <a:gd name="connsiteY4-568" fmla="*/ 177016 h 3612281"/>
                    <a:gd name="connsiteX5-569" fmla="*/ 1636752 w 1913270"/>
                    <a:gd name="connsiteY5-570" fmla="*/ 975915 h 3612281"/>
                    <a:gd name="connsiteX6-571" fmla="*/ 1639465 w 1913270"/>
                    <a:gd name="connsiteY6-572" fmla="*/ 991818 h 3612281"/>
                    <a:gd name="connsiteX7-573" fmla="*/ 1672152 w 1913270"/>
                    <a:gd name="connsiteY7-574" fmla="*/ 1081126 h 3612281"/>
                    <a:gd name="connsiteX8-575" fmla="*/ 1785203 w 1913270"/>
                    <a:gd name="connsiteY8-576" fmla="*/ 1828890 h 3612281"/>
                    <a:gd name="connsiteX9-577" fmla="*/ 1734116 w 1913270"/>
                    <a:gd name="connsiteY9-578" fmla="*/ 2335670 h 3612281"/>
                    <a:gd name="connsiteX10-579" fmla="*/ 1699704 w 1913270"/>
                    <a:gd name="connsiteY10-580" fmla="*/ 2469500 h 3612281"/>
                    <a:gd name="connsiteX11-581" fmla="*/ 1731866 w 1913270"/>
                    <a:gd name="connsiteY11-582" fmla="*/ 2543638 h 3612281"/>
                    <a:gd name="connsiteX12-583" fmla="*/ 1767479 w 1913270"/>
                    <a:gd name="connsiteY12-584" fmla="*/ 2652315 h 3612281"/>
                    <a:gd name="connsiteX13-585" fmla="*/ 1770752 w 1913270"/>
                    <a:gd name="connsiteY13-586" fmla="*/ 2668218 h 3612281"/>
                    <a:gd name="connsiteX14-587" fmla="*/ 1810194 w 1913270"/>
                    <a:gd name="connsiteY14-588" fmla="*/ 2757526 h 3612281"/>
                    <a:gd name="connsiteX15-589" fmla="*/ 1913270 w 1913270"/>
                    <a:gd name="connsiteY15-590" fmla="*/ 3505290 h 3612281"/>
                    <a:gd name="connsiteX16-591" fmla="*/ 1858043 w 1913270"/>
                    <a:gd name="connsiteY16-592" fmla="*/ 3587200 h 3612281"/>
                    <a:gd name="connsiteX17-593" fmla="*/ 1837067 w 1913270"/>
                    <a:gd name="connsiteY17-594" fmla="*/ 3612281 h 3612281"/>
                    <a:gd name="connsiteX18-595" fmla="*/ 1491978 w 1913270"/>
                    <a:gd name="connsiteY18-596" fmla="*/ 3444188 h 3612281"/>
                    <a:gd name="connsiteX19-597" fmla="*/ 1396386 w 1913270"/>
                    <a:gd name="connsiteY19-598" fmla="*/ 3386115 h 3612281"/>
                    <a:gd name="connsiteX20-599" fmla="*/ 1304284 w 1913270"/>
                    <a:gd name="connsiteY20-600" fmla="*/ 3397818 h 3612281"/>
                    <a:gd name="connsiteX21-601" fmla="*/ 985103 w 1913270"/>
                    <a:gd name="connsiteY21-602" fmla="*/ 3413935 h 3612281"/>
                    <a:gd name="connsiteX22-603" fmla="*/ 665923 w 1913270"/>
                    <a:gd name="connsiteY22-604" fmla="*/ 3397818 h 3612281"/>
                    <a:gd name="connsiteX23-605" fmla="*/ 573820 w 1913270"/>
                    <a:gd name="connsiteY23-606" fmla="*/ 3386115 h 3612281"/>
                    <a:gd name="connsiteX24-607" fmla="*/ 462989 w 1913270"/>
                    <a:gd name="connsiteY24-608" fmla="*/ 3375608 h 3612281"/>
                    <a:gd name="connsiteX25-609" fmla="*/ 75990 w 1913270"/>
                    <a:gd name="connsiteY25-610" fmla="*/ 3578944 h 3612281"/>
                    <a:gd name="connsiteX26-611" fmla="*/ 59 w 1913270"/>
                    <a:gd name="connsiteY26-612" fmla="*/ 3588701 h 3612281"/>
                    <a:gd name="connsiteX27-613" fmla="*/ 61699 w 1913270"/>
                    <a:gd name="connsiteY27-614" fmla="*/ 3505290 h 3612281"/>
                    <a:gd name="connsiteX28-615" fmla="*/ 198112 w 1913270"/>
                    <a:gd name="connsiteY28-616" fmla="*/ 2757526 h 3612281"/>
                    <a:gd name="connsiteX29-617" fmla="*/ 276442 w 1913270"/>
                    <a:gd name="connsiteY29-618" fmla="*/ 2543638 h 3612281"/>
                    <a:gd name="connsiteX30-619" fmla="*/ 308603 w 1913270"/>
                    <a:gd name="connsiteY30-620" fmla="*/ 2469501 h 3612281"/>
                    <a:gd name="connsiteX31-621" fmla="*/ 287097 w 1913270"/>
                    <a:gd name="connsiteY31-622" fmla="*/ 2345350 h 3612281"/>
                    <a:gd name="connsiteX32-623" fmla="*/ 239236 w 1913270"/>
                    <a:gd name="connsiteY32-624" fmla="*/ 1867608 h 3612281"/>
                    <a:gd name="connsiteX33-625" fmla="*/ 339381 w 1913270"/>
                    <a:gd name="connsiteY33-626" fmla="*/ 1135976 h 3612281"/>
                    <a:gd name="connsiteX34-627" fmla="*/ 368842 w 1913270"/>
                    <a:gd name="connsiteY34-628" fmla="*/ 991819 h 3612281"/>
                    <a:gd name="connsiteX35-629" fmla="*/ 371555 w 1913270"/>
                    <a:gd name="connsiteY35-630" fmla="*/ 975915 h 3612281"/>
                    <a:gd name="connsiteX36-631" fmla="*/ 762526 w 1913270"/>
                    <a:gd name="connsiteY36-632" fmla="*/ 145266 h 3612281"/>
                    <a:gd name="connsiteX37-633" fmla="*/ 802013 w 1913270"/>
                    <a:gd name="connsiteY37-634" fmla="*/ 115600 h 3612281"/>
                    <a:gd name="connsiteX38-635" fmla="*/ 889763 w 1913270"/>
                    <a:gd name="connsiteY38-636" fmla="*/ 0 h 3612281"/>
                    <a:gd name="connsiteX0-637" fmla="*/ 889763 w 1913270"/>
                    <a:gd name="connsiteY0-638" fmla="*/ 0 h 3612281"/>
                    <a:gd name="connsiteX1-639" fmla="*/ 1004153 w 1913270"/>
                    <a:gd name="connsiteY1-640" fmla="*/ 10318 h 3612281"/>
                    <a:gd name="connsiteX2-641" fmla="*/ 1048694 w 1913270"/>
                    <a:gd name="connsiteY2-642" fmla="*/ 50800 h 3612281"/>
                    <a:gd name="connsiteX3-643" fmla="*/ 1136446 w 1913270"/>
                    <a:gd name="connsiteY3-644" fmla="*/ 147351 h 3612281"/>
                    <a:gd name="connsiteX4-645" fmla="*/ 1169581 w 1913270"/>
                    <a:gd name="connsiteY4-646" fmla="*/ 177016 h 3612281"/>
                    <a:gd name="connsiteX5-647" fmla="*/ 1636752 w 1913270"/>
                    <a:gd name="connsiteY5-648" fmla="*/ 975915 h 3612281"/>
                    <a:gd name="connsiteX6-649" fmla="*/ 1639465 w 1913270"/>
                    <a:gd name="connsiteY6-650" fmla="*/ 991818 h 3612281"/>
                    <a:gd name="connsiteX7-651" fmla="*/ 1672152 w 1913270"/>
                    <a:gd name="connsiteY7-652" fmla="*/ 1081126 h 3612281"/>
                    <a:gd name="connsiteX8-653" fmla="*/ 1785203 w 1913270"/>
                    <a:gd name="connsiteY8-654" fmla="*/ 1828890 h 3612281"/>
                    <a:gd name="connsiteX9-655" fmla="*/ 1734116 w 1913270"/>
                    <a:gd name="connsiteY9-656" fmla="*/ 2335670 h 3612281"/>
                    <a:gd name="connsiteX10-657" fmla="*/ 1699704 w 1913270"/>
                    <a:gd name="connsiteY10-658" fmla="*/ 2469500 h 3612281"/>
                    <a:gd name="connsiteX11-659" fmla="*/ 1731866 w 1913270"/>
                    <a:gd name="connsiteY11-660" fmla="*/ 2543638 h 3612281"/>
                    <a:gd name="connsiteX12-661" fmla="*/ 1767479 w 1913270"/>
                    <a:gd name="connsiteY12-662" fmla="*/ 2652315 h 3612281"/>
                    <a:gd name="connsiteX13-663" fmla="*/ 1770752 w 1913270"/>
                    <a:gd name="connsiteY13-664" fmla="*/ 2668218 h 3612281"/>
                    <a:gd name="connsiteX14-665" fmla="*/ 1810194 w 1913270"/>
                    <a:gd name="connsiteY14-666" fmla="*/ 2757526 h 3612281"/>
                    <a:gd name="connsiteX15-667" fmla="*/ 1913270 w 1913270"/>
                    <a:gd name="connsiteY15-668" fmla="*/ 3505290 h 3612281"/>
                    <a:gd name="connsiteX16-669" fmla="*/ 1858043 w 1913270"/>
                    <a:gd name="connsiteY16-670" fmla="*/ 3587200 h 3612281"/>
                    <a:gd name="connsiteX17-671" fmla="*/ 1837067 w 1913270"/>
                    <a:gd name="connsiteY17-672" fmla="*/ 3612281 h 3612281"/>
                    <a:gd name="connsiteX18-673" fmla="*/ 1491978 w 1913270"/>
                    <a:gd name="connsiteY18-674" fmla="*/ 3444188 h 3612281"/>
                    <a:gd name="connsiteX19-675" fmla="*/ 1396386 w 1913270"/>
                    <a:gd name="connsiteY19-676" fmla="*/ 3386115 h 3612281"/>
                    <a:gd name="connsiteX20-677" fmla="*/ 1304284 w 1913270"/>
                    <a:gd name="connsiteY20-678" fmla="*/ 3397818 h 3612281"/>
                    <a:gd name="connsiteX21-679" fmla="*/ 985103 w 1913270"/>
                    <a:gd name="connsiteY21-680" fmla="*/ 3413935 h 3612281"/>
                    <a:gd name="connsiteX22-681" fmla="*/ 665923 w 1913270"/>
                    <a:gd name="connsiteY22-682" fmla="*/ 3397818 h 3612281"/>
                    <a:gd name="connsiteX23-683" fmla="*/ 573820 w 1913270"/>
                    <a:gd name="connsiteY23-684" fmla="*/ 3386115 h 3612281"/>
                    <a:gd name="connsiteX24-685" fmla="*/ 462989 w 1913270"/>
                    <a:gd name="connsiteY24-686" fmla="*/ 3375608 h 3612281"/>
                    <a:gd name="connsiteX25-687" fmla="*/ 75990 w 1913270"/>
                    <a:gd name="connsiteY25-688" fmla="*/ 3578944 h 3612281"/>
                    <a:gd name="connsiteX26-689" fmla="*/ 59 w 1913270"/>
                    <a:gd name="connsiteY26-690" fmla="*/ 3588701 h 3612281"/>
                    <a:gd name="connsiteX27-691" fmla="*/ 61699 w 1913270"/>
                    <a:gd name="connsiteY27-692" fmla="*/ 3505290 h 3612281"/>
                    <a:gd name="connsiteX28-693" fmla="*/ 198112 w 1913270"/>
                    <a:gd name="connsiteY28-694" fmla="*/ 2757526 h 3612281"/>
                    <a:gd name="connsiteX29-695" fmla="*/ 276442 w 1913270"/>
                    <a:gd name="connsiteY29-696" fmla="*/ 2543638 h 3612281"/>
                    <a:gd name="connsiteX30-697" fmla="*/ 308603 w 1913270"/>
                    <a:gd name="connsiteY30-698" fmla="*/ 2469501 h 3612281"/>
                    <a:gd name="connsiteX31-699" fmla="*/ 287097 w 1913270"/>
                    <a:gd name="connsiteY31-700" fmla="*/ 2345350 h 3612281"/>
                    <a:gd name="connsiteX32-701" fmla="*/ 239236 w 1913270"/>
                    <a:gd name="connsiteY32-702" fmla="*/ 1867608 h 3612281"/>
                    <a:gd name="connsiteX33-703" fmla="*/ 339381 w 1913270"/>
                    <a:gd name="connsiteY33-704" fmla="*/ 1135976 h 3612281"/>
                    <a:gd name="connsiteX34-705" fmla="*/ 368842 w 1913270"/>
                    <a:gd name="connsiteY34-706" fmla="*/ 991819 h 3612281"/>
                    <a:gd name="connsiteX35-707" fmla="*/ 371555 w 1913270"/>
                    <a:gd name="connsiteY35-708" fmla="*/ 975915 h 3612281"/>
                    <a:gd name="connsiteX36-709" fmla="*/ 762526 w 1913270"/>
                    <a:gd name="connsiteY36-710" fmla="*/ 145266 h 3612281"/>
                    <a:gd name="connsiteX37-711" fmla="*/ 802013 w 1913270"/>
                    <a:gd name="connsiteY37-712" fmla="*/ 115600 h 3612281"/>
                    <a:gd name="connsiteX38-713" fmla="*/ 889763 w 1913270"/>
                    <a:gd name="connsiteY38-714" fmla="*/ 0 h 3612281"/>
                    <a:gd name="connsiteX0-715" fmla="*/ 889763 w 1935478"/>
                    <a:gd name="connsiteY0-716" fmla="*/ 0 h 3635597"/>
                    <a:gd name="connsiteX1-717" fmla="*/ 1004153 w 1935478"/>
                    <a:gd name="connsiteY1-718" fmla="*/ 10318 h 3635597"/>
                    <a:gd name="connsiteX2-719" fmla="*/ 1048694 w 1935478"/>
                    <a:gd name="connsiteY2-720" fmla="*/ 50800 h 3635597"/>
                    <a:gd name="connsiteX3-721" fmla="*/ 1136446 w 1935478"/>
                    <a:gd name="connsiteY3-722" fmla="*/ 147351 h 3635597"/>
                    <a:gd name="connsiteX4-723" fmla="*/ 1169581 w 1935478"/>
                    <a:gd name="connsiteY4-724" fmla="*/ 177016 h 3635597"/>
                    <a:gd name="connsiteX5-725" fmla="*/ 1636752 w 1935478"/>
                    <a:gd name="connsiteY5-726" fmla="*/ 975915 h 3635597"/>
                    <a:gd name="connsiteX6-727" fmla="*/ 1639465 w 1935478"/>
                    <a:gd name="connsiteY6-728" fmla="*/ 991818 h 3635597"/>
                    <a:gd name="connsiteX7-729" fmla="*/ 1672152 w 1935478"/>
                    <a:gd name="connsiteY7-730" fmla="*/ 1081126 h 3635597"/>
                    <a:gd name="connsiteX8-731" fmla="*/ 1785203 w 1935478"/>
                    <a:gd name="connsiteY8-732" fmla="*/ 1828890 h 3635597"/>
                    <a:gd name="connsiteX9-733" fmla="*/ 1734116 w 1935478"/>
                    <a:gd name="connsiteY9-734" fmla="*/ 2335670 h 3635597"/>
                    <a:gd name="connsiteX10-735" fmla="*/ 1699704 w 1935478"/>
                    <a:gd name="connsiteY10-736" fmla="*/ 2469500 h 3635597"/>
                    <a:gd name="connsiteX11-737" fmla="*/ 1731866 w 1935478"/>
                    <a:gd name="connsiteY11-738" fmla="*/ 2543638 h 3635597"/>
                    <a:gd name="connsiteX12-739" fmla="*/ 1767479 w 1935478"/>
                    <a:gd name="connsiteY12-740" fmla="*/ 2652315 h 3635597"/>
                    <a:gd name="connsiteX13-741" fmla="*/ 1770752 w 1935478"/>
                    <a:gd name="connsiteY13-742" fmla="*/ 2668218 h 3635597"/>
                    <a:gd name="connsiteX14-743" fmla="*/ 1810194 w 1935478"/>
                    <a:gd name="connsiteY14-744" fmla="*/ 2757526 h 3635597"/>
                    <a:gd name="connsiteX15-745" fmla="*/ 1913270 w 1935478"/>
                    <a:gd name="connsiteY15-746" fmla="*/ 3505290 h 3635597"/>
                    <a:gd name="connsiteX16-747" fmla="*/ 1935478 w 1935478"/>
                    <a:gd name="connsiteY16-748" fmla="*/ 3635597 h 3635597"/>
                    <a:gd name="connsiteX17-749" fmla="*/ 1837067 w 1935478"/>
                    <a:gd name="connsiteY17-750" fmla="*/ 3612281 h 3635597"/>
                    <a:gd name="connsiteX18-751" fmla="*/ 1491978 w 1935478"/>
                    <a:gd name="connsiteY18-752" fmla="*/ 3444188 h 3635597"/>
                    <a:gd name="connsiteX19-753" fmla="*/ 1396386 w 1935478"/>
                    <a:gd name="connsiteY19-754" fmla="*/ 3386115 h 3635597"/>
                    <a:gd name="connsiteX20-755" fmla="*/ 1304284 w 1935478"/>
                    <a:gd name="connsiteY20-756" fmla="*/ 3397818 h 3635597"/>
                    <a:gd name="connsiteX21-757" fmla="*/ 985103 w 1935478"/>
                    <a:gd name="connsiteY21-758" fmla="*/ 3413935 h 3635597"/>
                    <a:gd name="connsiteX22-759" fmla="*/ 665923 w 1935478"/>
                    <a:gd name="connsiteY22-760" fmla="*/ 3397818 h 3635597"/>
                    <a:gd name="connsiteX23-761" fmla="*/ 573820 w 1935478"/>
                    <a:gd name="connsiteY23-762" fmla="*/ 3386115 h 3635597"/>
                    <a:gd name="connsiteX24-763" fmla="*/ 462989 w 1935478"/>
                    <a:gd name="connsiteY24-764" fmla="*/ 3375608 h 3635597"/>
                    <a:gd name="connsiteX25-765" fmla="*/ 75990 w 1935478"/>
                    <a:gd name="connsiteY25-766" fmla="*/ 3578944 h 3635597"/>
                    <a:gd name="connsiteX26-767" fmla="*/ 59 w 1935478"/>
                    <a:gd name="connsiteY26-768" fmla="*/ 3588701 h 3635597"/>
                    <a:gd name="connsiteX27-769" fmla="*/ 61699 w 1935478"/>
                    <a:gd name="connsiteY27-770" fmla="*/ 3505290 h 3635597"/>
                    <a:gd name="connsiteX28-771" fmla="*/ 198112 w 1935478"/>
                    <a:gd name="connsiteY28-772" fmla="*/ 2757526 h 3635597"/>
                    <a:gd name="connsiteX29-773" fmla="*/ 276442 w 1935478"/>
                    <a:gd name="connsiteY29-774" fmla="*/ 2543638 h 3635597"/>
                    <a:gd name="connsiteX30-775" fmla="*/ 308603 w 1935478"/>
                    <a:gd name="connsiteY30-776" fmla="*/ 2469501 h 3635597"/>
                    <a:gd name="connsiteX31-777" fmla="*/ 287097 w 1935478"/>
                    <a:gd name="connsiteY31-778" fmla="*/ 2345350 h 3635597"/>
                    <a:gd name="connsiteX32-779" fmla="*/ 239236 w 1935478"/>
                    <a:gd name="connsiteY32-780" fmla="*/ 1867608 h 3635597"/>
                    <a:gd name="connsiteX33-781" fmla="*/ 339381 w 1935478"/>
                    <a:gd name="connsiteY33-782" fmla="*/ 1135976 h 3635597"/>
                    <a:gd name="connsiteX34-783" fmla="*/ 368842 w 1935478"/>
                    <a:gd name="connsiteY34-784" fmla="*/ 991819 h 3635597"/>
                    <a:gd name="connsiteX35-785" fmla="*/ 371555 w 1935478"/>
                    <a:gd name="connsiteY35-786" fmla="*/ 975915 h 3635597"/>
                    <a:gd name="connsiteX36-787" fmla="*/ 762526 w 1935478"/>
                    <a:gd name="connsiteY36-788" fmla="*/ 145266 h 3635597"/>
                    <a:gd name="connsiteX37-789" fmla="*/ 802013 w 1935478"/>
                    <a:gd name="connsiteY37-790" fmla="*/ 115600 h 3635597"/>
                    <a:gd name="connsiteX38-791" fmla="*/ 889763 w 1935478"/>
                    <a:gd name="connsiteY38-792" fmla="*/ 0 h 3635597"/>
                    <a:gd name="connsiteX0-793" fmla="*/ 889763 w 1935478"/>
                    <a:gd name="connsiteY0-794" fmla="*/ 0 h 3635597"/>
                    <a:gd name="connsiteX1-795" fmla="*/ 1004153 w 1935478"/>
                    <a:gd name="connsiteY1-796" fmla="*/ 10318 h 3635597"/>
                    <a:gd name="connsiteX2-797" fmla="*/ 1048694 w 1935478"/>
                    <a:gd name="connsiteY2-798" fmla="*/ 50800 h 3635597"/>
                    <a:gd name="connsiteX3-799" fmla="*/ 1136446 w 1935478"/>
                    <a:gd name="connsiteY3-800" fmla="*/ 147351 h 3635597"/>
                    <a:gd name="connsiteX4-801" fmla="*/ 1169581 w 1935478"/>
                    <a:gd name="connsiteY4-802" fmla="*/ 177016 h 3635597"/>
                    <a:gd name="connsiteX5-803" fmla="*/ 1636752 w 1935478"/>
                    <a:gd name="connsiteY5-804" fmla="*/ 975915 h 3635597"/>
                    <a:gd name="connsiteX6-805" fmla="*/ 1639465 w 1935478"/>
                    <a:gd name="connsiteY6-806" fmla="*/ 991818 h 3635597"/>
                    <a:gd name="connsiteX7-807" fmla="*/ 1672152 w 1935478"/>
                    <a:gd name="connsiteY7-808" fmla="*/ 1081126 h 3635597"/>
                    <a:gd name="connsiteX8-809" fmla="*/ 1785203 w 1935478"/>
                    <a:gd name="connsiteY8-810" fmla="*/ 1828890 h 3635597"/>
                    <a:gd name="connsiteX9-811" fmla="*/ 1734116 w 1935478"/>
                    <a:gd name="connsiteY9-812" fmla="*/ 2335670 h 3635597"/>
                    <a:gd name="connsiteX10-813" fmla="*/ 1699704 w 1935478"/>
                    <a:gd name="connsiteY10-814" fmla="*/ 2469500 h 3635597"/>
                    <a:gd name="connsiteX11-815" fmla="*/ 1731866 w 1935478"/>
                    <a:gd name="connsiteY11-816" fmla="*/ 2543638 h 3635597"/>
                    <a:gd name="connsiteX12-817" fmla="*/ 1767479 w 1935478"/>
                    <a:gd name="connsiteY12-818" fmla="*/ 2652315 h 3635597"/>
                    <a:gd name="connsiteX13-819" fmla="*/ 1770752 w 1935478"/>
                    <a:gd name="connsiteY13-820" fmla="*/ 2668218 h 3635597"/>
                    <a:gd name="connsiteX14-821" fmla="*/ 1810194 w 1935478"/>
                    <a:gd name="connsiteY14-822" fmla="*/ 2757526 h 3635597"/>
                    <a:gd name="connsiteX15-823" fmla="*/ 1929402 w 1935478"/>
                    <a:gd name="connsiteY15-824" fmla="*/ 3495611 h 3635597"/>
                    <a:gd name="connsiteX16-825" fmla="*/ 1935478 w 1935478"/>
                    <a:gd name="connsiteY16-826" fmla="*/ 3635597 h 3635597"/>
                    <a:gd name="connsiteX17-827" fmla="*/ 1837067 w 1935478"/>
                    <a:gd name="connsiteY17-828" fmla="*/ 3612281 h 3635597"/>
                    <a:gd name="connsiteX18-829" fmla="*/ 1491978 w 1935478"/>
                    <a:gd name="connsiteY18-830" fmla="*/ 3444188 h 3635597"/>
                    <a:gd name="connsiteX19-831" fmla="*/ 1396386 w 1935478"/>
                    <a:gd name="connsiteY19-832" fmla="*/ 3386115 h 3635597"/>
                    <a:gd name="connsiteX20-833" fmla="*/ 1304284 w 1935478"/>
                    <a:gd name="connsiteY20-834" fmla="*/ 3397818 h 3635597"/>
                    <a:gd name="connsiteX21-835" fmla="*/ 985103 w 1935478"/>
                    <a:gd name="connsiteY21-836" fmla="*/ 3413935 h 3635597"/>
                    <a:gd name="connsiteX22-837" fmla="*/ 665923 w 1935478"/>
                    <a:gd name="connsiteY22-838" fmla="*/ 3397818 h 3635597"/>
                    <a:gd name="connsiteX23-839" fmla="*/ 573820 w 1935478"/>
                    <a:gd name="connsiteY23-840" fmla="*/ 3386115 h 3635597"/>
                    <a:gd name="connsiteX24-841" fmla="*/ 462989 w 1935478"/>
                    <a:gd name="connsiteY24-842" fmla="*/ 3375608 h 3635597"/>
                    <a:gd name="connsiteX25-843" fmla="*/ 75990 w 1935478"/>
                    <a:gd name="connsiteY25-844" fmla="*/ 3578944 h 3635597"/>
                    <a:gd name="connsiteX26-845" fmla="*/ 59 w 1935478"/>
                    <a:gd name="connsiteY26-846" fmla="*/ 3588701 h 3635597"/>
                    <a:gd name="connsiteX27-847" fmla="*/ 61699 w 1935478"/>
                    <a:gd name="connsiteY27-848" fmla="*/ 3505290 h 3635597"/>
                    <a:gd name="connsiteX28-849" fmla="*/ 198112 w 1935478"/>
                    <a:gd name="connsiteY28-850" fmla="*/ 2757526 h 3635597"/>
                    <a:gd name="connsiteX29-851" fmla="*/ 276442 w 1935478"/>
                    <a:gd name="connsiteY29-852" fmla="*/ 2543638 h 3635597"/>
                    <a:gd name="connsiteX30-853" fmla="*/ 308603 w 1935478"/>
                    <a:gd name="connsiteY30-854" fmla="*/ 2469501 h 3635597"/>
                    <a:gd name="connsiteX31-855" fmla="*/ 287097 w 1935478"/>
                    <a:gd name="connsiteY31-856" fmla="*/ 2345350 h 3635597"/>
                    <a:gd name="connsiteX32-857" fmla="*/ 239236 w 1935478"/>
                    <a:gd name="connsiteY32-858" fmla="*/ 1867608 h 3635597"/>
                    <a:gd name="connsiteX33-859" fmla="*/ 339381 w 1935478"/>
                    <a:gd name="connsiteY33-860" fmla="*/ 1135976 h 3635597"/>
                    <a:gd name="connsiteX34-861" fmla="*/ 368842 w 1935478"/>
                    <a:gd name="connsiteY34-862" fmla="*/ 991819 h 3635597"/>
                    <a:gd name="connsiteX35-863" fmla="*/ 371555 w 1935478"/>
                    <a:gd name="connsiteY35-864" fmla="*/ 975915 h 3635597"/>
                    <a:gd name="connsiteX36-865" fmla="*/ 762526 w 1935478"/>
                    <a:gd name="connsiteY36-866" fmla="*/ 145266 h 3635597"/>
                    <a:gd name="connsiteX37-867" fmla="*/ 802013 w 1935478"/>
                    <a:gd name="connsiteY37-868" fmla="*/ 115600 h 3635597"/>
                    <a:gd name="connsiteX38-869" fmla="*/ 889763 w 1935478"/>
                    <a:gd name="connsiteY38-870" fmla="*/ 0 h 3635597"/>
                    <a:gd name="connsiteX0-871" fmla="*/ 889763 w 1935478"/>
                    <a:gd name="connsiteY0-872" fmla="*/ 0 h 3635597"/>
                    <a:gd name="connsiteX1-873" fmla="*/ 1004153 w 1935478"/>
                    <a:gd name="connsiteY1-874" fmla="*/ 10318 h 3635597"/>
                    <a:gd name="connsiteX2-875" fmla="*/ 1048694 w 1935478"/>
                    <a:gd name="connsiteY2-876" fmla="*/ 50800 h 3635597"/>
                    <a:gd name="connsiteX3-877" fmla="*/ 1136446 w 1935478"/>
                    <a:gd name="connsiteY3-878" fmla="*/ 147351 h 3635597"/>
                    <a:gd name="connsiteX4-879" fmla="*/ 1169581 w 1935478"/>
                    <a:gd name="connsiteY4-880" fmla="*/ 177016 h 3635597"/>
                    <a:gd name="connsiteX5-881" fmla="*/ 1636752 w 1935478"/>
                    <a:gd name="connsiteY5-882" fmla="*/ 975915 h 3635597"/>
                    <a:gd name="connsiteX6-883" fmla="*/ 1639465 w 1935478"/>
                    <a:gd name="connsiteY6-884" fmla="*/ 991818 h 3635597"/>
                    <a:gd name="connsiteX7-885" fmla="*/ 1672152 w 1935478"/>
                    <a:gd name="connsiteY7-886" fmla="*/ 1081126 h 3635597"/>
                    <a:gd name="connsiteX8-887" fmla="*/ 1785203 w 1935478"/>
                    <a:gd name="connsiteY8-888" fmla="*/ 1828890 h 3635597"/>
                    <a:gd name="connsiteX9-889" fmla="*/ 1734116 w 1935478"/>
                    <a:gd name="connsiteY9-890" fmla="*/ 2335670 h 3635597"/>
                    <a:gd name="connsiteX10-891" fmla="*/ 1699704 w 1935478"/>
                    <a:gd name="connsiteY10-892" fmla="*/ 2469500 h 3635597"/>
                    <a:gd name="connsiteX11-893" fmla="*/ 1731866 w 1935478"/>
                    <a:gd name="connsiteY11-894" fmla="*/ 2543638 h 3635597"/>
                    <a:gd name="connsiteX12-895" fmla="*/ 1767479 w 1935478"/>
                    <a:gd name="connsiteY12-896" fmla="*/ 2652315 h 3635597"/>
                    <a:gd name="connsiteX13-897" fmla="*/ 1770752 w 1935478"/>
                    <a:gd name="connsiteY13-898" fmla="*/ 2668218 h 3635597"/>
                    <a:gd name="connsiteX14-899" fmla="*/ 1826326 w 1935478"/>
                    <a:gd name="connsiteY14-900" fmla="*/ 2760752 h 3635597"/>
                    <a:gd name="connsiteX15-901" fmla="*/ 1929402 w 1935478"/>
                    <a:gd name="connsiteY15-902" fmla="*/ 3495611 h 3635597"/>
                    <a:gd name="connsiteX16-903" fmla="*/ 1935478 w 1935478"/>
                    <a:gd name="connsiteY16-904" fmla="*/ 3635597 h 3635597"/>
                    <a:gd name="connsiteX17-905" fmla="*/ 1837067 w 1935478"/>
                    <a:gd name="connsiteY17-906" fmla="*/ 3612281 h 3635597"/>
                    <a:gd name="connsiteX18-907" fmla="*/ 1491978 w 1935478"/>
                    <a:gd name="connsiteY18-908" fmla="*/ 3444188 h 3635597"/>
                    <a:gd name="connsiteX19-909" fmla="*/ 1396386 w 1935478"/>
                    <a:gd name="connsiteY19-910" fmla="*/ 3386115 h 3635597"/>
                    <a:gd name="connsiteX20-911" fmla="*/ 1304284 w 1935478"/>
                    <a:gd name="connsiteY20-912" fmla="*/ 3397818 h 3635597"/>
                    <a:gd name="connsiteX21-913" fmla="*/ 985103 w 1935478"/>
                    <a:gd name="connsiteY21-914" fmla="*/ 3413935 h 3635597"/>
                    <a:gd name="connsiteX22-915" fmla="*/ 665923 w 1935478"/>
                    <a:gd name="connsiteY22-916" fmla="*/ 3397818 h 3635597"/>
                    <a:gd name="connsiteX23-917" fmla="*/ 573820 w 1935478"/>
                    <a:gd name="connsiteY23-918" fmla="*/ 3386115 h 3635597"/>
                    <a:gd name="connsiteX24-919" fmla="*/ 462989 w 1935478"/>
                    <a:gd name="connsiteY24-920" fmla="*/ 3375608 h 3635597"/>
                    <a:gd name="connsiteX25-921" fmla="*/ 75990 w 1935478"/>
                    <a:gd name="connsiteY25-922" fmla="*/ 3578944 h 3635597"/>
                    <a:gd name="connsiteX26-923" fmla="*/ 59 w 1935478"/>
                    <a:gd name="connsiteY26-924" fmla="*/ 3588701 h 3635597"/>
                    <a:gd name="connsiteX27-925" fmla="*/ 61699 w 1935478"/>
                    <a:gd name="connsiteY27-926" fmla="*/ 3505290 h 3635597"/>
                    <a:gd name="connsiteX28-927" fmla="*/ 198112 w 1935478"/>
                    <a:gd name="connsiteY28-928" fmla="*/ 2757526 h 3635597"/>
                    <a:gd name="connsiteX29-929" fmla="*/ 276442 w 1935478"/>
                    <a:gd name="connsiteY29-930" fmla="*/ 2543638 h 3635597"/>
                    <a:gd name="connsiteX30-931" fmla="*/ 308603 w 1935478"/>
                    <a:gd name="connsiteY30-932" fmla="*/ 2469501 h 3635597"/>
                    <a:gd name="connsiteX31-933" fmla="*/ 287097 w 1935478"/>
                    <a:gd name="connsiteY31-934" fmla="*/ 2345350 h 3635597"/>
                    <a:gd name="connsiteX32-935" fmla="*/ 239236 w 1935478"/>
                    <a:gd name="connsiteY32-936" fmla="*/ 1867608 h 3635597"/>
                    <a:gd name="connsiteX33-937" fmla="*/ 339381 w 1935478"/>
                    <a:gd name="connsiteY33-938" fmla="*/ 1135976 h 3635597"/>
                    <a:gd name="connsiteX34-939" fmla="*/ 368842 w 1935478"/>
                    <a:gd name="connsiteY34-940" fmla="*/ 991819 h 3635597"/>
                    <a:gd name="connsiteX35-941" fmla="*/ 371555 w 1935478"/>
                    <a:gd name="connsiteY35-942" fmla="*/ 975915 h 3635597"/>
                    <a:gd name="connsiteX36-943" fmla="*/ 762526 w 1935478"/>
                    <a:gd name="connsiteY36-944" fmla="*/ 145266 h 3635597"/>
                    <a:gd name="connsiteX37-945" fmla="*/ 802013 w 1935478"/>
                    <a:gd name="connsiteY37-946" fmla="*/ 115600 h 3635597"/>
                    <a:gd name="connsiteX38-947" fmla="*/ 889763 w 1935478"/>
                    <a:gd name="connsiteY38-948" fmla="*/ 0 h 3635597"/>
                    <a:gd name="connsiteX0-949" fmla="*/ 889763 w 1935478"/>
                    <a:gd name="connsiteY0-950" fmla="*/ 0 h 3635597"/>
                    <a:gd name="connsiteX1-951" fmla="*/ 1004153 w 1935478"/>
                    <a:gd name="connsiteY1-952" fmla="*/ 10318 h 3635597"/>
                    <a:gd name="connsiteX2-953" fmla="*/ 1048694 w 1935478"/>
                    <a:gd name="connsiteY2-954" fmla="*/ 50800 h 3635597"/>
                    <a:gd name="connsiteX3-955" fmla="*/ 1136446 w 1935478"/>
                    <a:gd name="connsiteY3-956" fmla="*/ 147351 h 3635597"/>
                    <a:gd name="connsiteX4-957" fmla="*/ 1169581 w 1935478"/>
                    <a:gd name="connsiteY4-958" fmla="*/ 177016 h 3635597"/>
                    <a:gd name="connsiteX5-959" fmla="*/ 1636752 w 1935478"/>
                    <a:gd name="connsiteY5-960" fmla="*/ 975915 h 3635597"/>
                    <a:gd name="connsiteX6-961" fmla="*/ 1639465 w 1935478"/>
                    <a:gd name="connsiteY6-962" fmla="*/ 991818 h 3635597"/>
                    <a:gd name="connsiteX7-963" fmla="*/ 1672152 w 1935478"/>
                    <a:gd name="connsiteY7-964" fmla="*/ 1081126 h 3635597"/>
                    <a:gd name="connsiteX8-965" fmla="*/ 1785203 w 1935478"/>
                    <a:gd name="connsiteY8-966" fmla="*/ 1828890 h 3635597"/>
                    <a:gd name="connsiteX9-967" fmla="*/ 1734116 w 1935478"/>
                    <a:gd name="connsiteY9-968" fmla="*/ 2335670 h 3635597"/>
                    <a:gd name="connsiteX10-969" fmla="*/ 1699704 w 1935478"/>
                    <a:gd name="connsiteY10-970" fmla="*/ 2469500 h 3635597"/>
                    <a:gd name="connsiteX11-971" fmla="*/ 1731866 w 1935478"/>
                    <a:gd name="connsiteY11-972" fmla="*/ 2543638 h 3635597"/>
                    <a:gd name="connsiteX12-973" fmla="*/ 1767479 w 1935478"/>
                    <a:gd name="connsiteY12-974" fmla="*/ 2652315 h 3635597"/>
                    <a:gd name="connsiteX13-975" fmla="*/ 1770752 w 1935478"/>
                    <a:gd name="connsiteY13-976" fmla="*/ 2668218 h 3635597"/>
                    <a:gd name="connsiteX14-977" fmla="*/ 1826326 w 1935478"/>
                    <a:gd name="connsiteY14-978" fmla="*/ 2760752 h 3635597"/>
                    <a:gd name="connsiteX15-979" fmla="*/ 1929402 w 1935478"/>
                    <a:gd name="connsiteY15-980" fmla="*/ 3495611 h 3635597"/>
                    <a:gd name="connsiteX16-981" fmla="*/ 1935478 w 1935478"/>
                    <a:gd name="connsiteY16-982" fmla="*/ 3635597 h 3635597"/>
                    <a:gd name="connsiteX17-983" fmla="*/ 1837067 w 1935478"/>
                    <a:gd name="connsiteY17-984" fmla="*/ 3612281 h 3635597"/>
                    <a:gd name="connsiteX18-985" fmla="*/ 1491978 w 1935478"/>
                    <a:gd name="connsiteY18-986" fmla="*/ 3444188 h 3635597"/>
                    <a:gd name="connsiteX19-987" fmla="*/ 1396386 w 1935478"/>
                    <a:gd name="connsiteY19-988" fmla="*/ 3386115 h 3635597"/>
                    <a:gd name="connsiteX20-989" fmla="*/ 1304284 w 1935478"/>
                    <a:gd name="connsiteY20-990" fmla="*/ 3397818 h 3635597"/>
                    <a:gd name="connsiteX21-991" fmla="*/ 985103 w 1935478"/>
                    <a:gd name="connsiteY21-992" fmla="*/ 3413935 h 3635597"/>
                    <a:gd name="connsiteX22-993" fmla="*/ 665923 w 1935478"/>
                    <a:gd name="connsiteY22-994" fmla="*/ 3397818 h 3635597"/>
                    <a:gd name="connsiteX23-995" fmla="*/ 573820 w 1935478"/>
                    <a:gd name="connsiteY23-996" fmla="*/ 3386115 h 3635597"/>
                    <a:gd name="connsiteX24-997" fmla="*/ 462989 w 1935478"/>
                    <a:gd name="connsiteY24-998" fmla="*/ 3375608 h 3635597"/>
                    <a:gd name="connsiteX25-999" fmla="*/ 75990 w 1935478"/>
                    <a:gd name="connsiteY25-1000" fmla="*/ 3578944 h 3635597"/>
                    <a:gd name="connsiteX26-1001" fmla="*/ 59 w 1935478"/>
                    <a:gd name="connsiteY26-1002" fmla="*/ 3588701 h 3635597"/>
                    <a:gd name="connsiteX27-1003" fmla="*/ 61699 w 1935478"/>
                    <a:gd name="connsiteY27-1004" fmla="*/ 3505290 h 3635597"/>
                    <a:gd name="connsiteX28-1005" fmla="*/ 198112 w 1935478"/>
                    <a:gd name="connsiteY28-1006" fmla="*/ 2757526 h 3635597"/>
                    <a:gd name="connsiteX29-1007" fmla="*/ 276442 w 1935478"/>
                    <a:gd name="connsiteY29-1008" fmla="*/ 2543638 h 3635597"/>
                    <a:gd name="connsiteX30-1009" fmla="*/ 308603 w 1935478"/>
                    <a:gd name="connsiteY30-1010" fmla="*/ 2469501 h 3635597"/>
                    <a:gd name="connsiteX31-1011" fmla="*/ 287097 w 1935478"/>
                    <a:gd name="connsiteY31-1012" fmla="*/ 2345350 h 3635597"/>
                    <a:gd name="connsiteX32-1013" fmla="*/ 239236 w 1935478"/>
                    <a:gd name="connsiteY32-1014" fmla="*/ 1867608 h 3635597"/>
                    <a:gd name="connsiteX33-1015" fmla="*/ 339381 w 1935478"/>
                    <a:gd name="connsiteY33-1016" fmla="*/ 1135976 h 3635597"/>
                    <a:gd name="connsiteX34-1017" fmla="*/ 368842 w 1935478"/>
                    <a:gd name="connsiteY34-1018" fmla="*/ 991819 h 3635597"/>
                    <a:gd name="connsiteX35-1019" fmla="*/ 371555 w 1935478"/>
                    <a:gd name="connsiteY35-1020" fmla="*/ 975915 h 3635597"/>
                    <a:gd name="connsiteX36-1021" fmla="*/ 762526 w 1935478"/>
                    <a:gd name="connsiteY36-1022" fmla="*/ 145266 h 3635597"/>
                    <a:gd name="connsiteX37-1023" fmla="*/ 802013 w 1935478"/>
                    <a:gd name="connsiteY37-1024" fmla="*/ 115600 h 3635597"/>
                    <a:gd name="connsiteX38-1025" fmla="*/ 889763 w 1935478"/>
                    <a:gd name="connsiteY38-1026" fmla="*/ 0 h 3635597"/>
                    <a:gd name="connsiteX0-1027" fmla="*/ 889763 w 1935478"/>
                    <a:gd name="connsiteY0-1028" fmla="*/ 0 h 3635597"/>
                    <a:gd name="connsiteX1-1029" fmla="*/ 1004153 w 1935478"/>
                    <a:gd name="connsiteY1-1030" fmla="*/ 10318 h 3635597"/>
                    <a:gd name="connsiteX2-1031" fmla="*/ 1048694 w 1935478"/>
                    <a:gd name="connsiteY2-1032" fmla="*/ 50800 h 3635597"/>
                    <a:gd name="connsiteX3-1033" fmla="*/ 1136446 w 1935478"/>
                    <a:gd name="connsiteY3-1034" fmla="*/ 147351 h 3635597"/>
                    <a:gd name="connsiteX4-1035" fmla="*/ 1169581 w 1935478"/>
                    <a:gd name="connsiteY4-1036" fmla="*/ 177016 h 3635597"/>
                    <a:gd name="connsiteX5-1037" fmla="*/ 1636752 w 1935478"/>
                    <a:gd name="connsiteY5-1038" fmla="*/ 975915 h 3635597"/>
                    <a:gd name="connsiteX6-1039" fmla="*/ 1639465 w 1935478"/>
                    <a:gd name="connsiteY6-1040" fmla="*/ 991818 h 3635597"/>
                    <a:gd name="connsiteX7-1041" fmla="*/ 1672152 w 1935478"/>
                    <a:gd name="connsiteY7-1042" fmla="*/ 1081126 h 3635597"/>
                    <a:gd name="connsiteX8-1043" fmla="*/ 1785203 w 1935478"/>
                    <a:gd name="connsiteY8-1044" fmla="*/ 1828890 h 3635597"/>
                    <a:gd name="connsiteX9-1045" fmla="*/ 1734116 w 1935478"/>
                    <a:gd name="connsiteY9-1046" fmla="*/ 2335670 h 3635597"/>
                    <a:gd name="connsiteX10-1047" fmla="*/ 1699704 w 1935478"/>
                    <a:gd name="connsiteY10-1048" fmla="*/ 2469500 h 3635597"/>
                    <a:gd name="connsiteX11-1049" fmla="*/ 1731866 w 1935478"/>
                    <a:gd name="connsiteY11-1050" fmla="*/ 2543638 h 3635597"/>
                    <a:gd name="connsiteX12-1051" fmla="*/ 1767479 w 1935478"/>
                    <a:gd name="connsiteY12-1052" fmla="*/ 2652315 h 3635597"/>
                    <a:gd name="connsiteX13-1053" fmla="*/ 1826326 w 1935478"/>
                    <a:gd name="connsiteY13-1054" fmla="*/ 2760752 h 3635597"/>
                    <a:gd name="connsiteX14-1055" fmla="*/ 1929402 w 1935478"/>
                    <a:gd name="connsiteY14-1056" fmla="*/ 3495611 h 3635597"/>
                    <a:gd name="connsiteX15-1057" fmla="*/ 1935478 w 1935478"/>
                    <a:gd name="connsiteY15-1058" fmla="*/ 3635597 h 3635597"/>
                    <a:gd name="connsiteX16-1059" fmla="*/ 1837067 w 1935478"/>
                    <a:gd name="connsiteY16-1060" fmla="*/ 3612281 h 3635597"/>
                    <a:gd name="connsiteX17-1061" fmla="*/ 1491978 w 1935478"/>
                    <a:gd name="connsiteY17-1062" fmla="*/ 3444188 h 3635597"/>
                    <a:gd name="connsiteX18-1063" fmla="*/ 1396386 w 1935478"/>
                    <a:gd name="connsiteY18-1064" fmla="*/ 3386115 h 3635597"/>
                    <a:gd name="connsiteX19-1065" fmla="*/ 1304284 w 1935478"/>
                    <a:gd name="connsiteY19-1066" fmla="*/ 3397818 h 3635597"/>
                    <a:gd name="connsiteX20-1067" fmla="*/ 985103 w 1935478"/>
                    <a:gd name="connsiteY20-1068" fmla="*/ 3413935 h 3635597"/>
                    <a:gd name="connsiteX21-1069" fmla="*/ 665923 w 1935478"/>
                    <a:gd name="connsiteY21-1070" fmla="*/ 3397818 h 3635597"/>
                    <a:gd name="connsiteX22-1071" fmla="*/ 573820 w 1935478"/>
                    <a:gd name="connsiteY22-1072" fmla="*/ 3386115 h 3635597"/>
                    <a:gd name="connsiteX23-1073" fmla="*/ 462989 w 1935478"/>
                    <a:gd name="connsiteY23-1074" fmla="*/ 3375608 h 3635597"/>
                    <a:gd name="connsiteX24-1075" fmla="*/ 75990 w 1935478"/>
                    <a:gd name="connsiteY24-1076" fmla="*/ 3578944 h 3635597"/>
                    <a:gd name="connsiteX25-1077" fmla="*/ 59 w 1935478"/>
                    <a:gd name="connsiteY25-1078" fmla="*/ 3588701 h 3635597"/>
                    <a:gd name="connsiteX26-1079" fmla="*/ 61699 w 1935478"/>
                    <a:gd name="connsiteY26-1080" fmla="*/ 3505290 h 3635597"/>
                    <a:gd name="connsiteX27-1081" fmla="*/ 198112 w 1935478"/>
                    <a:gd name="connsiteY27-1082" fmla="*/ 2757526 h 3635597"/>
                    <a:gd name="connsiteX28-1083" fmla="*/ 276442 w 1935478"/>
                    <a:gd name="connsiteY28-1084" fmla="*/ 2543638 h 3635597"/>
                    <a:gd name="connsiteX29-1085" fmla="*/ 308603 w 1935478"/>
                    <a:gd name="connsiteY29-1086" fmla="*/ 2469501 h 3635597"/>
                    <a:gd name="connsiteX30-1087" fmla="*/ 287097 w 1935478"/>
                    <a:gd name="connsiteY30-1088" fmla="*/ 2345350 h 3635597"/>
                    <a:gd name="connsiteX31-1089" fmla="*/ 239236 w 1935478"/>
                    <a:gd name="connsiteY31-1090" fmla="*/ 1867608 h 3635597"/>
                    <a:gd name="connsiteX32-1091" fmla="*/ 339381 w 1935478"/>
                    <a:gd name="connsiteY32-1092" fmla="*/ 1135976 h 3635597"/>
                    <a:gd name="connsiteX33-1093" fmla="*/ 368842 w 1935478"/>
                    <a:gd name="connsiteY33-1094" fmla="*/ 991819 h 3635597"/>
                    <a:gd name="connsiteX34-1095" fmla="*/ 371555 w 1935478"/>
                    <a:gd name="connsiteY34-1096" fmla="*/ 975915 h 3635597"/>
                    <a:gd name="connsiteX35-1097" fmla="*/ 762526 w 1935478"/>
                    <a:gd name="connsiteY35-1098" fmla="*/ 145266 h 3635597"/>
                    <a:gd name="connsiteX36-1099" fmla="*/ 802013 w 1935478"/>
                    <a:gd name="connsiteY36-1100" fmla="*/ 115600 h 3635597"/>
                    <a:gd name="connsiteX37-1101" fmla="*/ 889763 w 1935478"/>
                    <a:gd name="connsiteY37-1102" fmla="*/ 0 h 3635597"/>
                    <a:gd name="connsiteX0-1103" fmla="*/ 889763 w 1935478"/>
                    <a:gd name="connsiteY0-1104" fmla="*/ 0 h 3635597"/>
                    <a:gd name="connsiteX1-1105" fmla="*/ 1004153 w 1935478"/>
                    <a:gd name="connsiteY1-1106" fmla="*/ 10318 h 3635597"/>
                    <a:gd name="connsiteX2-1107" fmla="*/ 1048694 w 1935478"/>
                    <a:gd name="connsiteY2-1108" fmla="*/ 50800 h 3635597"/>
                    <a:gd name="connsiteX3-1109" fmla="*/ 1136446 w 1935478"/>
                    <a:gd name="connsiteY3-1110" fmla="*/ 147351 h 3635597"/>
                    <a:gd name="connsiteX4-1111" fmla="*/ 1169581 w 1935478"/>
                    <a:gd name="connsiteY4-1112" fmla="*/ 177016 h 3635597"/>
                    <a:gd name="connsiteX5-1113" fmla="*/ 1636752 w 1935478"/>
                    <a:gd name="connsiteY5-1114" fmla="*/ 975915 h 3635597"/>
                    <a:gd name="connsiteX6-1115" fmla="*/ 1639465 w 1935478"/>
                    <a:gd name="connsiteY6-1116" fmla="*/ 991818 h 3635597"/>
                    <a:gd name="connsiteX7-1117" fmla="*/ 1672152 w 1935478"/>
                    <a:gd name="connsiteY7-1118" fmla="*/ 1081126 h 3635597"/>
                    <a:gd name="connsiteX8-1119" fmla="*/ 1785203 w 1935478"/>
                    <a:gd name="connsiteY8-1120" fmla="*/ 1828890 h 3635597"/>
                    <a:gd name="connsiteX9-1121" fmla="*/ 1734116 w 1935478"/>
                    <a:gd name="connsiteY9-1122" fmla="*/ 2335670 h 3635597"/>
                    <a:gd name="connsiteX10-1123" fmla="*/ 1699704 w 1935478"/>
                    <a:gd name="connsiteY10-1124" fmla="*/ 2469500 h 3635597"/>
                    <a:gd name="connsiteX11-1125" fmla="*/ 1731866 w 1935478"/>
                    <a:gd name="connsiteY11-1126" fmla="*/ 2543638 h 3635597"/>
                    <a:gd name="connsiteX12-1127" fmla="*/ 1826326 w 1935478"/>
                    <a:gd name="connsiteY12-1128" fmla="*/ 2760752 h 3635597"/>
                    <a:gd name="connsiteX13-1129" fmla="*/ 1929402 w 1935478"/>
                    <a:gd name="connsiteY13-1130" fmla="*/ 3495611 h 3635597"/>
                    <a:gd name="connsiteX14-1131" fmla="*/ 1935478 w 1935478"/>
                    <a:gd name="connsiteY14-1132" fmla="*/ 3635597 h 3635597"/>
                    <a:gd name="connsiteX15-1133" fmla="*/ 1837067 w 1935478"/>
                    <a:gd name="connsiteY15-1134" fmla="*/ 3612281 h 3635597"/>
                    <a:gd name="connsiteX16-1135" fmla="*/ 1491978 w 1935478"/>
                    <a:gd name="connsiteY16-1136" fmla="*/ 3444188 h 3635597"/>
                    <a:gd name="connsiteX17-1137" fmla="*/ 1396386 w 1935478"/>
                    <a:gd name="connsiteY17-1138" fmla="*/ 3386115 h 3635597"/>
                    <a:gd name="connsiteX18-1139" fmla="*/ 1304284 w 1935478"/>
                    <a:gd name="connsiteY18-1140" fmla="*/ 3397818 h 3635597"/>
                    <a:gd name="connsiteX19-1141" fmla="*/ 985103 w 1935478"/>
                    <a:gd name="connsiteY19-1142" fmla="*/ 3413935 h 3635597"/>
                    <a:gd name="connsiteX20-1143" fmla="*/ 665923 w 1935478"/>
                    <a:gd name="connsiteY20-1144" fmla="*/ 3397818 h 3635597"/>
                    <a:gd name="connsiteX21-1145" fmla="*/ 573820 w 1935478"/>
                    <a:gd name="connsiteY21-1146" fmla="*/ 3386115 h 3635597"/>
                    <a:gd name="connsiteX22-1147" fmla="*/ 462989 w 1935478"/>
                    <a:gd name="connsiteY22-1148" fmla="*/ 3375608 h 3635597"/>
                    <a:gd name="connsiteX23-1149" fmla="*/ 75990 w 1935478"/>
                    <a:gd name="connsiteY23-1150" fmla="*/ 3578944 h 3635597"/>
                    <a:gd name="connsiteX24-1151" fmla="*/ 59 w 1935478"/>
                    <a:gd name="connsiteY24-1152" fmla="*/ 3588701 h 3635597"/>
                    <a:gd name="connsiteX25-1153" fmla="*/ 61699 w 1935478"/>
                    <a:gd name="connsiteY25-1154" fmla="*/ 3505290 h 3635597"/>
                    <a:gd name="connsiteX26-1155" fmla="*/ 198112 w 1935478"/>
                    <a:gd name="connsiteY26-1156" fmla="*/ 2757526 h 3635597"/>
                    <a:gd name="connsiteX27-1157" fmla="*/ 276442 w 1935478"/>
                    <a:gd name="connsiteY27-1158" fmla="*/ 2543638 h 3635597"/>
                    <a:gd name="connsiteX28-1159" fmla="*/ 308603 w 1935478"/>
                    <a:gd name="connsiteY28-1160" fmla="*/ 2469501 h 3635597"/>
                    <a:gd name="connsiteX29-1161" fmla="*/ 287097 w 1935478"/>
                    <a:gd name="connsiteY29-1162" fmla="*/ 2345350 h 3635597"/>
                    <a:gd name="connsiteX30-1163" fmla="*/ 239236 w 1935478"/>
                    <a:gd name="connsiteY30-1164" fmla="*/ 1867608 h 3635597"/>
                    <a:gd name="connsiteX31-1165" fmla="*/ 339381 w 1935478"/>
                    <a:gd name="connsiteY31-1166" fmla="*/ 1135976 h 3635597"/>
                    <a:gd name="connsiteX32-1167" fmla="*/ 368842 w 1935478"/>
                    <a:gd name="connsiteY32-1168" fmla="*/ 991819 h 3635597"/>
                    <a:gd name="connsiteX33-1169" fmla="*/ 371555 w 1935478"/>
                    <a:gd name="connsiteY33-1170" fmla="*/ 975915 h 3635597"/>
                    <a:gd name="connsiteX34-1171" fmla="*/ 762526 w 1935478"/>
                    <a:gd name="connsiteY34-1172" fmla="*/ 145266 h 3635597"/>
                    <a:gd name="connsiteX35-1173" fmla="*/ 802013 w 1935478"/>
                    <a:gd name="connsiteY35-1174" fmla="*/ 115600 h 3635597"/>
                    <a:gd name="connsiteX36-1175" fmla="*/ 889763 w 1935478"/>
                    <a:gd name="connsiteY36-1176" fmla="*/ 0 h 3635597"/>
                    <a:gd name="connsiteX0-1177" fmla="*/ 889763 w 1935478"/>
                    <a:gd name="connsiteY0-1178" fmla="*/ 0 h 3635597"/>
                    <a:gd name="connsiteX1-1179" fmla="*/ 1004153 w 1935478"/>
                    <a:gd name="connsiteY1-1180" fmla="*/ 10318 h 3635597"/>
                    <a:gd name="connsiteX2-1181" fmla="*/ 1048694 w 1935478"/>
                    <a:gd name="connsiteY2-1182" fmla="*/ 50800 h 3635597"/>
                    <a:gd name="connsiteX3-1183" fmla="*/ 1136446 w 1935478"/>
                    <a:gd name="connsiteY3-1184" fmla="*/ 147351 h 3635597"/>
                    <a:gd name="connsiteX4-1185" fmla="*/ 1169581 w 1935478"/>
                    <a:gd name="connsiteY4-1186" fmla="*/ 177016 h 3635597"/>
                    <a:gd name="connsiteX5-1187" fmla="*/ 1636752 w 1935478"/>
                    <a:gd name="connsiteY5-1188" fmla="*/ 975915 h 3635597"/>
                    <a:gd name="connsiteX6-1189" fmla="*/ 1639465 w 1935478"/>
                    <a:gd name="connsiteY6-1190" fmla="*/ 991818 h 3635597"/>
                    <a:gd name="connsiteX7-1191" fmla="*/ 1672152 w 1935478"/>
                    <a:gd name="connsiteY7-1192" fmla="*/ 1081126 h 3635597"/>
                    <a:gd name="connsiteX8-1193" fmla="*/ 1785203 w 1935478"/>
                    <a:gd name="connsiteY8-1194" fmla="*/ 1828890 h 3635597"/>
                    <a:gd name="connsiteX9-1195" fmla="*/ 1734116 w 1935478"/>
                    <a:gd name="connsiteY9-1196" fmla="*/ 2335670 h 3635597"/>
                    <a:gd name="connsiteX10-1197" fmla="*/ 1699704 w 1935478"/>
                    <a:gd name="connsiteY10-1198" fmla="*/ 2469500 h 3635597"/>
                    <a:gd name="connsiteX11-1199" fmla="*/ 1751225 w 1935478"/>
                    <a:gd name="connsiteY11-1200" fmla="*/ 2550091 h 3635597"/>
                    <a:gd name="connsiteX12-1201" fmla="*/ 1826326 w 1935478"/>
                    <a:gd name="connsiteY12-1202" fmla="*/ 2760752 h 3635597"/>
                    <a:gd name="connsiteX13-1203" fmla="*/ 1929402 w 1935478"/>
                    <a:gd name="connsiteY13-1204" fmla="*/ 3495611 h 3635597"/>
                    <a:gd name="connsiteX14-1205" fmla="*/ 1935478 w 1935478"/>
                    <a:gd name="connsiteY14-1206" fmla="*/ 3635597 h 3635597"/>
                    <a:gd name="connsiteX15-1207" fmla="*/ 1837067 w 1935478"/>
                    <a:gd name="connsiteY15-1208" fmla="*/ 3612281 h 3635597"/>
                    <a:gd name="connsiteX16-1209" fmla="*/ 1491978 w 1935478"/>
                    <a:gd name="connsiteY16-1210" fmla="*/ 3444188 h 3635597"/>
                    <a:gd name="connsiteX17-1211" fmla="*/ 1396386 w 1935478"/>
                    <a:gd name="connsiteY17-1212" fmla="*/ 3386115 h 3635597"/>
                    <a:gd name="connsiteX18-1213" fmla="*/ 1304284 w 1935478"/>
                    <a:gd name="connsiteY18-1214" fmla="*/ 3397818 h 3635597"/>
                    <a:gd name="connsiteX19-1215" fmla="*/ 985103 w 1935478"/>
                    <a:gd name="connsiteY19-1216" fmla="*/ 3413935 h 3635597"/>
                    <a:gd name="connsiteX20-1217" fmla="*/ 665923 w 1935478"/>
                    <a:gd name="connsiteY20-1218" fmla="*/ 3397818 h 3635597"/>
                    <a:gd name="connsiteX21-1219" fmla="*/ 573820 w 1935478"/>
                    <a:gd name="connsiteY21-1220" fmla="*/ 3386115 h 3635597"/>
                    <a:gd name="connsiteX22-1221" fmla="*/ 462989 w 1935478"/>
                    <a:gd name="connsiteY22-1222" fmla="*/ 3375608 h 3635597"/>
                    <a:gd name="connsiteX23-1223" fmla="*/ 75990 w 1935478"/>
                    <a:gd name="connsiteY23-1224" fmla="*/ 3578944 h 3635597"/>
                    <a:gd name="connsiteX24-1225" fmla="*/ 59 w 1935478"/>
                    <a:gd name="connsiteY24-1226" fmla="*/ 3588701 h 3635597"/>
                    <a:gd name="connsiteX25-1227" fmla="*/ 61699 w 1935478"/>
                    <a:gd name="connsiteY25-1228" fmla="*/ 3505290 h 3635597"/>
                    <a:gd name="connsiteX26-1229" fmla="*/ 198112 w 1935478"/>
                    <a:gd name="connsiteY26-1230" fmla="*/ 2757526 h 3635597"/>
                    <a:gd name="connsiteX27-1231" fmla="*/ 276442 w 1935478"/>
                    <a:gd name="connsiteY27-1232" fmla="*/ 2543638 h 3635597"/>
                    <a:gd name="connsiteX28-1233" fmla="*/ 308603 w 1935478"/>
                    <a:gd name="connsiteY28-1234" fmla="*/ 2469501 h 3635597"/>
                    <a:gd name="connsiteX29-1235" fmla="*/ 287097 w 1935478"/>
                    <a:gd name="connsiteY29-1236" fmla="*/ 2345350 h 3635597"/>
                    <a:gd name="connsiteX30-1237" fmla="*/ 239236 w 1935478"/>
                    <a:gd name="connsiteY30-1238" fmla="*/ 1867608 h 3635597"/>
                    <a:gd name="connsiteX31-1239" fmla="*/ 339381 w 1935478"/>
                    <a:gd name="connsiteY31-1240" fmla="*/ 1135976 h 3635597"/>
                    <a:gd name="connsiteX32-1241" fmla="*/ 368842 w 1935478"/>
                    <a:gd name="connsiteY32-1242" fmla="*/ 991819 h 3635597"/>
                    <a:gd name="connsiteX33-1243" fmla="*/ 371555 w 1935478"/>
                    <a:gd name="connsiteY33-1244" fmla="*/ 975915 h 3635597"/>
                    <a:gd name="connsiteX34-1245" fmla="*/ 762526 w 1935478"/>
                    <a:gd name="connsiteY34-1246" fmla="*/ 145266 h 3635597"/>
                    <a:gd name="connsiteX35-1247" fmla="*/ 802013 w 1935478"/>
                    <a:gd name="connsiteY35-1248" fmla="*/ 115600 h 3635597"/>
                    <a:gd name="connsiteX36-1249" fmla="*/ 889763 w 1935478"/>
                    <a:gd name="connsiteY36-1250" fmla="*/ 0 h 3635597"/>
                    <a:gd name="connsiteX0-1251" fmla="*/ 889763 w 1935478"/>
                    <a:gd name="connsiteY0-1252" fmla="*/ 0 h 3635597"/>
                    <a:gd name="connsiteX1-1253" fmla="*/ 1004153 w 1935478"/>
                    <a:gd name="connsiteY1-1254" fmla="*/ 10318 h 3635597"/>
                    <a:gd name="connsiteX2-1255" fmla="*/ 1048694 w 1935478"/>
                    <a:gd name="connsiteY2-1256" fmla="*/ 50800 h 3635597"/>
                    <a:gd name="connsiteX3-1257" fmla="*/ 1136446 w 1935478"/>
                    <a:gd name="connsiteY3-1258" fmla="*/ 147351 h 3635597"/>
                    <a:gd name="connsiteX4-1259" fmla="*/ 1169581 w 1935478"/>
                    <a:gd name="connsiteY4-1260" fmla="*/ 177016 h 3635597"/>
                    <a:gd name="connsiteX5-1261" fmla="*/ 1636752 w 1935478"/>
                    <a:gd name="connsiteY5-1262" fmla="*/ 975915 h 3635597"/>
                    <a:gd name="connsiteX6-1263" fmla="*/ 1639465 w 1935478"/>
                    <a:gd name="connsiteY6-1264" fmla="*/ 991818 h 3635597"/>
                    <a:gd name="connsiteX7-1265" fmla="*/ 1672152 w 1935478"/>
                    <a:gd name="connsiteY7-1266" fmla="*/ 1081126 h 3635597"/>
                    <a:gd name="connsiteX8-1267" fmla="*/ 1785203 w 1935478"/>
                    <a:gd name="connsiteY8-1268" fmla="*/ 1828890 h 3635597"/>
                    <a:gd name="connsiteX9-1269" fmla="*/ 1734116 w 1935478"/>
                    <a:gd name="connsiteY9-1270" fmla="*/ 2335670 h 3635597"/>
                    <a:gd name="connsiteX10-1271" fmla="*/ 1699704 w 1935478"/>
                    <a:gd name="connsiteY10-1272" fmla="*/ 2469500 h 3635597"/>
                    <a:gd name="connsiteX11-1273" fmla="*/ 1751225 w 1935478"/>
                    <a:gd name="connsiteY11-1274" fmla="*/ 2550091 h 3635597"/>
                    <a:gd name="connsiteX12-1275" fmla="*/ 1826326 w 1935478"/>
                    <a:gd name="connsiteY12-1276" fmla="*/ 2760752 h 3635597"/>
                    <a:gd name="connsiteX13-1277" fmla="*/ 1929402 w 1935478"/>
                    <a:gd name="connsiteY13-1278" fmla="*/ 3495611 h 3635597"/>
                    <a:gd name="connsiteX14-1279" fmla="*/ 1935478 w 1935478"/>
                    <a:gd name="connsiteY14-1280" fmla="*/ 3635597 h 3635597"/>
                    <a:gd name="connsiteX15-1281" fmla="*/ 1837067 w 1935478"/>
                    <a:gd name="connsiteY15-1282" fmla="*/ 3612281 h 3635597"/>
                    <a:gd name="connsiteX16-1283" fmla="*/ 1491978 w 1935478"/>
                    <a:gd name="connsiteY16-1284" fmla="*/ 3444188 h 3635597"/>
                    <a:gd name="connsiteX17-1285" fmla="*/ 1396386 w 1935478"/>
                    <a:gd name="connsiteY17-1286" fmla="*/ 3386115 h 3635597"/>
                    <a:gd name="connsiteX18-1287" fmla="*/ 1304284 w 1935478"/>
                    <a:gd name="connsiteY18-1288" fmla="*/ 3397818 h 3635597"/>
                    <a:gd name="connsiteX19-1289" fmla="*/ 985103 w 1935478"/>
                    <a:gd name="connsiteY19-1290" fmla="*/ 3413935 h 3635597"/>
                    <a:gd name="connsiteX20-1291" fmla="*/ 665923 w 1935478"/>
                    <a:gd name="connsiteY20-1292" fmla="*/ 3397818 h 3635597"/>
                    <a:gd name="connsiteX21-1293" fmla="*/ 573820 w 1935478"/>
                    <a:gd name="connsiteY21-1294" fmla="*/ 3386115 h 3635597"/>
                    <a:gd name="connsiteX22-1295" fmla="*/ 462989 w 1935478"/>
                    <a:gd name="connsiteY22-1296" fmla="*/ 3375608 h 3635597"/>
                    <a:gd name="connsiteX23-1297" fmla="*/ 75990 w 1935478"/>
                    <a:gd name="connsiteY23-1298" fmla="*/ 3578944 h 3635597"/>
                    <a:gd name="connsiteX24-1299" fmla="*/ 59 w 1935478"/>
                    <a:gd name="connsiteY24-1300" fmla="*/ 3588701 h 3635597"/>
                    <a:gd name="connsiteX25-1301" fmla="*/ 61699 w 1935478"/>
                    <a:gd name="connsiteY25-1302" fmla="*/ 3505290 h 3635597"/>
                    <a:gd name="connsiteX26-1303" fmla="*/ 198112 w 1935478"/>
                    <a:gd name="connsiteY26-1304" fmla="*/ 2757526 h 3635597"/>
                    <a:gd name="connsiteX27-1305" fmla="*/ 276442 w 1935478"/>
                    <a:gd name="connsiteY27-1306" fmla="*/ 2543638 h 3635597"/>
                    <a:gd name="connsiteX28-1307" fmla="*/ 308603 w 1935478"/>
                    <a:gd name="connsiteY28-1308" fmla="*/ 2469501 h 3635597"/>
                    <a:gd name="connsiteX29-1309" fmla="*/ 287097 w 1935478"/>
                    <a:gd name="connsiteY29-1310" fmla="*/ 2345350 h 3635597"/>
                    <a:gd name="connsiteX30-1311" fmla="*/ 239236 w 1935478"/>
                    <a:gd name="connsiteY30-1312" fmla="*/ 1867608 h 3635597"/>
                    <a:gd name="connsiteX31-1313" fmla="*/ 339381 w 1935478"/>
                    <a:gd name="connsiteY31-1314" fmla="*/ 1135976 h 3635597"/>
                    <a:gd name="connsiteX32-1315" fmla="*/ 368842 w 1935478"/>
                    <a:gd name="connsiteY32-1316" fmla="*/ 991819 h 3635597"/>
                    <a:gd name="connsiteX33-1317" fmla="*/ 371555 w 1935478"/>
                    <a:gd name="connsiteY33-1318" fmla="*/ 975915 h 3635597"/>
                    <a:gd name="connsiteX34-1319" fmla="*/ 762526 w 1935478"/>
                    <a:gd name="connsiteY34-1320" fmla="*/ 145266 h 3635597"/>
                    <a:gd name="connsiteX35-1321" fmla="*/ 802013 w 1935478"/>
                    <a:gd name="connsiteY35-1322" fmla="*/ 115600 h 3635597"/>
                    <a:gd name="connsiteX36-1323" fmla="*/ 889763 w 1935478"/>
                    <a:gd name="connsiteY36-1324" fmla="*/ 0 h 3635597"/>
                    <a:gd name="connsiteX0-1325" fmla="*/ 889763 w 1935478"/>
                    <a:gd name="connsiteY0-1326" fmla="*/ 0 h 3635597"/>
                    <a:gd name="connsiteX1-1327" fmla="*/ 1004153 w 1935478"/>
                    <a:gd name="connsiteY1-1328" fmla="*/ 10318 h 3635597"/>
                    <a:gd name="connsiteX2-1329" fmla="*/ 1048694 w 1935478"/>
                    <a:gd name="connsiteY2-1330" fmla="*/ 50800 h 3635597"/>
                    <a:gd name="connsiteX3-1331" fmla="*/ 1136446 w 1935478"/>
                    <a:gd name="connsiteY3-1332" fmla="*/ 147351 h 3635597"/>
                    <a:gd name="connsiteX4-1333" fmla="*/ 1169581 w 1935478"/>
                    <a:gd name="connsiteY4-1334" fmla="*/ 177016 h 3635597"/>
                    <a:gd name="connsiteX5-1335" fmla="*/ 1636752 w 1935478"/>
                    <a:gd name="connsiteY5-1336" fmla="*/ 975915 h 3635597"/>
                    <a:gd name="connsiteX6-1337" fmla="*/ 1639465 w 1935478"/>
                    <a:gd name="connsiteY6-1338" fmla="*/ 991818 h 3635597"/>
                    <a:gd name="connsiteX7-1339" fmla="*/ 1672152 w 1935478"/>
                    <a:gd name="connsiteY7-1340" fmla="*/ 1081126 h 3635597"/>
                    <a:gd name="connsiteX8-1341" fmla="*/ 1785203 w 1935478"/>
                    <a:gd name="connsiteY8-1342" fmla="*/ 1828890 h 3635597"/>
                    <a:gd name="connsiteX9-1343" fmla="*/ 1734116 w 1935478"/>
                    <a:gd name="connsiteY9-1344" fmla="*/ 2335670 h 3635597"/>
                    <a:gd name="connsiteX10-1345" fmla="*/ 1699704 w 1935478"/>
                    <a:gd name="connsiteY10-1346" fmla="*/ 2469500 h 3635597"/>
                    <a:gd name="connsiteX11-1347" fmla="*/ 1751225 w 1935478"/>
                    <a:gd name="connsiteY11-1348" fmla="*/ 2550091 h 3635597"/>
                    <a:gd name="connsiteX12-1349" fmla="*/ 1826326 w 1935478"/>
                    <a:gd name="connsiteY12-1350" fmla="*/ 2760752 h 3635597"/>
                    <a:gd name="connsiteX13-1351" fmla="*/ 1929402 w 1935478"/>
                    <a:gd name="connsiteY13-1352" fmla="*/ 3495611 h 3635597"/>
                    <a:gd name="connsiteX14-1353" fmla="*/ 1935478 w 1935478"/>
                    <a:gd name="connsiteY14-1354" fmla="*/ 3635597 h 3635597"/>
                    <a:gd name="connsiteX15-1355" fmla="*/ 1837067 w 1935478"/>
                    <a:gd name="connsiteY15-1356" fmla="*/ 3612281 h 3635597"/>
                    <a:gd name="connsiteX16-1357" fmla="*/ 1491978 w 1935478"/>
                    <a:gd name="connsiteY16-1358" fmla="*/ 3444188 h 3635597"/>
                    <a:gd name="connsiteX17-1359" fmla="*/ 1396386 w 1935478"/>
                    <a:gd name="connsiteY17-1360" fmla="*/ 3386115 h 3635597"/>
                    <a:gd name="connsiteX18-1361" fmla="*/ 1304284 w 1935478"/>
                    <a:gd name="connsiteY18-1362" fmla="*/ 3397818 h 3635597"/>
                    <a:gd name="connsiteX19-1363" fmla="*/ 985103 w 1935478"/>
                    <a:gd name="connsiteY19-1364" fmla="*/ 3413935 h 3635597"/>
                    <a:gd name="connsiteX20-1365" fmla="*/ 665923 w 1935478"/>
                    <a:gd name="connsiteY20-1366" fmla="*/ 3397818 h 3635597"/>
                    <a:gd name="connsiteX21-1367" fmla="*/ 573820 w 1935478"/>
                    <a:gd name="connsiteY21-1368" fmla="*/ 3386115 h 3635597"/>
                    <a:gd name="connsiteX22-1369" fmla="*/ 462989 w 1935478"/>
                    <a:gd name="connsiteY22-1370" fmla="*/ 3375608 h 3635597"/>
                    <a:gd name="connsiteX23-1371" fmla="*/ 75990 w 1935478"/>
                    <a:gd name="connsiteY23-1372" fmla="*/ 3578944 h 3635597"/>
                    <a:gd name="connsiteX24-1373" fmla="*/ 59 w 1935478"/>
                    <a:gd name="connsiteY24-1374" fmla="*/ 3588701 h 3635597"/>
                    <a:gd name="connsiteX25-1375" fmla="*/ 61699 w 1935478"/>
                    <a:gd name="connsiteY25-1376" fmla="*/ 3505290 h 3635597"/>
                    <a:gd name="connsiteX26-1377" fmla="*/ 198112 w 1935478"/>
                    <a:gd name="connsiteY26-1378" fmla="*/ 2757526 h 3635597"/>
                    <a:gd name="connsiteX27-1379" fmla="*/ 276442 w 1935478"/>
                    <a:gd name="connsiteY27-1380" fmla="*/ 2543638 h 3635597"/>
                    <a:gd name="connsiteX28-1381" fmla="*/ 308603 w 1935478"/>
                    <a:gd name="connsiteY28-1382" fmla="*/ 2469501 h 3635597"/>
                    <a:gd name="connsiteX29-1383" fmla="*/ 287097 w 1935478"/>
                    <a:gd name="connsiteY29-1384" fmla="*/ 2345350 h 3635597"/>
                    <a:gd name="connsiteX30-1385" fmla="*/ 239236 w 1935478"/>
                    <a:gd name="connsiteY30-1386" fmla="*/ 1867608 h 3635597"/>
                    <a:gd name="connsiteX31-1387" fmla="*/ 339381 w 1935478"/>
                    <a:gd name="connsiteY31-1388" fmla="*/ 1135976 h 3635597"/>
                    <a:gd name="connsiteX32-1389" fmla="*/ 368842 w 1935478"/>
                    <a:gd name="connsiteY32-1390" fmla="*/ 991819 h 3635597"/>
                    <a:gd name="connsiteX33-1391" fmla="*/ 371555 w 1935478"/>
                    <a:gd name="connsiteY33-1392" fmla="*/ 975915 h 3635597"/>
                    <a:gd name="connsiteX34-1393" fmla="*/ 762526 w 1935478"/>
                    <a:gd name="connsiteY34-1394" fmla="*/ 145266 h 3635597"/>
                    <a:gd name="connsiteX35-1395" fmla="*/ 802013 w 1935478"/>
                    <a:gd name="connsiteY35-1396" fmla="*/ 115600 h 3635597"/>
                    <a:gd name="connsiteX36-1397" fmla="*/ 889763 w 1935478"/>
                    <a:gd name="connsiteY36-1398" fmla="*/ 0 h 3635597"/>
                    <a:gd name="connsiteX0-1399" fmla="*/ 889763 w 1935478"/>
                    <a:gd name="connsiteY0-1400" fmla="*/ 0 h 3635597"/>
                    <a:gd name="connsiteX1-1401" fmla="*/ 1004153 w 1935478"/>
                    <a:gd name="connsiteY1-1402" fmla="*/ 10318 h 3635597"/>
                    <a:gd name="connsiteX2-1403" fmla="*/ 1048694 w 1935478"/>
                    <a:gd name="connsiteY2-1404" fmla="*/ 50800 h 3635597"/>
                    <a:gd name="connsiteX3-1405" fmla="*/ 1136446 w 1935478"/>
                    <a:gd name="connsiteY3-1406" fmla="*/ 147351 h 3635597"/>
                    <a:gd name="connsiteX4-1407" fmla="*/ 1169581 w 1935478"/>
                    <a:gd name="connsiteY4-1408" fmla="*/ 177016 h 3635597"/>
                    <a:gd name="connsiteX5-1409" fmla="*/ 1636752 w 1935478"/>
                    <a:gd name="connsiteY5-1410" fmla="*/ 975915 h 3635597"/>
                    <a:gd name="connsiteX6-1411" fmla="*/ 1639465 w 1935478"/>
                    <a:gd name="connsiteY6-1412" fmla="*/ 991818 h 3635597"/>
                    <a:gd name="connsiteX7-1413" fmla="*/ 1672152 w 1935478"/>
                    <a:gd name="connsiteY7-1414" fmla="*/ 1081126 h 3635597"/>
                    <a:gd name="connsiteX8-1415" fmla="*/ 1785203 w 1935478"/>
                    <a:gd name="connsiteY8-1416" fmla="*/ 1828890 h 3635597"/>
                    <a:gd name="connsiteX9-1417" fmla="*/ 1734116 w 1935478"/>
                    <a:gd name="connsiteY9-1418" fmla="*/ 2335670 h 3635597"/>
                    <a:gd name="connsiteX10-1419" fmla="*/ 1712610 w 1935478"/>
                    <a:gd name="connsiteY10-1420" fmla="*/ 2450141 h 3635597"/>
                    <a:gd name="connsiteX11-1421" fmla="*/ 1751225 w 1935478"/>
                    <a:gd name="connsiteY11-1422" fmla="*/ 2550091 h 3635597"/>
                    <a:gd name="connsiteX12-1423" fmla="*/ 1826326 w 1935478"/>
                    <a:gd name="connsiteY12-1424" fmla="*/ 2760752 h 3635597"/>
                    <a:gd name="connsiteX13-1425" fmla="*/ 1929402 w 1935478"/>
                    <a:gd name="connsiteY13-1426" fmla="*/ 3495611 h 3635597"/>
                    <a:gd name="connsiteX14-1427" fmla="*/ 1935478 w 1935478"/>
                    <a:gd name="connsiteY14-1428" fmla="*/ 3635597 h 3635597"/>
                    <a:gd name="connsiteX15-1429" fmla="*/ 1837067 w 1935478"/>
                    <a:gd name="connsiteY15-1430" fmla="*/ 3612281 h 3635597"/>
                    <a:gd name="connsiteX16-1431" fmla="*/ 1491978 w 1935478"/>
                    <a:gd name="connsiteY16-1432" fmla="*/ 3444188 h 3635597"/>
                    <a:gd name="connsiteX17-1433" fmla="*/ 1396386 w 1935478"/>
                    <a:gd name="connsiteY17-1434" fmla="*/ 3386115 h 3635597"/>
                    <a:gd name="connsiteX18-1435" fmla="*/ 1304284 w 1935478"/>
                    <a:gd name="connsiteY18-1436" fmla="*/ 3397818 h 3635597"/>
                    <a:gd name="connsiteX19-1437" fmla="*/ 985103 w 1935478"/>
                    <a:gd name="connsiteY19-1438" fmla="*/ 3413935 h 3635597"/>
                    <a:gd name="connsiteX20-1439" fmla="*/ 665923 w 1935478"/>
                    <a:gd name="connsiteY20-1440" fmla="*/ 3397818 h 3635597"/>
                    <a:gd name="connsiteX21-1441" fmla="*/ 573820 w 1935478"/>
                    <a:gd name="connsiteY21-1442" fmla="*/ 3386115 h 3635597"/>
                    <a:gd name="connsiteX22-1443" fmla="*/ 462989 w 1935478"/>
                    <a:gd name="connsiteY22-1444" fmla="*/ 3375608 h 3635597"/>
                    <a:gd name="connsiteX23-1445" fmla="*/ 75990 w 1935478"/>
                    <a:gd name="connsiteY23-1446" fmla="*/ 3578944 h 3635597"/>
                    <a:gd name="connsiteX24-1447" fmla="*/ 59 w 1935478"/>
                    <a:gd name="connsiteY24-1448" fmla="*/ 3588701 h 3635597"/>
                    <a:gd name="connsiteX25-1449" fmla="*/ 61699 w 1935478"/>
                    <a:gd name="connsiteY25-1450" fmla="*/ 3505290 h 3635597"/>
                    <a:gd name="connsiteX26-1451" fmla="*/ 198112 w 1935478"/>
                    <a:gd name="connsiteY26-1452" fmla="*/ 2757526 h 3635597"/>
                    <a:gd name="connsiteX27-1453" fmla="*/ 276442 w 1935478"/>
                    <a:gd name="connsiteY27-1454" fmla="*/ 2543638 h 3635597"/>
                    <a:gd name="connsiteX28-1455" fmla="*/ 308603 w 1935478"/>
                    <a:gd name="connsiteY28-1456" fmla="*/ 2469501 h 3635597"/>
                    <a:gd name="connsiteX29-1457" fmla="*/ 287097 w 1935478"/>
                    <a:gd name="connsiteY29-1458" fmla="*/ 2345350 h 3635597"/>
                    <a:gd name="connsiteX30-1459" fmla="*/ 239236 w 1935478"/>
                    <a:gd name="connsiteY30-1460" fmla="*/ 1867608 h 3635597"/>
                    <a:gd name="connsiteX31-1461" fmla="*/ 339381 w 1935478"/>
                    <a:gd name="connsiteY31-1462" fmla="*/ 1135976 h 3635597"/>
                    <a:gd name="connsiteX32-1463" fmla="*/ 368842 w 1935478"/>
                    <a:gd name="connsiteY32-1464" fmla="*/ 991819 h 3635597"/>
                    <a:gd name="connsiteX33-1465" fmla="*/ 371555 w 1935478"/>
                    <a:gd name="connsiteY33-1466" fmla="*/ 975915 h 3635597"/>
                    <a:gd name="connsiteX34-1467" fmla="*/ 762526 w 1935478"/>
                    <a:gd name="connsiteY34-1468" fmla="*/ 145266 h 3635597"/>
                    <a:gd name="connsiteX35-1469" fmla="*/ 802013 w 1935478"/>
                    <a:gd name="connsiteY35-1470" fmla="*/ 115600 h 3635597"/>
                    <a:gd name="connsiteX36-1471" fmla="*/ 889763 w 1935478"/>
                    <a:gd name="connsiteY36-1472" fmla="*/ 0 h 3635597"/>
                    <a:gd name="connsiteX0-1473" fmla="*/ 889763 w 1935478"/>
                    <a:gd name="connsiteY0-1474" fmla="*/ 0 h 3635597"/>
                    <a:gd name="connsiteX1-1475" fmla="*/ 1004153 w 1935478"/>
                    <a:gd name="connsiteY1-1476" fmla="*/ 10318 h 3635597"/>
                    <a:gd name="connsiteX2-1477" fmla="*/ 1048694 w 1935478"/>
                    <a:gd name="connsiteY2-1478" fmla="*/ 50800 h 3635597"/>
                    <a:gd name="connsiteX3-1479" fmla="*/ 1136446 w 1935478"/>
                    <a:gd name="connsiteY3-1480" fmla="*/ 147351 h 3635597"/>
                    <a:gd name="connsiteX4-1481" fmla="*/ 1169581 w 1935478"/>
                    <a:gd name="connsiteY4-1482" fmla="*/ 177016 h 3635597"/>
                    <a:gd name="connsiteX5-1483" fmla="*/ 1636752 w 1935478"/>
                    <a:gd name="connsiteY5-1484" fmla="*/ 975915 h 3635597"/>
                    <a:gd name="connsiteX6-1485" fmla="*/ 1639465 w 1935478"/>
                    <a:gd name="connsiteY6-1486" fmla="*/ 991818 h 3635597"/>
                    <a:gd name="connsiteX7-1487" fmla="*/ 1672152 w 1935478"/>
                    <a:gd name="connsiteY7-1488" fmla="*/ 1081126 h 3635597"/>
                    <a:gd name="connsiteX8-1489" fmla="*/ 1785203 w 1935478"/>
                    <a:gd name="connsiteY8-1490" fmla="*/ 1828890 h 3635597"/>
                    <a:gd name="connsiteX9-1491" fmla="*/ 1734116 w 1935478"/>
                    <a:gd name="connsiteY9-1492" fmla="*/ 2335670 h 3635597"/>
                    <a:gd name="connsiteX10-1493" fmla="*/ 1696478 w 1935478"/>
                    <a:gd name="connsiteY10-1494" fmla="*/ 2427556 h 3635597"/>
                    <a:gd name="connsiteX11-1495" fmla="*/ 1751225 w 1935478"/>
                    <a:gd name="connsiteY11-1496" fmla="*/ 2550091 h 3635597"/>
                    <a:gd name="connsiteX12-1497" fmla="*/ 1826326 w 1935478"/>
                    <a:gd name="connsiteY12-1498" fmla="*/ 2760752 h 3635597"/>
                    <a:gd name="connsiteX13-1499" fmla="*/ 1929402 w 1935478"/>
                    <a:gd name="connsiteY13-1500" fmla="*/ 3495611 h 3635597"/>
                    <a:gd name="connsiteX14-1501" fmla="*/ 1935478 w 1935478"/>
                    <a:gd name="connsiteY14-1502" fmla="*/ 3635597 h 3635597"/>
                    <a:gd name="connsiteX15-1503" fmla="*/ 1837067 w 1935478"/>
                    <a:gd name="connsiteY15-1504" fmla="*/ 3612281 h 3635597"/>
                    <a:gd name="connsiteX16-1505" fmla="*/ 1491978 w 1935478"/>
                    <a:gd name="connsiteY16-1506" fmla="*/ 3444188 h 3635597"/>
                    <a:gd name="connsiteX17-1507" fmla="*/ 1396386 w 1935478"/>
                    <a:gd name="connsiteY17-1508" fmla="*/ 3386115 h 3635597"/>
                    <a:gd name="connsiteX18-1509" fmla="*/ 1304284 w 1935478"/>
                    <a:gd name="connsiteY18-1510" fmla="*/ 3397818 h 3635597"/>
                    <a:gd name="connsiteX19-1511" fmla="*/ 985103 w 1935478"/>
                    <a:gd name="connsiteY19-1512" fmla="*/ 3413935 h 3635597"/>
                    <a:gd name="connsiteX20-1513" fmla="*/ 665923 w 1935478"/>
                    <a:gd name="connsiteY20-1514" fmla="*/ 3397818 h 3635597"/>
                    <a:gd name="connsiteX21-1515" fmla="*/ 573820 w 1935478"/>
                    <a:gd name="connsiteY21-1516" fmla="*/ 3386115 h 3635597"/>
                    <a:gd name="connsiteX22-1517" fmla="*/ 462989 w 1935478"/>
                    <a:gd name="connsiteY22-1518" fmla="*/ 3375608 h 3635597"/>
                    <a:gd name="connsiteX23-1519" fmla="*/ 75990 w 1935478"/>
                    <a:gd name="connsiteY23-1520" fmla="*/ 3578944 h 3635597"/>
                    <a:gd name="connsiteX24-1521" fmla="*/ 59 w 1935478"/>
                    <a:gd name="connsiteY24-1522" fmla="*/ 3588701 h 3635597"/>
                    <a:gd name="connsiteX25-1523" fmla="*/ 61699 w 1935478"/>
                    <a:gd name="connsiteY25-1524" fmla="*/ 3505290 h 3635597"/>
                    <a:gd name="connsiteX26-1525" fmla="*/ 198112 w 1935478"/>
                    <a:gd name="connsiteY26-1526" fmla="*/ 2757526 h 3635597"/>
                    <a:gd name="connsiteX27-1527" fmla="*/ 276442 w 1935478"/>
                    <a:gd name="connsiteY27-1528" fmla="*/ 2543638 h 3635597"/>
                    <a:gd name="connsiteX28-1529" fmla="*/ 308603 w 1935478"/>
                    <a:gd name="connsiteY28-1530" fmla="*/ 2469501 h 3635597"/>
                    <a:gd name="connsiteX29-1531" fmla="*/ 287097 w 1935478"/>
                    <a:gd name="connsiteY29-1532" fmla="*/ 2345350 h 3635597"/>
                    <a:gd name="connsiteX30-1533" fmla="*/ 239236 w 1935478"/>
                    <a:gd name="connsiteY30-1534" fmla="*/ 1867608 h 3635597"/>
                    <a:gd name="connsiteX31-1535" fmla="*/ 339381 w 1935478"/>
                    <a:gd name="connsiteY31-1536" fmla="*/ 1135976 h 3635597"/>
                    <a:gd name="connsiteX32-1537" fmla="*/ 368842 w 1935478"/>
                    <a:gd name="connsiteY32-1538" fmla="*/ 991819 h 3635597"/>
                    <a:gd name="connsiteX33-1539" fmla="*/ 371555 w 1935478"/>
                    <a:gd name="connsiteY33-1540" fmla="*/ 975915 h 3635597"/>
                    <a:gd name="connsiteX34-1541" fmla="*/ 762526 w 1935478"/>
                    <a:gd name="connsiteY34-1542" fmla="*/ 145266 h 3635597"/>
                    <a:gd name="connsiteX35-1543" fmla="*/ 802013 w 1935478"/>
                    <a:gd name="connsiteY35-1544" fmla="*/ 115600 h 3635597"/>
                    <a:gd name="connsiteX36-1545" fmla="*/ 889763 w 1935478"/>
                    <a:gd name="connsiteY36-1546" fmla="*/ 0 h 3635597"/>
                    <a:gd name="connsiteX0-1547" fmla="*/ 889763 w 1935478"/>
                    <a:gd name="connsiteY0-1548" fmla="*/ 0 h 3635597"/>
                    <a:gd name="connsiteX1-1549" fmla="*/ 1004153 w 1935478"/>
                    <a:gd name="connsiteY1-1550" fmla="*/ 10318 h 3635597"/>
                    <a:gd name="connsiteX2-1551" fmla="*/ 1048694 w 1935478"/>
                    <a:gd name="connsiteY2-1552" fmla="*/ 50800 h 3635597"/>
                    <a:gd name="connsiteX3-1553" fmla="*/ 1136446 w 1935478"/>
                    <a:gd name="connsiteY3-1554" fmla="*/ 147351 h 3635597"/>
                    <a:gd name="connsiteX4-1555" fmla="*/ 1169581 w 1935478"/>
                    <a:gd name="connsiteY4-1556" fmla="*/ 177016 h 3635597"/>
                    <a:gd name="connsiteX5-1557" fmla="*/ 1636752 w 1935478"/>
                    <a:gd name="connsiteY5-1558" fmla="*/ 975915 h 3635597"/>
                    <a:gd name="connsiteX6-1559" fmla="*/ 1639465 w 1935478"/>
                    <a:gd name="connsiteY6-1560" fmla="*/ 991818 h 3635597"/>
                    <a:gd name="connsiteX7-1561" fmla="*/ 1672152 w 1935478"/>
                    <a:gd name="connsiteY7-1562" fmla="*/ 1081126 h 3635597"/>
                    <a:gd name="connsiteX8-1563" fmla="*/ 1785203 w 1935478"/>
                    <a:gd name="connsiteY8-1564" fmla="*/ 1828890 h 3635597"/>
                    <a:gd name="connsiteX9-1565" fmla="*/ 1721210 w 1935478"/>
                    <a:gd name="connsiteY9-1566" fmla="*/ 2316311 h 3635597"/>
                    <a:gd name="connsiteX10-1567" fmla="*/ 1696478 w 1935478"/>
                    <a:gd name="connsiteY10-1568" fmla="*/ 2427556 h 3635597"/>
                    <a:gd name="connsiteX11-1569" fmla="*/ 1751225 w 1935478"/>
                    <a:gd name="connsiteY11-1570" fmla="*/ 2550091 h 3635597"/>
                    <a:gd name="connsiteX12-1571" fmla="*/ 1826326 w 1935478"/>
                    <a:gd name="connsiteY12-1572" fmla="*/ 2760752 h 3635597"/>
                    <a:gd name="connsiteX13-1573" fmla="*/ 1929402 w 1935478"/>
                    <a:gd name="connsiteY13-1574" fmla="*/ 3495611 h 3635597"/>
                    <a:gd name="connsiteX14-1575" fmla="*/ 1935478 w 1935478"/>
                    <a:gd name="connsiteY14-1576" fmla="*/ 3635597 h 3635597"/>
                    <a:gd name="connsiteX15-1577" fmla="*/ 1837067 w 1935478"/>
                    <a:gd name="connsiteY15-1578" fmla="*/ 3612281 h 3635597"/>
                    <a:gd name="connsiteX16-1579" fmla="*/ 1491978 w 1935478"/>
                    <a:gd name="connsiteY16-1580" fmla="*/ 3444188 h 3635597"/>
                    <a:gd name="connsiteX17-1581" fmla="*/ 1396386 w 1935478"/>
                    <a:gd name="connsiteY17-1582" fmla="*/ 3386115 h 3635597"/>
                    <a:gd name="connsiteX18-1583" fmla="*/ 1304284 w 1935478"/>
                    <a:gd name="connsiteY18-1584" fmla="*/ 3397818 h 3635597"/>
                    <a:gd name="connsiteX19-1585" fmla="*/ 985103 w 1935478"/>
                    <a:gd name="connsiteY19-1586" fmla="*/ 3413935 h 3635597"/>
                    <a:gd name="connsiteX20-1587" fmla="*/ 665923 w 1935478"/>
                    <a:gd name="connsiteY20-1588" fmla="*/ 3397818 h 3635597"/>
                    <a:gd name="connsiteX21-1589" fmla="*/ 573820 w 1935478"/>
                    <a:gd name="connsiteY21-1590" fmla="*/ 3386115 h 3635597"/>
                    <a:gd name="connsiteX22-1591" fmla="*/ 462989 w 1935478"/>
                    <a:gd name="connsiteY22-1592" fmla="*/ 3375608 h 3635597"/>
                    <a:gd name="connsiteX23-1593" fmla="*/ 75990 w 1935478"/>
                    <a:gd name="connsiteY23-1594" fmla="*/ 3578944 h 3635597"/>
                    <a:gd name="connsiteX24-1595" fmla="*/ 59 w 1935478"/>
                    <a:gd name="connsiteY24-1596" fmla="*/ 3588701 h 3635597"/>
                    <a:gd name="connsiteX25-1597" fmla="*/ 61699 w 1935478"/>
                    <a:gd name="connsiteY25-1598" fmla="*/ 3505290 h 3635597"/>
                    <a:gd name="connsiteX26-1599" fmla="*/ 198112 w 1935478"/>
                    <a:gd name="connsiteY26-1600" fmla="*/ 2757526 h 3635597"/>
                    <a:gd name="connsiteX27-1601" fmla="*/ 276442 w 1935478"/>
                    <a:gd name="connsiteY27-1602" fmla="*/ 2543638 h 3635597"/>
                    <a:gd name="connsiteX28-1603" fmla="*/ 308603 w 1935478"/>
                    <a:gd name="connsiteY28-1604" fmla="*/ 2469501 h 3635597"/>
                    <a:gd name="connsiteX29-1605" fmla="*/ 287097 w 1935478"/>
                    <a:gd name="connsiteY29-1606" fmla="*/ 2345350 h 3635597"/>
                    <a:gd name="connsiteX30-1607" fmla="*/ 239236 w 1935478"/>
                    <a:gd name="connsiteY30-1608" fmla="*/ 1867608 h 3635597"/>
                    <a:gd name="connsiteX31-1609" fmla="*/ 339381 w 1935478"/>
                    <a:gd name="connsiteY31-1610" fmla="*/ 1135976 h 3635597"/>
                    <a:gd name="connsiteX32-1611" fmla="*/ 368842 w 1935478"/>
                    <a:gd name="connsiteY32-1612" fmla="*/ 991819 h 3635597"/>
                    <a:gd name="connsiteX33-1613" fmla="*/ 371555 w 1935478"/>
                    <a:gd name="connsiteY33-1614" fmla="*/ 975915 h 3635597"/>
                    <a:gd name="connsiteX34-1615" fmla="*/ 762526 w 1935478"/>
                    <a:gd name="connsiteY34-1616" fmla="*/ 145266 h 3635597"/>
                    <a:gd name="connsiteX35-1617" fmla="*/ 802013 w 1935478"/>
                    <a:gd name="connsiteY35-1618" fmla="*/ 115600 h 3635597"/>
                    <a:gd name="connsiteX36-1619" fmla="*/ 889763 w 1935478"/>
                    <a:gd name="connsiteY36-1620" fmla="*/ 0 h 3635597"/>
                    <a:gd name="connsiteX0-1621" fmla="*/ 889763 w 1935478"/>
                    <a:gd name="connsiteY0-1622" fmla="*/ 0 h 3635597"/>
                    <a:gd name="connsiteX1-1623" fmla="*/ 1004153 w 1935478"/>
                    <a:gd name="connsiteY1-1624" fmla="*/ 10318 h 3635597"/>
                    <a:gd name="connsiteX2-1625" fmla="*/ 1048694 w 1935478"/>
                    <a:gd name="connsiteY2-1626" fmla="*/ 50800 h 3635597"/>
                    <a:gd name="connsiteX3-1627" fmla="*/ 1136446 w 1935478"/>
                    <a:gd name="connsiteY3-1628" fmla="*/ 147351 h 3635597"/>
                    <a:gd name="connsiteX4-1629" fmla="*/ 1169581 w 1935478"/>
                    <a:gd name="connsiteY4-1630" fmla="*/ 177016 h 3635597"/>
                    <a:gd name="connsiteX5-1631" fmla="*/ 1636752 w 1935478"/>
                    <a:gd name="connsiteY5-1632" fmla="*/ 975915 h 3635597"/>
                    <a:gd name="connsiteX6-1633" fmla="*/ 1639465 w 1935478"/>
                    <a:gd name="connsiteY6-1634" fmla="*/ 991818 h 3635597"/>
                    <a:gd name="connsiteX7-1635" fmla="*/ 1672152 w 1935478"/>
                    <a:gd name="connsiteY7-1636" fmla="*/ 1081126 h 3635597"/>
                    <a:gd name="connsiteX8-1637" fmla="*/ 1785203 w 1935478"/>
                    <a:gd name="connsiteY8-1638" fmla="*/ 1828890 h 3635597"/>
                    <a:gd name="connsiteX9-1639" fmla="*/ 1721210 w 1935478"/>
                    <a:gd name="connsiteY9-1640" fmla="*/ 2316311 h 3635597"/>
                    <a:gd name="connsiteX10-1641" fmla="*/ 1696478 w 1935478"/>
                    <a:gd name="connsiteY10-1642" fmla="*/ 2427556 h 3635597"/>
                    <a:gd name="connsiteX11-1643" fmla="*/ 1751225 w 1935478"/>
                    <a:gd name="connsiteY11-1644" fmla="*/ 2550091 h 3635597"/>
                    <a:gd name="connsiteX12-1645" fmla="*/ 1826326 w 1935478"/>
                    <a:gd name="connsiteY12-1646" fmla="*/ 2760752 h 3635597"/>
                    <a:gd name="connsiteX13-1647" fmla="*/ 1929402 w 1935478"/>
                    <a:gd name="connsiteY13-1648" fmla="*/ 3495611 h 3635597"/>
                    <a:gd name="connsiteX14-1649" fmla="*/ 1935478 w 1935478"/>
                    <a:gd name="connsiteY14-1650" fmla="*/ 3635597 h 3635597"/>
                    <a:gd name="connsiteX15-1651" fmla="*/ 1837067 w 1935478"/>
                    <a:gd name="connsiteY15-1652" fmla="*/ 3612281 h 3635597"/>
                    <a:gd name="connsiteX16-1653" fmla="*/ 1491978 w 1935478"/>
                    <a:gd name="connsiteY16-1654" fmla="*/ 3444188 h 3635597"/>
                    <a:gd name="connsiteX17-1655" fmla="*/ 1396386 w 1935478"/>
                    <a:gd name="connsiteY17-1656" fmla="*/ 3386115 h 3635597"/>
                    <a:gd name="connsiteX18-1657" fmla="*/ 1304284 w 1935478"/>
                    <a:gd name="connsiteY18-1658" fmla="*/ 3397818 h 3635597"/>
                    <a:gd name="connsiteX19-1659" fmla="*/ 985103 w 1935478"/>
                    <a:gd name="connsiteY19-1660" fmla="*/ 3413935 h 3635597"/>
                    <a:gd name="connsiteX20-1661" fmla="*/ 665923 w 1935478"/>
                    <a:gd name="connsiteY20-1662" fmla="*/ 3397818 h 3635597"/>
                    <a:gd name="connsiteX21-1663" fmla="*/ 573820 w 1935478"/>
                    <a:gd name="connsiteY21-1664" fmla="*/ 3386115 h 3635597"/>
                    <a:gd name="connsiteX22-1665" fmla="*/ 462989 w 1935478"/>
                    <a:gd name="connsiteY22-1666" fmla="*/ 3375608 h 3635597"/>
                    <a:gd name="connsiteX23-1667" fmla="*/ 75990 w 1935478"/>
                    <a:gd name="connsiteY23-1668" fmla="*/ 3578944 h 3635597"/>
                    <a:gd name="connsiteX24-1669" fmla="*/ 59 w 1935478"/>
                    <a:gd name="connsiteY24-1670" fmla="*/ 3588701 h 3635597"/>
                    <a:gd name="connsiteX25-1671" fmla="*/ 61699 w 1935478"/>
                    <a:gd name="connsiteY25-1672" fmla="*/ 3505290 h 3635597"/>
                    <a:gd name="connsiteX26-1673" fmla="*/ 198112 w 1935478"/>
                    <a:gd name="connsiteY26-1674" fmla="*/ 2757526 h 3635597"/>
                    <a:gd name="connsiteX27-1675" fmla="*/ 276442 w 1935478"/>
                    <a:gd name="connsiteY27-1676" fmla="*/ 2543638 h 3635597"/>
                    <a:gd name="connsiteX28-1677" fmla="*/ 308603 w 1935478"/>
                    <a:gd name="connsiteY28-1678" fmla="*/ 2469501 h 3635597"/>
                    <a:gd name="connsiteX29-1679" fmla="*/ 287097 w 1935478"/>
                    <a:gd name="connsiteY29-1680" fmla="*/ 2345350 h 3635597"/>
                    <a:gd name="connsiteX30-1681" fmla="*/ 239236 w 1935478"/>
                    <a:gd name="connsiteY30-1682" fmla="*/ 1867608 h 3635597"/>
                    <a:gd name="connsiteX31-1683" fmla="*/ 339381 w 1935478"/>
                    <a:gd name="connsiteY31-1684" fmla="*/ 1135976 h 3635597"/>
                    <a:gd name="connsiteX32-1685" fmla="*/ 368842 w 1935478"/>
                    <a:gd name="connsiteY32-1686" fmla="*/ 991819 h 3635597"/>
                    <a:gd name="connsiteX33-1687" fmla="*/ 371555 w 1935478"/>
                    <a:gd name="connsiteY33-1688" fmla="*/ 975915 h 3635597"/>
                    <a:gd name="connsiteX34-1689" fmla="*/ 762526 w 1935478"/>
                    <a:gd name="connsiteY34-1690" fmla="*/ 145266 h 3635597"/>
                    <a:gd name="connsiteX35-1691" fmla="*/ 802013 w 1935478"/>
                    <a:gd name="connsiteY35-1692" fmla="*/ 115600 h 3635597"/>
                    <a:gd name="connsiteX36-1693" fmla="*/ 889763 w 1935478"/>
                    <a:gd name="connsiteY36-1694" fmla="*/ 0 h 3635597"/>
                    <a:gd name="connsiteX0-1695" fmla="*/ 889763 w 1935478"/>
                    <a:gd name="connsiteY0-1696" fmla="*/ 0 h 3635597"/>
                    <a:gd name="connsiteX1-1697" fmla="*/ 1004153 w 1935478"/>
                    <a:gd name="connsiteY1-1698" fmla="*/ 10318 h 3635597"/>
                    <a:gd name="connsiteX2-1699" fmla="*/ 1048694 w 1935478"/>
                    <a:gd name="connsiteY2-1700" fmla="*/ 50800 h 3635597"/>
                    <a:gd name="connsiteX3-1701" fmla="*/ 1136446 w 1935478"/>
                    <a:gd name="connsiteY3-1702" fmla="*/ 147351 h 3635597"/>
                    <a:gd name="connsiteX4-1703" fmla="*/ 1169581 w 1935478"/>
                    <a:gd name="connsiteY4-1704" fmla="*/ 177016 h 3635597"/>
                    <a:gd name="connsiteX5-1705" fmla="*/ 1636752 w 1935478"/>
                    <a:gd name="connsiteY5-1706" fmla="*/ 975915 h 3635597"/>
                    <a:gd name="connsiteX6-1707" fmla="*/ 1639465 w 1935478"/>
                    <a:gd name="connsiteY6-1708" fmla="*/ 991818 h 3635597"/>
                    <a:gd name="connsiteX7-1709" fmla="*/ 1685058 w 1935478"/>
                    <a:gd name="connsiteY7-1710" fmla="*/ 1081126 h 3635597"/>
                    <a:gd name="connsiteX8-1711" fmla="*/ 1785203 w 1935478"/>
                    <a:gd name="connsiteY8-1712" fmla="*/ 1828890 h 3635597"/>
                    <a:gd name="connsiteX9-1713" fmla="*/ 1721210 w 1935478"/>
                    <a:gd name="connsiteY9-1714" fmla="*/ 2316311 h 3635597"/>
                    <a:gd name="connsiteX10-1715" fmla="*/ 1696478 w 1935478"/>
                    <a:gd name="connsiteY10-1716" fmla="*/ 2427556 h 3635597"/>
                    <a:gd name="connsiteX11-1717" fmla="*/ 1751225 w 1935478"/>
                    <a:gd name="connsiteY11-1718" fmla="*/ 2550091 h 3635597"/>
                    <a:gd name="connsiteX12-1719" fmla="*/ 1826326 w 1935478"/>
                    <a:gd name="connsiteY12-1720" fmla="*/ 2760752 h 3635597"/>
                    <a:gd name="connsiteX13-1721" fmla="*/ 1929402 w 1935478"/>
                    <a:gd name="connsiteY13-1722" fmla="*/ 3495611 h 3635597"/>
                    <a:gd name="connsiteX14-1723" fmla="*/ 1935478 w 1935478"/>
                    <a:gd name="connsiteY14-1724" fmla="*/ 3635597 h 3635597"/>
                    <a:gd name="connsiteX15-1725" fmla="*/ 1837067 w 1935478"/>
                    <a:gd name="connsiteY15-1726" fmla="*/ 3612281 h 3635597"/>
                    <a:gd name="connsiteX16-1727" fmla="*/ 1491978 w 1935478"/>
                    <a:gd name="connsiteY16-1728" fmla="*/ 3444188 h 3635597"/>
                    <a:gd name="connsiteX17-1729" fmla="*/ 1396386 w 1935478"/>
                    <a:gd name="connsiteY17-1730" fmla="*/ 3386115 h 3635597"/>
                    <a:gd name="connsiteX18-1731" fmla="*/ 1304284 w 1935478"/>
                    <a:gd name="connsiteY18-1732" fmla="*/ 3397818 h 3635597"/>
                    <a:gd name="connsiteX19-1733" fmla="*/ 985103 w 1935478"/>
                    <a:gd name="connsiteY19-1734" fmla="*/ 3413935 h 3635597"/>
                    <a:gd name="connsiteX20-1735" fmla="*/ 665923 w 1935478"/>
                    <a:gd name="connsiteY20-1736" fmla="*/ 3397818 h 3635597"/>
                    <a:gd name="connsiteX21-1737" fmla="*/ 573820 w 1935478"/>
                    <a:gd name="connsiteY21-1738" fmla="*/ 3386115 h 3635597"/>
                    <a:gd name="connsiteX22-1739" fmla="*/ 462989 w 1935478"/>
                    <a:gd name="connsiteY22-1740" fmla="*/ 3375608 h 3635597"/>
                    <a:gd name="connsiteX23-1741" fmla="*/ 75990 w 1935478"/>
                    <a:gd name="connsiteY23-1742" fmla="*/ 3578944 h 3635597"/>
                    <a:gd name="connsiteX24-1743" fmla="*/ 59 w 1935478"/>
                    <a:gd name="connsiteY24-1744" fmla="*/ 3588701 h 3635597"/>
                    <a:gd name="connsiteX25-1745" fmla="*/ 61699 w 1935478"/>
                    <a:gd name="connsiteY25-1746" fmla="*/ 3505290 h 3635597"/>
                    <a:gd name="connsiteX26-1747" fmla="*/ 198112 w 1935478"/>
                    <a:gd name="connsiteY26-1748" fmla="*/ 2757526 h 3635597"/>
                    <a:gd name="connsiteX27-1749" fmla="*/ 276442 w 1935478"/>
                    <a:gd name="connsiteY27-1750" fmla="*/ 2543638 h 3635597"/>
                    <a:gd name="connsiteX28-1751" fmla="*/ 308603 w 1935478"/>
                    <a:gd name="connsiteY28-1752" fmla="*/ 2469501 h 3635597"/>
                    <a:gd name="connsiteX29-1753" fmla="*/ 287097 w 1935478"/>
                    <a:gd name="connsiteY29-1754" fmla="*/ 2345350 h 3635597"/>
                    <a:gd name="connsiteX30-1755" fmla="*/ 239236 w 1935478"/>
                    <a:gd name="connsiteY30-1756" fmla="*/ 1867608 h 3635597"/>
                    <a:gd name="connsiteX31-1757" fmla="*/ 339381 w 1935478"/>
                    <a:gd name="connsiteY31-1758" fmla="*/ 1135976 h 3635597"/>
                    <a:gd name="connsiteX32-1759" fmla="*/ 368842 w 1935478"/>
                    <a:gd name="connsiteY32-1760" fmla="*/ 991819 h 3635597"/>
                    <a:gd name="connsiteX33-1761" fmla="*/ 371555 w 1935478"/>
                    <a:gd name="connsiteY33-1762" fmla="*/ 975915 h 3635597"/>
                    <a:gd name="connsiteX34-1763" fmla="*/ 762526 w 1935478"/>
                    <a:gd name="connsiteY34-1764" fmla="*/ 145266 h 3635597"/>
                    <a:gd name="connsiteX35-1765" fmla="*/ 802013 w 1935478"/>
                    <a:gd name="connsiteY35-1766" fmla="*/ 115600 h 3635597"/>
                    <a:gd name="connsiteX36-1767" fmla="*/ 889763 w 1935478"/>
                    <a:gd name="connsiteY36-1768" fmla="*/ 0 h 3635597"/>
                    <a:gd name="connsiteX0-1769" fmla="*/ 889763 w 1935478"/>
                    <a:gd name="connsiteY0-1770" fmla="*/ 0 h 3635597"/>
                    <a:gd name="connsiteX1-1771" fmla="*/ 1004153 w 1935478"/>
                    <a:gd name="connsiteY1-1772" fmla="*/ 10318 h 3635597"/>
                    <a:gd name="connsiteX2-1773" fmla="*/ 1048694 w 1935478"/>
                    <a:gd name="connsiteY2-1774" fmla="*/ 50800 h 3635597"/>
                    <a:gd name="connsiteX3-1775" fmla="*/ 1136446 w 1935478"/>
                    <a:gd name="connsiteY3-1776" fmla="*/ 147351 h 3635597"/>
                    <a:gd name="connsiteX4-1777" fmla="*/ 1169581 w 1935478"/>
                    <a:gd name="connsiteY4-1778" fmla="*/ 177016 h 3635597"/>
                    <a:gd name="connsiteX5-1779" fmla="*/ 1636752 w 1935478"/>
                    <a:gd name="connsiteY5-1780" fmla="*/ 975915 h 3635597"/>
                    <a:gd name="connsiteX6-1781" fmla="*/ 1685058 w 1935478"/>
                    <a:gd name="connsiteY6-1782" fmla="*/ 1081126 h 3635597"/>
                    <a:gd name="connsiteX7-1783" fmla="*/ 1785203 w 1935478"/>
                    <a:gd name="connsiteY7-1784" fmla="*/ 1828890 h 3635597"/>
                    <a:gd name="connsiteX8-1785" fmla="*/ 1721210 w 1935478"/>
                    <a:gd name="connsiteY8-1786" fmla="*/ 2316311 h 3635597"/>
                    <a:gd name="connsiteX9-1787" fmla="*/ 1696478 w 1935478"/>
                    <a:gd name="connsiteY9-1788" fmla="*/ 2427556 h 3635597"/>
                    <a:gd name="connsiteX10-1789" fmla="*/ 1751225 w 1935478"/>
                    <a:gd name="connsiteY10-1790" fmla="*/ 2550091 h 3635597"/>
                    <a:gd name="connsiteX11-1791" fmla="*/ 1826326 w 1935478"/>
                    <a:gd name="connsiteY11-1792" fmla="*/ 2760752 h 3635597"/>
                    <a:gd name="connsiteX12-1793" fmla="*/ 1929402 w 1935478"/>
                    <a:gd name="connsiteY12-1794" fmla="*/ 3495611 h 3635597"/>
                    <a:gd name="connsiteX13-1795" fmla="*/ 1935478 w 1935478"/>
                    <a:gd name="connsiteY13-1796" fmla="*/ 3635597 h 3635597"/>
                    <a:gd name="connsiteX14-1797" fmla="*/ 1837067 w 1935478"/>
                    <a:gd name="connsiteY14-1798" fmla="*/ 3612281 h 3635597"/>
                    <a:gd name="connsiteX15-1799" fmla="*/ 1491978 w 1935478"/>
                    <a:gd name="connsiteY15-1800" fmla="*/ 3444188 h 3635597"/>
                    <a:gd name="connsiteX16-1801" fmla="*/ 1396386 w 1935478"/>
                    <a:gd name="connsiteY16-1802" fmla="*/ 3386115 h 3635597"/>
                    <a:gd name="connsiteX17-1803" fmla="*/ 1304284 w 1935478"/>
                    <a:gd name="connsiteY17-1804" fmla="*/ 3397818 h 3635597"/>
                    <a:gd name="connsiteX18-1805" fmla="*/ 985103 w 1935478"/>
                    <a:gd name="connsiteY18-1806" fmla="*/ 3413935 h 3635597"/>
                    <a:gd name="connsiteX19-1807" fmla="*/ 665923 w 1935478"/>
                    <a:gd name="connsiteY19-1808" fmla="*/ 3397818 h 3635597"/>
                    <a:gd name="connsiteX20-1809" fmla="*/ 573820 w 1935478"/>
                    <a:gd name="connsiteY20-1810" fmla="*/ 3386115 h 3635597"/>
                    <a:gd name="connsiteX21-1811" fmla="*/ 462989 w 1935478"/>
                    <a:gd name="connsiteY21-1812" fmla="*/ 3375608 h 3635597"/>
                    <a:gd name="connsiteX22-1813" fmla="*/ 75990 w 1935478"/>
                    <a:gd name="connsiteY22-1814" fmla="*/ 3578944 h 3635597"/>
                    <a:gd name="connsiteX23-1815" fmla="*/ 59 w 1935478"/>
                    <a:gd name="connsiteY23-1816" fmla="*/ 3588701 h 3635597"/>
                    <a:gd name="connsiteX24-1817" fmla="*/ 61699 w 1935478"/>
                    <a:gd name="connsiteY24-1818" fmla="*/ 3505290 h 3635597"/>
                    <a:gd name="connsiteX25-1819" fmla="*/ 198112 w 1935478"/>
                    <a:gd name="connsiteY25-1820" fmla="*/ 2757526 h 3635597"/>
                    <a:gd name="connsiteX26-1821" fmla="*/ 276442 w 1935478"/>
                    <a:gd name="connsiteY26-1822" fmla="*/ 2543638 h 3635597"/>
                    <a:gd name="connsiteX27-1823" fmla="*/ 308603 w 1935478"/>
                    <a:gd name="connsiteY27-1824" fmla="*/ 2469501 h 3635597"/>
                    <a:gd name="connsiteX28-1825" fmla="*/ 287097 w 1935478"/>
                    <a:gd name="connsiteY28-1826" fmla="*/ 2345350 h 3635597"/>
                    <a:gd name="connsiteX29-1827" fmla="*/ 239236 w 1935478"/>
                    <a:gd name="connsiteY29-1828" fmla="*/ 1867608 h 3635597"/>
                    <a:gd name="connsiteX30-1829" fmla="*/ 339381 w 1935478"/>
                    <a:gd name="connsiteY30-1830" fmla="*/ 1135976 h 3635597"/>
                    <a:gd name="connsiteX31-1831" fmla="*/ 368842 w 1935478"/>
                    <a:gd name="connsiteY31-1832" fmla="*/ 991819 h 3635597"/>
                    <a:gd name="connsiteX32-1833" fmla="*/ 371555 w 1935478"/>
                    <a:gd name="connsiteY32-1834" fmla="*/ 975915 h 3635597"/>
                    <a:gd name="connsiteX33-1835" fmla="*/ 762526 w 1935478"/>
                    <a:gd name="connsiteY33-1836" fmla="*/ 145266 h 3635597"/>
                    <a:gd name="connsiteX34-1837" fmla="*/ 802013 w 1935478"/>
                    <a:gd name="connsiteY34-1838" fmla="*/ 115600 h 3635597"/>
                    <a:gd name="connsiteX35-1839" fmla="*/ 889763 w 1935478"/>
                    <a:gd name="connsiteY35-1840" fmla="*/ 0 h 3635597"/>
                    <a:gd name="connsiteX0-1841" fmla="*/ 889763 w 1935478"/>
                    <a:gd name="connsiteY0-1842" fmla="*/ 0 h 3635597"/>
                    <a:gd name="connsiteX1-1843" fmla="*/ 1004153 w 1935478"/>
                    <a:gd name="connsiteY1-1844" fmla="*/ 10318 h 3635597"/>
                    <a:gd name="connsiteX2-1845" fmla="*/ 1048694 w 1935478"/>
                    <a:gd name="connsiteY2-1846" fmla="*/ 50800 h 3635597"/>
                    <a:gd name="connsiteX3-1847" fmla="*/ 1136446 w 1935478"/>
                    <a:gd name="connsiteY3-1848" fmla="*/ 147351 h 3635597"/>
                    <a:gd name="connsiteX4-1849" fmla="*/ 1169581 w 1935478"/>
                    <a:gd name="connsiteY4-1850" fmla="*/ 177016 h 3635597"/>
                    <a:gd name="connsiteX5-1851" fmla="*/ 1659337 w 1935478"/>
                    <a:gd name="connsiteY5-1852" fmla="*/ 979142 h 3635597"/>
                    <a:gd name="connsiteX6-1853" fmla="*/ 1685058 w 1935478"/>
                    <a:gd name="connsiteY6-1854" fmla="*/ 1081126 h 3635597"/>
                    <a:gd name="connsiteX7-1855" fmla="*/ 1785203 w 1935478"/>
                    <a:gd name="connsiteY7-1856" fmla="*/ 1828890 h 3635597"/>
                    <a:gd name="connsiteX8-1857" fmla="*/ 1721210 w 1935478"/>
                    <a:gd name="connsiteY8-1858" fmla="*/ 2316311 h 3635597"/>
                    <a:gd name="connsiteX9-1859" fmla="*/ 1696478 w 1935478"/>
                    <a:gd name="connsiteY9-1860" fmla="*/ 2427556 h 3635597"/>
                    <a:gd name="connsiteX10-1861" fmla="*/ 1751225 w 1935478"/>
                    <a:gd name="connsiteY10-1862" fmla="*/ 2550091 h 3635597"/>
                    <a:gd name="connsiteX11-1863" fmla="*/ 1826326 w 1935478"/>
                    <a:gd name="connsiteY11-1864" fmla="*/ 2760752 h 3635597"/>
                    <a:gd name="connsiteX12-1865" fmla="*/ 1929402 w 1935478"/>
                    <a:gd name="connsiteY12-1866" fmla="*/ 3495611 h 3635597"/>
                    <a:gd name="connsiteX13-1867" fmla="*/ 1935478 w 1935478"/>
                    <a:gd name="connsiteY13-1868" fmla="*/ 3635597 h 3635597"/>
                    <a:gd name="connsiteX14-1869" fmla="*/ 1837067 w 1935478"/>
                    <a:gd name="connsiteY14-1870" fmla="*/ 3612281 h 3635597"/>
                    <a:gd name="connsiteX15-1871" fmla="*/ 1491978 w 1935478"/>
                    <a:gd name="connsiteY15-1872" fmla="*/ 3444188 h 3635597"/>
                    <a:gd name="connsiteX16-1873" fmla="*/ 1396386 w 1935478"/>
                    <a:gd name="connsiteY16-1874" fmla="*/ 3386115 h 3635597"/>
                    <a:gd name="connsiteX17-1875" fmla="*/ 1304284 w 1935478"/>
                    <a:gd name="connsiteY17-1876" fmla="*/ 3397818 h 3635597"/>
                    <a:gd name="connsiteX18-1877" fmla="*/ 985103 w 1935478"/>
                    <a:gd name="connsiteY18-1878" fmla="*/ 3413935 h 3635597"/>
                    <a:gd name="connsiteX19-1879" fmla="*/ 665923 w 1935478"/>
                    <a:gd name="connsiteY19-1880" fmla="*/ 3397818 h 3635597"/>
                    <a:gd name="connsiteX20-1881" fmla="*/ 573820 w 1935478"/>
                    <a:gd name="connsiteY20-1882" fmla="*/ 3386115 h 3635597"/>
                    <a:gd name="connsiteX21-1883" fmla="*/ 462989 w 1935478"/>
                    <a:gd name="connsiteY21-1884" fmla="*/ 3375608 h 3635597"/>
                    <a:gd name="connsiteX22-1885" fmla="*/ 75990 w 1935478"/>
                    <a:gd name="connsiteY22-1886" fmla="*/ 3578944 h 3635597"/>
                    <a:gd name="connsiteX23-1887" fmla="*/ 59 w 1935478"/>
                    <a:gd name="connsiteY23-1888" fmla="*/ 3588701 h 3635597"/>
                    <a:gd name="connsiteX24-1889" fmla="*/ 61699 w 1935478"/>
                    <a:gd name="connsiteY24-1890" fmla="*/ 3505290 h 3635597"/>
                    <a:gd name="connsiteX25-1891" fmla="*/ 198112 w 1935478"/>
                    <a:gd name="connsiteY25-1892" fmla="*/ 2757526 h 3635597"/>
                    <a:gd name="connsiteX26-1893" fmla="*/ 276442 w 1935478"/>
                    <a:gd name="connsiteY26-1894" fmla="*/ 2543638 h 3635597"/>
                    <a:gd name="connsiteX27-1895" fmla="*/ 308603 w 1935478"/>
                    <a:gd name="connsiteY27-1896" fmla="*/ 2469501 h 3635597"/>
                    <a:gd name="connsiteX28-1897" fmla="*/ 287097 w 1935478"/>
                    <a:gd name="connsiteY28-1898" fmla="*/ 2345350 h 3635597"/>
                    <a:gd name="connsiteX29-1899" fmla="*/ 239236 w 1935478"/>
                    <a:gd name="connsiteY29-1900" fmla="*/ 1867608 h 3635597"/>
                    <a:gd name="connsiteX30-1901" fmla="*/ 339381 w 1935478"/>
                    <a:gd name="connsiteY30-1902" fmla="*/ 1135976 h 3635597"/>
                    <a:gd name="connsiteX31-1903" fmla="*/ 368842 w 1935478"/>
                    <a:gd name="connsiteY31-1904" fmla="*/ 991819 h 3635597"/>
                    <a:gd name="connsiteX32-1905" fmla="*/ 371555 w 1935478"/>
                    <a:gd name="connsiteY32-1906" fmla="*/ 975915 h 3635597"/>
                    <a:gd name="connsiteX33-1907" fmla="*/ 762526 w 1935478"/>
                    <a:gd name="connsiteY33-1908" fmla="*/ 145266 h 3635597"/>
                    <a:gd name="connsiteX34-1909" fmla="*/ 802013 w 1935478"/>
                    <a:gd name="connsiteY34-1910" fmla="*/ 115600 h 3635597"/>
                    <a:gd name="connsiteX35-1911" fmla="*/ 889763 w 1935478"/>
                    <a:gd name="connsiteY35-1912" fmla="*/ 0 h 3635597"/>
                    <a:gd name="connsiteX0-1913" fmla="*/ 889763 w 1935478"/>
                    <a:gd name="connsiteY0-1914" fmla="*/ 0 h 3635597"/>
                    <a:gd name="connsiteX1-1915" fmla="*/ 1004153 w 1935478"/>
                    <a:gd name="connsiteY1-1916" fmla="*/ 10318 h 3635597"/>
                    <a:gd name="connsiteX2-1917" fmla="*/ 1048694 w 1935478"/>
                    <a:gd name="connsiteY2-1918" fmla="*/ 50800 h 3635597"/>
                    <a:gd name="connsiteX3-1919" fmla="*/ 1136446 w 1935478"/>
                    <a:gd name="connsiteY3-1920" fmla="*/ 147351 h 3635597"/>
                    <a:gd name="connsiteX4-1921" fmla="*/ 1169581 w 1935478"/>
                    <a:gd name="connsiteY4-1922" fmla="*/ 177016 h 3635597"/>
                    <a:gd name="connsiteX5-1923" fmla="*/ 1659337 w 1935478"/>
                    <a:gd name="connsiteY5-1924" fmla="*/ 979142 h 3635597"/>
                    <a:gd name="connsiteX6-1925" fmla="*/ 1685058 w 1935478"/>
                    <a:gd name="connsiteY6-1926" fmla="*/ 1081126 h 3635597"/>
                    <a:gd name="connsiteX7-1927" fmla="*/ 1785203 w 1935478"/>
                    <a:gd name="connsiteY7-1928" fmla="*/ 1828890 h 3635597"/>
                    <a:gd name="connsiteX8-1929" fmla="*/ 1721210 w 1935478"/>
                    <a:gd name="connsiteY8-1930" fmla="*/ 2316311 h 3635597"/>
                    <a:gd name="connsiteX9-1931" fmla="*/ 1696478 w 1935478"/>
                    <a:gd name="connsiteY9-1932" fmla="*/ 2427556 h 3635597"/>
                    <a:gd name="connsiteX10-1933" fmla="*/ 1751225 w 1935478"/>
                    <a:gd name="connsiteY10-1934" fmla="*/ 2550091 h 3635597"/>
                    <a:gd name="connsiteX11-1935" fmla="*/ 1826326 w 1935478"/>
                    <a:gd name="connsiteY11-1936" fmla="*/ 2760752 h 3635597"/>
                    <a:gd name="connsiteX12-1937" fmla="*/ 1929402 w 1935478"/>
                    <a:gd name="connsiteY12-1938" fmla="*/ 3495611 h 3635597"/>
                    <a:gd name="connsiteX13-1939" fmla="*/ 1935478 w 1935478"/>
                    <a:gd name="connsiteY13-1940" fmla="*/ 3635597 h 3635597"/>
                    <a:gd name="connsiteX14-1941" fmla="*/ 1837067 w 1935478"/>
                    <a:gd name="connsiteY14-1942" fmla="*/ 3612281 h 3635597"/>
                    <a:gd name="connsiteX15-1943" fmla="*/ 1491978 w 1935478"/>
                    <a:gd name="connsiteY15-1944" fmla="*/ 3444188 h 3635597"/>
                    <a:gd name="connsiteX16-1945" fmla="*/ 1396386 w 1935478"/>
                    <a:gd name="connsiteY16-1946" fmla="*/ 3386115 h 3635597"/>
                    <a:gd name="connsiteX17-1947" fmla="*/ 1304284 w 1935478"/>
                    <a:gd name="connsiteY17-1948" fmla="*/ 3397818 h 3635597"/>
                    <a:gd name="connsiteX18-1949" fmla="*/ 985103 w 1935478"/>
                    <a:gd name="connsiteY18-1950" fmla="*/ 3413935 h 3635597"/>
                    <a:gd name="connsiteX19-1951" fmla="*/ 665923 w 1935478"/>
                    <a:gd name="connsiteY19-1952" fmla="*/ 3397818 h 3635597"/>
                    <a:gd name="connsiteX20-1953" fmla="*/ 573820 w 1935478"/>
                    <a:gd name="connsiteY20-1954" fmla="*/ 3386115 h 3635597"/>
                    <a:gd name="connsiteX21-1955" fmla="*/ 462989 w 1935478"/>
                    <a:gd name="connsiteY21-1956" fmla="*/ 3375608 h 3635597"/>
                    <a:gd name="connsiteX22-1957" fmla="*/ 75990 w 1935478"/>
                    <a:gd name="connsiteY22-1958" fmla="*/ 3578944 h 3635597"/>
                    <a:gd name="connsiteX23-1959" fmla="*/ 59 w 1935478"/>
                    <a:gd name="connsiteY23-1960" fmla="*/ 3588701 h 3635597"/>
                    <a:gd name="connsiteX24-1961" fmla="*/ 61699 w 1935478"/>
                    <a:gd name="connsiteY24-1962" fmla="*/ 3505290 h 3635597"/>
                    <a:gd name="connsiteX25-1963" fmla="*/ 198112 w 1935478"/>
                    <a:gd name="connsiteY25-1964" fmla="*/ 2757526 h 3635597"/>
                    <a:gd name="connsiteX26-1965" fmla="*/ 276442 w 1935478"/>
                    <a:gd name="connsiteY26-1966" fmla="*/ 2543638 h 3635597"/>
                    <a:gd name="connsiteX27-1967" fmla="*/ 308603 w 1935478"/>
                    <a:gd name="connsiteY27-1968" fmla="*/ 2469501 h 3635597"/>
                    <a:gd name="connsiteX28-1969" fmla="*/ 287097 w 1935478"/>
                    <a:gd name="connsiteY28-1970" fmla="*/ 2345350 h 3635597"/>
                    <a:gd name="connsiteX29-1971" fmla="*/ 239236 w 1935478"/>
                    <a:gd name="connsiteY29-1972" fmla="*/ 1867608 h 3635597"/>
                    <a:gd name="connsiteX30-1973" fmla="*/ 339381 w 1935478"/>
                    <a:gd name="connsiteY30-1974" fmla="*/ 1135976 h 3635597"/>
                    <a:gd name="connsiteX31-1975" fmla="*/ 368842 w 1935478"/>
                    <a:gd name="connsiteY31-1976" fmla="*/ 991819 h 3635597"/>
                    <a:gd name="connsiteX32-1977" fmla="*/ 371555 w 1935478"/>
                    <a:gd name="connsiteY32-1978" fmla="*/ 975915 h 3635597"/>
                    <a:gd name="connsiteX33-1979" fmla="*/ 762526 w 1935478"/>
                    <a:gd name="connsiteY33-1980" fmla="*/ 145266 h 3635597"/>
                    <a:gd name="connsiteX34-1981" fmla="*/ 802013 w 1935478"/>
                    <a:gd name="connsiteY34-1982" fmla="*/ 115600 h 3635597"/>
                    <a:gd name="connsiteX35-1983" fmla="*/ 889763 w 1935478"/>
                    <a:gd name="connsiteY35-1984" fmla="*/ 0 h 363559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  <a:cxn ang="0">
                      <a:pos x="connsiteX16-33" y="connsiteY16-34"/>
                    </a:cxn>
                    <a:cxn ang="0">
                      <a:pos x="connsiteX17-35" y="connsiteY17-36"/>
                    </a:cxn>
                    <a:cxn ang="0">
                      <a:pos x="connsiteX18-37" y="connsiteY18-38"/>
                    </a:cxn>
                    <a:cxn ang="0">
                      <a:pos x="connsiteX19-39" y="connsiteY19-40"/>
                    </a:cxn>
                    <a:cxn ang="0">
                      <a:pos x="connsiteX20-41" y="connsiteY20-42"/>
                    </a:cxn>
                    <a:cxn ang="0">
                      <a:pos x="connsiteX21-43" y="connsiteY21-44"/>
                    </a:cxn>
                    <a:cxn ang="0">
                      <a:pos x="connsiteX22-45" y="connsiteY22-46"/>
                    </a:cxn>
                    <a:cxn ang="0">
                      <a:pos x="connsiteX23-47" y="connsiteY23-48"/>
                    </a:cxn>
                    <a:cxn ang="0">
                      <a:pos x="connsiteX24-49" y="connsiteY24-50"/>
                    </a:cxn>
                    <a:cxn ang="0">
                      <a:pos x="connsiteX25-51" y="connsiteY25-52"/>
                    </a:cxn>
                    <a:cxn ang="0">
                      <a:pos x="connsiteX26-53" y="connsiteY26-54"/>
                    </a:cxn>
                    <a:cxn ang="0">
                      <a:pos x="connsiteX27-55" y="connsiteY27-56"/>
                    </a:cxn>
                    <a:cxn ang="0">
                      <a:pos x="connsiteX28-57" y="connsiteY28-58"/>
                    </a:cxn>
                    <a:cxn ang="0">
                      <a:pos x="connsiteX29-59" y="connsiteY29-60"/>
                    </a:cxn>
                    <a:cxn ang="0">
                      <a:pos x="connsiteX30-61" y="connsiteY30-62"/>
                    </a:cxn>
                    <a:cxn ang="0">
                      <a:pos x="connsiteX31-63" y="connsiteY31-64"/>
                    </a:cxn>
                    <a:cxn ang="0">
                      <a:pos x="connsiteX32-65" y="connsiteY32-66"/>
                    </a:cxn>
                    <a:cxn ang="0">
                      <a:pos x="connsiteX33-67" y="connsiteY33-68"/>
                    </a:cxn>
                    <a:cxn ang="0">
                      <a:pos x="connsiteX34-69" y="connsiteY34-70"/>
                    </a:cxn>
                    <a:cxn ang="0">
                      <a:pos x="connsiteX35-71" y="connsiteY35-72"/>
                    </a:cxn>
                  </a:cxnLst>
                  <a:rect l="l" t="t" r="r" b="b"/>
                  <a:pathLst>
                    <a:path w="1935478" h="3635597">
                      <a:moveTo>
                        <a:pt x="889763" y="0"/>
                      </a:moveTo>
                      <a:lnTo>
                        <a:pt x="1004153" y="10318"/>
                      </a:lnTo>
                      <a:lnTo>
                        <a:pt x="1048694" y="50800"/>
                      </a:lnTo>
                      <a:lnTo>
                        <a:pt x="1136446" y="147351"/>
                      </a:lnTo>
                      <a:lnTo>
                        <a:pt x="1169581" y="177016"/>
                      </a:lnTo>
                      <a:cubicBezTo>
                        <a:pt x="1406796" y="412080"/>
                        <a:pt x="1566758" y="676924"/>
                        <a:pt x="1659337" y="979142"/>
                      </a:cubicBezTo>
                      <a:lnTo>
                        <a:pt x="1685058" y="1081126"/>
                      </a:lnTo>
                      <a:cubicBezTo>
                        <a:pt x="1758529" y="1317344"/>
                        <a:pt x="1779178" y="1623026"/>
                        <a:pt x="1785203" y="1828890"/>
                      </a:cubicBezTo>
                      <a:cubicBezTo>
                        <a:pt x="1791228" y="2034754"/>
                        <a:pt x="1754706" y="2152617"/>
                        <a:pt x="1721210" y="2316311"/>
                      </a:cubicBezTo>
                      <a:lnTo>
                        <a:pt x="1696478" y="2427556"/>
                      </a:lnTo>
                      <a:lnTo>
                        <a:pt x="1751225" y="2550091"/>
                      </a:lnTo>
                      <a:cubicBezTo>
                        <a:pt x="1756196" y="2598633"/>
                        <a:pt x="1770817" y="2598864"/>
                        <a:pt x="1826326" y="2760752"/>
                      </a:cubicBezTo>
                      <a:cubicBezTo>
                        <a:pt x="1914980" y="2996970"/>
                        <a:pt x="1929402" y="3235216"/>
                        <a:pt x="1929402" y="3495611"/>
                      </a:cubicBezTo>
                      <a:lnTo>
                        <a:pt x="1935478" y="3635597"/>
                      </a:lnTo>
                      <a:lnTo>
                        <a:pt x="1837067" y="3612281"/>
                      </a:lnTo>
                      <a:cubicBezTo>
                        <a:pt x="1696890" y="3566770"/>
                        <a:pt x="1619518" y="3513472"/>
                        <a:pt x="1491978" y="3444188"/>
                      </a:cubicBezTo>
                      <a:lnTo>
                        <a:pt x="1396386" y="3386115"/>
                      </a:lnTo>
                      <a:lnTo>
                        <a:pt x="1304284" y="3397818"/>
                      </a:lnTo>
                      <a:cubicBezTo>
                        <a:pt x="1199340" y="3408476"/>
                        <a:pt x="1092859" y="3413935"/>
                        <a:pt x="985103" y="3413935"/>
                      </a:cubicBezTo>
                      <a:cubicBezTo>
                        <a:pt x="877347" y="3413935"/>
                        <a:pt x="770867" y="3408476"/>
                        <a:pt x="665923" y="3397818"/>
                      </a:cubicBezTo>
                      <a:lnTo>
                        <a:pt x="573820" y="3386115"/>
                      </a:lnTo>
                      <a:lnTo>
                        <a:pt x="462989" y="3375608"/>
                      </a:lnTo>
                      <a:cubicBezTo>
                        <a:pt x="335449" y="3444892"/>
                        <a:pt x="216168" y="3533433"/>
                        <a:pt x="75990" y="3578944"/>
                      </a:cubicBezTo>
                      <a:lnTo>
                        <a:pt x="59" y="3588701"/>
                      </a:lnTo>
                      <a:cubicBezTo>
                        <a:pt x="-2254" y="3550737"/>
                        <a:pt x="64012" y="3543254"/>
                        <a:pt x="61699" y="3505290"/>
                      </a:cubicBezTo>
                      <a:cubicBezTo>
                        <a:pt x="61699" y="3244895"/>
                        <a:pt x="109458" y="2993744"/>
                        <a:pt x="198112" y="2757526"/>
                      </a:cubicBezTo>
                      <a:cubicBezTo>
                        <a:pt x="237127" y="2660419"/>
                        <a:pt x="250332" y="2614934"/>
                        <a:pt x="276442" y="2543638"/>
                      </a:cubicBezTo>
                      <a:lnTo>
                        <a:pt x="308603" y="2469501"/>
                      </a:lnTo>
                      <a:cubicBezTo>
                        <a:pt x="288528" y="2411985"/>
                        <a:pt x="294266" y="2386734"/>
                        <a:pt x="287097" y="2345350"/>
                      </a:cubicBezTo>
                      <a:cubicBezTo>
                        <a:pt x="234241" y="2168750"/>
                        <a:pt x="230522" y="2069170"/>
                        <a:pt x="239236" y="1867608"/>
                      </a:cubicBezTo>
                      <a:cubicBezTo>
                        <a:pt x="247950" y="1666046"/>
                        <a:pt x="265910" y="1372194"/>
                        <a:pt x="339381" y="1135976"/>
                      </a:cubicBezTo>
                      <a:lnTo>
                        <a:pt x="368842" y="991819"/>
                      </a:lnTo>
                      <a:lnTo>
                        <a:pt x="371555" y="975915"/>
                      </a:lnTo>
                      <a:cubicBezTo>
                        <a:pt x="438323" y="683377"/>
                        <a:pt x="569763" y="431130"/>
                        <a:pt x="762526" y="145266"/>
                      </a:cubicBezTo>
                      <a:cubicBezTo>
                        <a:pt x="762988" y="131144"/>
                        <a:pt x="801551" y="129722"/>
                        <a:pt x="802013" y="115600"/>
                      </a:cubicBezTo>
                      <a:lnTo>
                        <a:pt x="889763" y="0"/>
                      </a:lnTo>
                      <a:close/>
                    </a:path>
                  </a:pathLst>
                </a:custGeom>
                <a:solidFill>
                  <a:srgbClr val="48BEFE"/>
                </a:solidFill>
                <a:ln w="127000"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任意多边形 23"/>
                <p:cNvSpPr/>
                <p:nvPr/>
              </p:nvSpPr>
              <p:spPr>
                <a:xfrm>
                  <a:off x="5784036" y="1865481"/>
                  <a:ext cx="1677751" cy="3190631"/>
                </a:xfrm>
                <a:custGeom>
                  <a:avLst/>
                  <a:gdLst>
                    <a:gd name="connsiteX0" fmla="*/ 583219 w 1164975"/>
                    <a:gd name="connsiteY0" fmla="*/ 0 h 2195750"/>
                    <a:gd name="connsiteX1" fmla="*/ 611421 w 1164975"/>
                    <a:gd name="connsiteY1" fmla="*/ 2544 h 2195750"/>
                    <a:gd name="connsiteX2" fmla="*/ 638542 w 1164975"/>
                    <a:gd name="connsiteY2" fmla="*/ 27193 h 2195750"/>
                    <a:gd name="connsiteX3" fmla="*/ 691973 w 1164975"/>
                    <a:gd name="connsiteY3" fmla="*/ 85982 h 2195750"/>
                    <a:gd name="connsiteX4" fmla="*/ 712149 w 1164975"/>
                    <a:gd name="connsiteY4" fmla="*/ 104045 h 2195750"/>
                    <a:gd name="connsiteX5" fmla="*/ 996606 w 1164975"/>
                    <a:gd name="connsiteY5" fmla="*/ 590488 h 2195750"/>
                    <a:gd name="connsiteX6" fmla="*/ 998258 w 1164975"/>
                    <a:gd name="connsiteY6" fmla="*/ 600171 h 2195750"/>
                    <a:gd name="connsiteX7" fmla="*/ 1018160 w 1164975"/>
                    <a:gd name="connsiteY7" fmla="*/ 654550 h 2195750"/>
                    <a:gd name="connsiteX8" fmla="*/ 1086996 w 1164975"/>
                    <a:gd name="connsiteY8" fmla="*/ 1109858 h 2195750"/>
                    <a:gd name="connsiteX9" fmla="*/ 1055890 w 1164975"/>
                    <a:gd name="connsiteY9" fmla="*/ 1418432 h 2195750"/>
                    <a:gd name="connsiteX10" fmla="*/ 1034937 w 1164975"/>
                    <a:gd name="connsiteY10" fmla="*/ 1499920 h 2195750"/>
                    <a:gd name="connsiteX11" fmla="*/ 1054520 w 1164975"/>
                    <a:gd name="connsiteY11" fmla="*/ 1545062 h 2195750"/>
                    <a:gd name="connsiteX12" fmla="*/ 1076204 w 1164975"/>
                    <a:gd name="connsiteY12" fmla="*/ 1611235 h 2195750"/>
                    <a:gd name="connsiteX13" fmla="*/ 1078197 w 1164975"/>
                    <a:gd name="connsiteY13" fmla="*/ 1620918 h 2195750"/>
                    <a:gd name="connsiteX14" fmla="*/ 1102213 w 1164975"/>
                    <a:gd name="connsiteY14" fmla="*/ 1675297 h 2195750"/>
                    <a:gd name="connsiteX15" fmla="*/ 1164975 w 1164975"/>
                    <a:gd name="connsiteY15" fmla="*/ 2130604 h 2195750"/>
                    <a:gd name="connsiteX16" fmla="*/ 1131348 w 1164975"/>
                    <a:gd name="connsiteY16" fmla="*/ 2180479 h 2195750"/>
                    <a:gd name="connsiteX17" fmla="*/ 1118576 w 1164975"/>
                    <a:gd name="connsiteY17" fmla="*/ 2195750 h 2195750"/>
                    <a:gd name="connsiteX18" fmla="*/ 908454 w 1164975"/>
                    <a:gd name="connsiteY18" fmla="*/ 2093400 h 2195750"/>
                    <a:gd name="connsiteX19" fmla="*/ 850249 w 1164975"/>
                    <a:gd name="connsiteY19" fmla="*/ 2058040 h 2195750"/>
                    <a:gd name="connsiteX20" fmla="*/ 794168 w 1164975"/>
                    <a:gd name="connsiteY20" fmla="*/ 2065165 h 2195750"/>
                    <a:gd name="connsiteX21" fmla="*/ 599822 w 1164975"/>
                    <a:gd name="connsiteY21" fmla="*/ 2074979 h 2195750"/>
                    <a:gd name="connsiteX22" fmla="*/ 405475 w 1164975"/>
                    <a:gd name="connsiteY22" fmla="*/ 2065165 h 2195750"/>
                    <a:gd name="connsiteX23" fmla="*/ 349395 w 1164975"/>
                    <a:gd name="connsiteY23" fmla="*/ 2058040 h 2195750"/>
                    <a:gd name="connsiteX24" fmla="*/ 281911 w 1164975"/>
                    <a:gd name="connsiteY24" fmla="*/ 2051642 h 2195750"/>
                    <a:gd name="connsiteX25" fmla="*/ 46270 w 1164975"/>
                    <a:gd name="connsiteY25" fmla="*/ 2175451 h 2195750"/>
                    <a:gd name="connsiteX26" fmla="*/ 36 w 1164975"/>
                    <a:gd name="connsiteY26" fmla="*/ 2181392 h 2195750"/>
                    <a:gd name="connsiteX27" fmla="*/ 37568 w 1164975"/>
                    <a:gd name="connsiteY27" fmla="*/ 2130604 h 2195750"/>
                    <a:gd name="connsiteX28" fmla="*/ 39758 w 1164975"/>
                    <a:gd name="connsiteY28" fmla="*/ 2082724 h 2195750"/>
                    <a:gd name="connsiteX29" fmla="*/ 84426 w 1164975"/>
                    <a:gd name="connsiteY29" fmla="*/ 2061825 h 2195750"/>
                    <a:gd name="connsiteX30" fmla="*/ 199361 w 1164975"/>
                    <a:gd name="connsiteY30" fmla="*/ 1994492 h 2195750"/>
                    <a:gd name="connsiteX31" fmla="*/ 266845 w 1164975"/>
                    <a:gd name="connsiteY31" fmla="*/ 2000890 h 2195750"/>
                    <a:gd name="connsiteX32" fmla="*/ 322925 w 1164975"/>
                    <a:gd name="connsiteY32" fmla="*/ 2008015 h 2195750"/>
                    <a:gd name="connsiteX33" fmla="*/ 517272 w 1164975"/>
                    <a:gd name="connsiteY33" fmla="*/ 2017829 h 2195750"/>
                    <a:gd name="connsiteX34" fmla="*/ 711618 w 1164975"/>
                    <a:gd name="connsiteY34" fmla="*/ 2008015 h 2195750"/>
                    <a:gd name="connsiteX35" fmla="*/ 767699 w 1164975"/>
                    <a:gd name="connsiteY35" fmla="*/ 2000890 h 2195750"/>
                    <a:gd name="connsiteX36" fmla="*/ 825904 w 1164975"/>
                    <a:gd name="connsiteY36" fmla="*/ 2036250 h 2195750"/>
                    <a:gd name="connsiteX37" fmla="*/ 1036026 w 1164975"/>
                    <a:gd name="connsiteY37" fmla="*/ 2138600 h 2195750"/>
                    <a:gd name="connsiteX38" fmla="*/ 1048798 w 1164975"/>
                    <a:gd name="connsiteY38" fmla="*/ 2123329 h 2195750"/>
                    <a:gd name="connsiteX39" fmla="*/ 1082425 w 1164975"/>
                    <a:gd name="connsiteY39" fmla="*/ 2073454 h 2195750"/>
                    <a:gd name="connsiteX40" fmla="*/ 1019663 w 1164975"/>
                    <a:gd name="connsiteY40" fmla="*/ 1618147 h 2195750"/>
                    <a:gd name="connsiteX41" fmla="*/ 995647 w 1164975"/>
                    <a:gd name="connsiteY41" fmla="*/ 1563768 h 2195750"/>
                    <a:gd name="connsiteX42" fmla="*/ 993654 w 1164975"/>
                    <a:gd name="connsiteY42" fmla="*/ 1554085 h 2195750"/>
                    <a:gd name="connsiteX43" fmla="*/ 971970 w 1164975"/>
                    <a:gd name="connsiteY43" fmla="*/ 1487912 h 2195750"/>
                    <a:gd name="connsiteX44" fmla="*/ 952387 w 1164975"/>
                    <a:gd name="connsiteY44" fmla="*/ 1442770 h 2195750"/>
                    <a:gd name="connsiteX45" fmla="*/ 973340 w 1164975"/>
                    <a:gd name="connsiteY45" fmla="*/ 1361282 h 2195750"/>
                    <a:gd name="connsiteX46" fmla="*/ 1004446 w 1164975"/>
                    <a:gd name="connsiteY46" fmla="*/ 1052708 h 2195750"/>
                    <a:gd name="connsiteX47" fmla="*/ 935610 w 1164975"/>
                    <a:gd name="connsiteY47" fmla="*/ 597400 h 2195750"/>
                    <a:gd name="connsiteX48" fmla="*/ 915708 w 1164975"/>
                    <a:gd name="connsiteY48" fmla="*/ 543021 h 2195750"/>
                    <a:gd name="connsiteX49" fmla="*/ 914056 w 1164975"/>
                    <a:gd name="connsiteY49" fmla="*/ 533338 h 2195750"/>
                    <a:gd name="connsiteX50" fmla="*/ 629599 w 1164975"/>
                    <a:gd name="connsiteY50" fmla="*/ 46895 h 2195750"/>
                    <a:gd name="connsiteX51" fmla="*/ 609423 w 1164975"/>
                    <a:gd name="connsiteY51" fmla="*/ 28832 h 2195750"/>
                    <a:gd name="connsiteX0-1" fmla="*/ 628052 w 1209808"/>
                    <a:gd name="connsiteY0-2" fmla="*/ 0 h 2195750"/>
                    <a:gd name="connsiteX1-3" fmla="*/ 656254 w 1209808"/>
                    <a:gd name="connsiteY1-4" fmla="*/ 2544 h 2195750"/>
                    <a:gd name="connsiteX2-5" fmla="*/ 683375 w 1209808"/>
                    <a:gd name="connsiteY2-6" fmla="*/ 27193 h 2195750"/>
                    <a:gd name="connsiteX3-7" fmla="*/ 736806 w 1209808"/>
                    <a:gd name="connsiteY3-8" fmla="*/ 85982 h 2195750"/>
                    <a:gd name="connsiteX4-9" fmla="*/ 756982 w 1209808"/>
                    <a:gd name="connsiteY4-10" fmla="*/ 104045 h 2195750"/>
                    <a:gd name="connsiteX5-11" fmla="*/ 1041439 w 1209808"/>
                    <a:gd name="connsiteY5-12" fmla="*/ 590488 h 2195750"/>
                    <a:gd name="connsiteX6-13" fmla="*/ 1043091 w 1209808"/>
                    <a:gd name="connsiteY6-14" fmla="*/ 600171 h 2195750"/>
                    <a:gd name="connsiteX7-15" fmla="*/ 1062993 w 1209808"/>
                    <a:gd name="connsiteY7-16" fmla="*/ 654550 h 2195750"/>
                    <a:gd name="connsiteX8-17" fmla="*/ 1131829 w 1209808"/>
                    <a:gd name="connsiteY8-18" fmla="*/ 1109858 h 2195750"/>
                    <a:gd name="connsiteX9-19" fmla="*/ 1100723 w 1209808"/>
                    <a:gd name="connsiteY9-20" fmla="*/ 1418432 h 2195750"/>
                    <a:gd name="connsiteX10-21" fmla="*/ 1079770 w 1209808"/>
                    <a:gd name="connsiteY10-22" fmla="*/ 1499920 h 2195750"/>
                    <a:gd name="connsiteX11-23" fmla="*/ 1099353 w 1209808"/>
                    <a:gd name="connsiteY11-24" fmla="*/ 1545062 h 2195750"/>
                    <a:gd name="connsiteX12-25" fmla="*/ 1121037 w 1209808"/>
                    <a:gd name="connsiteY12-26" fmla="*/ 1611235 h 2195750"/>
                    <a:gd name="connsiteX13-27" fmla="*/ 1123030 w 1209808"/>
                    <a:gd name="connsiteY13-28" fmla="*/ 1620918 h 2195750"/>
                    <a:gd name="connsiteX14-29" fmla="*/ 1147046 w 1209808"/>
                    <a:gd name="connsiteY14-30" fmla="*/ 1675297 h 2195750"/>
                    <a:gd name="connsiteX15-31" fmla="*/ 1209808 w 1209808"/>
                    <a:gd name="connsiteY15-32" fmla="*/ 2130604 h 2195750"/>
                    <a:gd name="connsiteX16-33" fmla="*/ 1176181 w 1209808"/>
                    <a:gd name="connsiteY16-34" fmla="*/ 2180479 h 2195750"/>
                    <a:gd name="connsiteX17-35" fmla="*/ 1163409 w 1209808"/>
                    <a:gd name="connsiteY17-36" fmla="*/ 2195750 h 2195750"/>
                    <a:gd name="connsiteX18-37" fmla="*/ 953287 w 1209808"/>
                    <a:gd name="connsiteY18-38" fmla="*/ 2093400 h 2195750"/>
                    <a:gd name="connsiteX19-39" fmla="*/ 895082 w 1209808"/>
                    <a:gd name="connsiteY19-40" fmla="*/ 2058040 h 2195750"/>
                    <a:gd name="connsiteX20-41" fmla="*/ 839001 w 1209808"/>
                    <a:gd name="connsiteY20-42" fmla="*/ 2065165 h 2195750"/>
                    <a:gd name="connsiteX21-43" fmla="*/ 644655 w 1209808"/>
                    <a:gd name="connsiteY21-44" fmla="*/ 2074979 h 2195750"/>
                    <a:gd name="connsiteX22-45" fmla="*/ 450308 w 1209808"/>
                    <a:gd name="connsiteY22-46" fmla="*/ 2065165 h 2195750"/>
                    <a:gd name="connsiteX23-47" fmla="*/ 394228 w 1209808"/>
                    <a:gd name="connsiteY23-48" fmla="*/ 2058040 h 2195750"/>
                    <a:gd name="connsiteX24-49" fmla="*/ 326744 w 1209808"/>
                    <a:gd name="connsiteY24-50" fmla="*/ 2051642 h 2195750"/>
                    <a:gd name="connsiteX25-51" fmla="*/ 91103 w 1209808"/>
                    <a:gd name="connsiteY25-52" fmla="*/ 2175451 h 2195750"/>
                    <a:gd name="connsiteX26-53" fmla="*/ 17 w 1209808"/>
                    <a:gd name="connsiteY26-54" fmla="*/ 2190518 h 2195750"/>
                    <a:gd name="connsiteX27-55" fmla="*/ 82401 w 1209808"/>
                    <a:gd name="connsiteY27-56" fmla="*/ 2130604 h 2195750"/>
                    <a:gd name="connsiteX28-57" fmla="*/ 84591 w 1209808"/>
                    <a:gd name="connsiteY28-58" fmla="*/ 2082724 h 2195750"/>
                    <a:gd name="connsiteX29-59" fmla="*/ 129259 w 1209808"/>
                    <a:gd name="connsiteY29-60" fmla="*/ 2061825 h 2195750"/>
                    <a:gd name="connsiteX30-61" fmla="*/ 244194 w 1209808"/>
                    <a:gd name="connsiteY30-62" fmla="*/ 1994492 h 2195750"/>
                    <a:gd name="connsiteX31-63" fmla="*/ 311678 w 1209808"/>
                    <a:gd name="connsiteY31-64" fmla="*/ 2000890 h 2195750"/>
                    <a:gd name="connsiteX32-65" fmla="*/ 367758 w 1209808"/>
                    <a:gd name="connsiteY32-66" fmla="*/ 2008015 h 2195750"/>
                    <a:gd name="connsiteX33-67" fmla="*/ 562105 w 1209808"/>
                    <a:gd name="connsiteY33-68" fmla="*/ 2017829 h 2195750"/>
                    <a:gd name="connsiteX34-69" fmla="*/ 756451 w 1209808"/>
                    <a:gd name="connsiteY34-70" fmla="*/ 2008015 h 2195750"/>
                    <a:gd name="connsiteX35-71" fmla="*/ 812532 w 1209808"/>
                    <a:gd name="connsiteY35-72" fmla="*/ 2000890 h 2195750"/>
                    <a:gd name="connsiteX36-73" fmla="*/ 870737 w 1209808"/>
                    <a:gd name="connsiteY36-74" fmla="*/ 2036250 h 2195750"/>
                    <a:gd name="connsiteX37-75" fmla="*/ 1080859 w 1209808"/>
                    <a:gd name="connsiteY37-76" fmla="*/ 2138600 h 2195750"/>
                    <a:gd name="connsiteX38-77" fmla="*/ 1093631 w 1209808"/>
                    <a:gd name="connsiteY38-78" fmla="*/ 2123329 h 2195750"/>
                    <a:gd name="connsiteX39-79" fmla="*/ 1127258 w 1209808"/>
                    <a:gd name="connsiteY39-80" fmla="*/ 2073454 h 2195750"/>
                    <a:gd name="connsiteX40-81" fmla="*/ 1064496 w 1209808"/>
                    <a:gd name="connsiteY40-82" fmla="*/ 1618147 h 2195750"/>
                    <a:gd name="connsiteX41-83" fmla="*/ 1040480 w 1209808"/>
                    <a:gd name="connsiteY41-84" fmla="*/ 1563768 h 2195750"/>
                    <a:gd name="connsiteX42-85" fmla="*/ 1038487 w 1209808"/>
                    <a:gd name="connsiteY42-86" fmla="*/ 1554085 h 2195750"/>
                    <a:gd name="connsiteX43-87" fmla="*/ 1016803 w 1209808"/>
                    <a:gd name="connsiteY43-88" fmla="*/ 1487912 h 2195750"/>
                    <a:gd name="connsiteX44-89" fmla="*/ 997220 w 1209808"/>
                    <a:gd name="connsiteY44-90" fmla="*/ 1442770 h 2195750"/>
                    <a:gd name="connsiteX45-91" fmla="*/ 1018173 w 1209808"/>
                    <a:gd name="connsiteY45-92" fmla="*/ 1361282 h 2195750"/>
                    <a:gd name="connsiteX46-93" fmla="*/ 1049279 w 1209808"/>
                    <a:gd name="connsiteY46-94" fmla="*/ 1052708 h 2195750"/>
                    <a:gd name="connsiteX47-95" fmla="*/ 980443 w 1209808"/>
                    <a:gd name="connsiteY47-96" fmla="*/ 597400 h 2195750"/>
                    <a:gd name="connsiteX48-97" fmla="*/ 960541 w 1209808"/>
                    <a:gd name="connsiteY48-98" fmla="*/ 543021 h 2195750"/>
                    <a:gd name="connsiteX49-99" fmla="*/ 958889 w 1209808"/>
                    <a:gd name="connsiteY49-100" fmla="*/ 533338 h 2195750"/>
                    <a:gd name="connsiteX50-101" fmla="*/ 674432 w 1209808"/>
                    <a:gd name="connsiteY50-102" fmla="*/ 46895 h 2195750"/>
                    <a:gd name="connsiteX51-103" fmla="*/ 654256 w 1209808"/>
                    <a:gd name="connsiteY51-104" fmla="*/ 28832 h 2195750"/>
                    <a:gd name="connsiteX52" fmla="*/ 628052 w 1209808"/>
                    <a:gd name="connsiteY52" fmla="*/ 0 h 2195750"/>
                    <a:gd name="connsiteX0-105" fmla="*/ 628064 w 1209820"/>
                    <a:gd name="connsiteY0-106" fmla="*/ 0 h 2195750"/>
                    <a:gd name="connsiteX1-107" fmla="*/ 656266 w 1209820"/>
                    <a:gd name="connsiteY1-108" fmla="*/ 2544 h 2195750"/>
                    <a:gd name="connsiteX2-109" fmla="*/ 683387 w 1209820"/>
                    <a:gd name="connsiteY2-110" fmla="*/ 27193 h 2195750"/>
                    <a:gd name="connsiteX3-111" fmla="*/ 736818 w 1209820"/>
                    <a:gd name="connsiteY3-112" fmla="*/ 85982 h 2195750"/>
                    <a:gd name="connsiteX4-113" fmla="*/ 756994 w 1209820"/>
                    <a:gd name="connsiteY4-114" fmla="*/ 104045 h 2195750"/>
                    <a:gd name="connsiteX5-115" fmla="*/ 1041451 w 1209820"/>
                    <a:gd name="connsiteY5-116" fmla="*/ 590488 h 2195750"/>
                    <a:gd name="connsiteX6-117" fmla="*/ 1043103 w 1209820"/>
                    <a:gd name="connsiteY6-118" fmla="*/ 600171 h 2195750"/>
                    <a:gd name="connsiteX7-119" fmla="*/ 1063005 w 1209820"/>
                    <a:gd name="connsiteY7-120" fmla="*/ 654550 h 2195750"/>
                    <a:gd name="connsiteX8-121" fmla="*/ 1131841 w 1209820"/>
                    <a:gd name="connsiteY8-122" fmla="*/ 1109858 h 2195750"/>
                    <a:gd name="connsiteX9-123" fmla="*/ 1100735 w 1209820"/>
                    <a:gd name="connsiteY9-124" fmla="*/ 1418432 h 2195750"/>
                    <a:gd name="connsiteX10-125" fmla="*/ 1079782 w 1209820"/>
                    <a:gd name="connsiteY10-126" fmla="*/ 1499920 h 2195750"/>
                    <a:gd name="connsiteX11-127" fmla="*/ 1099365 w 1209820"/>
                    <a:gd name="connsiteY11-128" fmla="*/ 1545062 h 2195750"/>
                    <a:gd name="connsiteX12-129" fmla="*/ 1121049 w 1209820"/>
                    <a:gd name="connsiteY12-130" fmla="*/ 1611235 h 2195750"/>
                    <a:gd name="connsiteX13-131" fmla="*/ 1123042 w 1209820"/>
                    <a:gd name="connsiteY13-132" fmla="*/ 1620918 h 2195750"/>
                    <a:gd name="connsiteX14-133" fmla="*/ 1147058 w 1209820"/>
                    <a:gd name="connsiteY14-134" fmla="*/ 1675297 h 2195750"/>
                    <a:gd name="connsiteX15-135" fmla="*/ 1209820 w 1209820"/>
                    <a:gd name="connsiteY15-136" fmla="*/ 2130604 h 2195750"/>
                    <a:gd name="connsiteX16-137" fmla="*/ 1176193 w 1209820"/>
                    <a:gd name="connsiteY16-138" fmla="*/ 2180479 h 2195750"/>
                    <a:gd name="connsiteX17-139" fmla="*/ 1163421 w 1209820"/>
                    <a:gd name="connsiteY17-140" fmla="*/ 2195750 h 2195750"/>
                    <a:gd name="connsiteX18-141" fmla="*/ 953299 w 1209820"/>
                    <a:gd name="connsiteY18-142" fmla="*/ 2093400 h 2195750"/>
                    <a:gd name="connsiteX19-143" fmla="*/ 895094 w 1209820"/>
                    <a:gd name="connsiteY19-144" fmla="*/ 2058040 h 2195750"/>
                    <a:gd name="connsiteX20-145" fmla="*/ 839013 w 1209820"/>
                    <a:gd name="connsiteY20-146" fmla="*/ 2065165 h 2195750"/>
                    <a:gd name="connsiteX21-147" fmla="*/ 644667 w 1209820"/>
                    <a:gd name="connsiteY21-148" fmla="*/ 2074979 h 2195750"/>
                    <a:gd name="connsiteX22-149" fmla="*/ 450320 w 1209820"/>
                    <a:gd name="connsiteY22-150" fmla="*/ 2065165 h 2195750"/>
                    <a:gd name="connsiteX23-151" fmla="*/ 394240 w 1209820"/>
                    <a:gd name="connsiteY23-152" fmla="*/ 2058040 h 2195750"/>
                    <a:gd name="connsiteX24-153" fmla="*/ 326756 w 1209820"/>
                    <a:gd name="connsiteY24-154" fmla="*/ 2051642 h 2195750"/>
                    <a:gd name="connsiteX25-155" fmla="*/ 91115 w 1209820"/>
                    <a:gd name="connsiteY25-156" fmla="*/ 2175451 h 2195750"/>
                    <a:gd name="connsiteX26-157" fmla="*/ 29 w 1209820"/>
                    <a:gd name="connsiteY26-158" fmla="*/ 2190518 h 2195750"/>
                    <a:gd name="connsiteX27-159" fmla="*/ 47172 w 1209820"/>
                    <a:gd name="connsiteY27-160" fmla="*/ 2136689 h 2195750"/>
                    <a:gd name="connsiteX28-161" fmla="*/ 84603 w 1209820"/>
                    <a:gd name="connsiteY28-162" fmla="*/ 2082724 h 2195750"/>
                    <a:gd name="connsiteX29-163" fmla="*/ 129271 w 1209820"/>
                    <a:gd name="connsiteY29-164" fmla="*/ 2061825 h 2195750"/>
                    <a:gd name="connsiteX30-165" fmla="*/ 244206 w 1209820"/>
                    <a:gd name="connsiteY30-166" fmla="*/ 1994492 h 2195750"/>
                    <a:gd name="connsiteX31-167" fmla="*/ 311690 w 1209820"/>
                    <a:gd name="connsiteY31-168" fmla="*/ 2000890 h 2195750"/>
                    <a:gd name="connsiteX32-169" fmla="*/ 367770 w 1209820"/>
                    <a:gd name="connsiteY32-170" fmla="*/ 2008015 h 2195750"/>
                    <a:gd name="connsiteX33-171" fmla="*/ 562117 w 1209820"/>
                    <a:gd name="connsiteY33-172" fmla="*/ 2017829 h 2195750"/>
                    <a:gd name="connsiteX34-173" fmla="*/ 756463 w 1209820"/>
                    <a:gd name="connsiteY34-174" fmla="*/ 2008015 h 2195750"/>
                    <a:gd name="connsiteX35-175" fmla="*/ 812544 w 1209820"/>
                    <a:gd name="connsiteY35-176" fmla="*/ 2000890 h 2195750"/>
                    <a:gd name="connsiteX36-177" fmla="*/ 870749 w 1209820"/>
                    <a:gd name="connsiteY36-178" fmla="*/ 2036250 h 2195750"/>
                    <a:gd name="connsiteX37-179" fmla="*/ 1080871 w 1209820"/>
                    <a:gd name="connsiteY37-180" fmla="*/ 2138600 h 2195750"/>
                    <a:gd name="connsiteX38-181" fmla="*/ 1093643 w 1209820"/>
                    <a:gd name="connsiteY38-182" fmla="*/ 2123329 h 2195750"/>
                    <a:gd name="connsiteX39-183" fmla="*/ 1127270 w 1209820"/>
                    <a:gd name="connsiteY39-184" fmla="*/ 2073454 h 2195750"/>
                    <a:gd name="connsiteX40-185" fmla="*/ 1064508 w 1209820"/>
                    <a:gd name="connsiteY40-186" fmla="*/ 1618147 h 2195750"/>
                    <a:gd name="connsiteX41-187" fmla="*/ 1040492 w 1209820"/>
                    <a:gd name="connsiteY41-188" fmla="*/ 1563768 h 2195750"/>
                    <a:gd name="connsiteX42-189" fmla="*/ 1038499 w 1209820"/>
                    <a:gd name="connsiteY42-190" fmla="*/ 1554085 h 2195750"/>
                    <a:gd name="connsiteX43-191" fmla="*/ 1016815 w 1209820"/>
                    <a:gd name="connsiteY43-192" fmla="*/ 1487912 h 2195750"/>
                    <a:gd name="connsiteX44-193" fmla="*/ 997232 w 1209820"/>
                    <a:gd name="connsiteY44-194" fmla="*/ 1442770 h 2195750"/>
                    <a:gd name="connsiteX45-195" fmla="*/ 1018185 w 1209820"/>
                    <a:gd name="connsiteY45-196" fmla="*/ 1361282 h 2195750"/>
                    <a:gd name="connsiteX46-197" fmla="*/ 1049291 w 1209820"/>
                    <a:gd name="connsiteY46-198" fmla="*/ 1052708 h 2195750"/>
                    <a:gd name="connsiteX47-199" fmla="*/ 980455 w 1209820"/>
                    <a:gd name="connsiteY47-200" fmla="*/ 597400 h 2195750"/>
                    <a:gd name="connsiteX48-201" fmla="*/ 960553 w 1209820"/>
                    <a:gd name="connsiteY48-202" fmla="*/ 543021 h 2195750"/>
                    <a:gd name="connsiteX49-203" fmla="*/ 958901 w 1209820"/>
                    <a:gd name="connsiteY49-204" fmla="*/ 533338 h 2195750"/>
                    <a:gd name="connsiteX50-205" fmla="*/ 674444 w 1209820"/>
                    <a:gd name="connsiteY50-206" fmla="*/ 46895 h 2195750"/>
                    <a:gd name="connsiteX51-207" fmla="*/ 654268 w 1209820"/>
                    <a:gd name="connsiteY51-208" fmla="*/ 28832 h 2195750"/>
                    <a:gd name="connsiteX52-209" fmla="*/ 628064 w 1209820"/>
                    <a:gd name="connsiteY52-210" fmla="*/ 0 h 2195750"/>
                    <a:gd name="connsiteX0-211" fmla="*/ 628064 w 1209820"/>
                    <a:gd name="connsiteY0-212" fmla="*/ 0 h 2195750"/>
                    <a:gd name="connsiteX1-213" fmla="*/ 656266 w 1209820"/>
                    <a:gd name="connsiteY1-214" fmla="*/ 2544 h 2195750"/>
                    <a:gd name="connsiteX2-215" fmla="*/ 683387 w 1209820"/>
                    <a:gd name="connsiteY2-216" fmla="*/ 27193 h 2195750"/>
                    <a:gd name="connsiteX3-217" fmla="*/ 736818 w 1209820"/>
                    <a:gd name="connsiteY3-218" fmla="*/ 85982 h 2195750"/>
                    <a:gd name="connsiteX4-219" fmla="*/ 756994 w 1209820"/>
                    <a:gd name="connsiteY4-220" fmla="*/ 104045 h 2195750"/>
                    <a:gd name="connsiteX5-221" fmla="*/ 1041451 w 1209820"/>
                    <a:gd name="connsiteY5-222" fmla="*/ 590488 h 2195750"/>
                    <a:gd name="connsiteX6-223" fmla="*/ 1043103 w 1209820"/>
                    <a:gd name="connsiteY6-224" fmla="*/ 600171 h 2195750"/>
                    <a:gd name="connsiteX7-225" fmla="*/ 1063005 w 1209820"/>
                    <a:gd name="connsiteY7-226" fmla="*/ 654550 h 2195750"/>
                    <a:gd name="connsiteX8-227" fmla="*/ 1131841 w 1209820"/>
                    <a:gd name="connsiteY8-228" fmla="*/ 1109858 h 2195750"/>
                    <a:gd name="connsiteX9-229" fmla="*/ 1100735 w 1209820"/>
                    <a:gd name="connsiteY9-230" fmla="*/ 1418432 h 2195750"/>
                    <a:gd name="connsiteX10-231" fmla="*/ 1079782 w 1209820"/>
                    <a:gd name="connsiteY10-232" fmla="*/ 1499920 h 2195750"/>
                    <a:gd name="connsiteX11-233" fmla="*/ 1099365 w 1209820"/>
                    <a:gd name="connsiteY11-234" fmla="*/ 1545062 h 2195750"/>
                    <a:gd name="connsiteX12-235" fmla="*/ 1121049 w 1209820"/>
                    <a:gd name="connsiteY12-236" fmla="*/ 1611235 h 2195750"/>
                    <a:gd name="connsiteX13-237" fmla="*/ 1123042 w 1209820"/>
                    <a:gd name="connsiteY13-238" fmla="*/ 1620918 h 2195750"/>
                    <a:gd name="connsiteX14-239" fmla="*/ 1147058 w 1209820"/>
                    <a:gd name="connsiteY14-240" fmla="*/ 1675297 h 2195750"/>
                    <a:gd name="connsiteX15-241" fmla="*/ 1209820 w 1209820"/>
                    <a:gd name="connsiteY15-242" fmla="*/ 2130604 h 2195750"/>
                    <a:gd name="connsiteX16-243" fmla="*/ 1176193 w 1209820"/>
                    <a:gd name="connsiteY16-244" fmla="*/ 2180479 h 2195750"/>
                    <a:gd name="connsiteX17-245" fmla="*/ 1163421 w 1209820"/>
                    <a:gd name="connsiteY17-246" fmla="*/ 2195750 h 2195750"/>
                    <a:gd name="connsiteX18-247" fmla="*/ 953299 w 1209820"/>
                    <a:gd name="connsiteY18-248" fmla="*/ 2093400 h 2195750"/>
                    <a:gd name="connsiteX19-249" fmla="*/ 895094 w 1209820"/>
                    <a:gd name="connsiteY19-250" fmla="*/ 2058040 h 2195750"/>
                    <a:gd name="connsiteX20-251" fmla="*/ 839013 w 1209820"/>
                    <a:gd name="connsiteY20-252" fmla="*/ 2065165 h 2195750"/>
                    <a:gd name="connsiteX21-253" fmla="*/ 644667 w 1209820"/>
                    <a:gd name="connsiteY21-254" fmla="*/ 2074979 h 2195750"/>
                    <a:gd name="connsiteX22-255" fmla="*/ 450320 w 1209820"/>
                    <a:gd name="connsiteY22-256" fmla="*/ 2065165 h 2195750"/>
                    <a:gd name="connsiteX23-257" fmla="*/ 394240 w 1209820"/>
                    <a:gd name="connsiteY23-258" fmla="*/ 2058040 h 2195750"/>
                    <a:gd name="connsiteX24-259" fmla="*/ 326756 w 1209820"/>
                    <a:gd name="connsiteY24-260" fmla="*/ 2051642 h 2195750"/>
                    <a:gd name="connsiteX25-261" fmla="*/ 91115 w 1209820"/>
                    <a:gd name="connsiteY25-262" fmla="*/ 2175451 h 2195750"/>
                    <a:gd name="connsiteX26-263" fmla="*/ 29 w 1209820"/>
                    <a:gd name="connsiteY26-264" fmla="*/ 2190518 h 2195750"/>
                    <a:gd name="connsiteX27-265" fmla="*/ 47172 w 1209820"/>
                    <a:gd name="connsiteY27-266" fmla="*/ 2136689 h 2195750"/>
                    <a:gd name="connsiteX28-267" fmla="*/ 116641 w 1209820"/>
                    <a:gd name="connsiteY28-268" fmla="*/ 2110105 h 2195750"/>
                    <a:gd name="connsiteX29-269" fmla="*/ 129271 w 1209820"/>
                    <a:gd name="connsiteY29-270" fmla="*/ 2061825 h 2195750"/>
                    <a:gd name="connsiteX30-271" fmla="*/ 244206 w 1209820"/>
                    <a:gd name="connsiteY30-272" fmla="*/ 1994492 h 2195750"/>
                    <a:gd name="connsiteX31-273" fmla="*/ 311690 w 1209820"/>
                    <a:gd name="connsiteY31-274" fmla="*/ 2000890 h 2195750"/>
                    <a:gd name="connsiteX32-275" fmla="*/ 367770 w 1209820"/>
                    <a:gd name="connsiteY32-276" fmla="*/ 2008015 h 2195750"/>
                    <a:gd name="connsiteX33-277" fmla="*/ 562117 w 1209820"/>
                    <a:gd name="connsiteY33-278" fmla="*/ 2017829 h 2195750"/>
                    <a:gd name="connsiteX34-279" fmla="*/ 756463 w 1209820"/>
                    <a:gd name="connsiteY34-280" fmla="*/ 2008015 h 2195750"/>
                    <a:gd name="connsiteX35-281" fmla="*/ 812544 w 1209820"/>
                    <a:gd name="connsiteY35-282" fmla="*/ 2000890 h 2195750"/>
                    <a:gd name="connsiteX36-283" fmla="*/ 870749 w 1209820"/>
                    <a:gd name="connsiteY36-284" fmla="*/ 2036250 h 2195750"/>
                    <a:gd name="connsiteX37-285" fmla="*/ 1080871 w 1209820"/>
                    <a:gd name="connsiteY37-286" fmla="*/ 2138600 h 2195750"/>
                    <a:gd name="connsiteX38-287" fmla="*/ 1093643 w 1209820"/>
                    <a:gd name="connsiteY38-288" fmla="*/ 2123329 h 2195750"/>
                    <a:gd name="connsiteX39-289" fmla="*/ 1127270 w 1209820"/>
                    <a:gd name="connsiteY39-290" fmla="*/ 2073454 h 2195750"/>
                    <a:gd name="connsiteX40-291" fmla="*/ 1064508 w 1209820"/>
                    <a:gd name="connsiteY40-292" fmla="*/ 1618147 h 2195750"/>
                    <a:gd name="connsiteX41-293" fmla="*/ 1040492 w 1209820"/>
                    <a:gd name="connsiteY41-294" fmla="*/ 1563768 h 2195750"/>
                    <a:gd name="connsiteX42-295" fmla="*/ 1038499 w 1209820"/>
                    <a:gd name="connsiteY42-296" fmla="*/ 1554085 h 2195750"/>
                    <a:gd name="connsiteX43-297" fmla="*/ 1016815 w 1209820"/>
                    <a:gd name="connsiteY43-298" fmla="*/ 1487912 h 2195750"/>
                    <a:gd name="connsiteX44-299" fmla="*/ 997232 w 1209820"/>
                    <a:gd name="connsiteY44-300" fmla="*/ 1442770 h 2195750"/>
                    <a:gd name="connsiteX45-301" fmla="*/ 1018185 w 1209820"/>
                    <a:gd name="connsiteY45-302" fmla="*/ 1361282 h 2195750"/>
                    <a:gd name="connsiteX46-303" fmla="*/ 1049291 w 1209820"/>
                    <a:gd name="connsiteY46-304" fmla="*/ 1052708 h 2195750"/>
                    <a:gd name="connsiteX47-305" fmla="*/ 980455 w 1209820"/>
                    <a:gd name="connsiteY47-306" fmla="*/ 597400 h 2195750"/>
                    <a:gd name="connsiteX48-307" fmla="*/ 960553 w 1209820"/>
                    <a:gd name="connsiteY48-308" fmla="*/ 543021 h 2195750"/>
                    <a:gd name="connsiteX49-309" fmla="*/ 958901 w 1209820"/>
                    <a:gd name="connsiteY49-310" fmla="*/ 533338 h 2195750"/>
                    <a:gd name="connsiteX50-311" fmla="*/ 674444 w 1209820"/>
                    <a:gd name="connsiteY50-312" fmla="*/ 46895 h 2195750"/>
                    <a:gd name="connsiteX51-313" fmla="*/ 654268 w 1209820"/>
                    <a:gd name="connsiteY51-314" fmla="*/ 28832 h 2195750"/>
                    <a:gd name="connsiteX52-315" fmla="*/ 628064 w 1209820"/>
                    <a:gd name="connsiteY52-316" fmla="*/ 0 h 2195750"/>
                    <a:gd name="connsiteX0-317" fmla="*/ 628064 w 1209820"/>
                    <a:gd name="connsiteY0-318" fmla="*/ 0 h 2195750"/>
                    <a:gd name="connsiteX1-319" fmla="*/ 656266 w 1209820"/>
                    <a:gd name="connsiteY1-320" fmla="*/ 2544 h 2195750"/>
                    <a:gd name="connsiteX2-321" fmla="*/ 683387 w 1209820"/>
                    <a:gd name="connsiteY2-322" fmla="*/ 27193 h 2195750"/>
                    <a:gd name="connsiteX3-323" fmla="*/ 736818 w 1209820"/>
                    <a:gd name="connsiteY3-324" fmla="*/ 85982 h 2195750"/>
                    <a:gd name="connsiteX4-325" fmla="*/ 756994 w 1209820"/>
                    <a:gd name="connsiteY4-326" fmla="*/ 104045 h 2195750"/>
                    <a:gd name="connsiteX5-327" fmla="*/ 1041451 w 1209820"/>
                    <a:gd name="connsiteY5-328" fmla="*/ 590488 h 2195750"/>
                    <a:gd name="connsiteX6-329" fmla="*/ 1043103 w 1209820"/>
                    <a:gd name="connsiteY6-330" fmla="*/ 600171 h 2195750"/>
                    <a:gd name="connsiteX7-331" fmla="*/ 1063005 w 1209820"/>
                    <a:gd name="connsiteY7-332" fmla="*/ 654550 h 2195750"/>
                    <a:gd name="connsiteX8-333" fmla="*/ 1131841 w 1209820"/>
                    <a:gd name="connsiteY8-334" fmla="*/ 1109858 h 2195750"/>
                    <a:gd name="connsiteX9-335" fmla="*/ 1100735 w 1209820"/>
                    <a:gd name="connsiteY9-336" fmla="*/ 1418432 h 2195750"/>
                    <a:gd name="connsiteX10-337" fmla="*/ 1079782 w 1209820"/>
                    <a:gd name="connsiteY10-338" fmla="*/ 1499920 h 2195750"/>
                    <a:gd name="connsiteX11-339" fmla="*/ 1099365 w 1209820"/>
                    <a:gd name="connsiteY11-340" fmla="*/ 1545062 h 2195750"/>
                    <a:gd name="connsiteX12-341" fmla="*/ 1121049 w 1209820"/>
                    <a:gd name="connsiteY12-342" fmla="*/ 1611235 h 2195750"/>
                    <a:gd name="connsiteX13-343" fmla="*/ 1123042 w 1209820"/>
                    <a:gd name="connsiteY13-344" fmla="*/ 1620918 h 2195750"/>
                    <a:gd name="connsiteX14-345" fmla="*/ 1147058 w 1209820"/>
                    <a:gd name="connsiteY14-346" fmla="*/ 1675297 h 2195750"/>
                    <a:gd name="connsiteX15-347" fmla="*/ 1209820 w 1209820"/>
                    <a:gd name="connsiteY15-348" fmla="*/ 2130604 h 2195750"/>
                    <a:gd name="connsiteX16-349" fmla="*/ 1176193 w 1209820"/>
                    <a:gd name="connsiteY16-350" fmla="*/ 2180479 h 2195750"/>
                    <a:gd name="connsiteX17-351" fmla="*/ 1163421 w 1209820"/>
                    <a:gd name="connsiteY17-352" fmla="*/ 2195750 h 2195750"/>
                    <a:gd name="connsiteX18-353" fmla="*/ 953299 w 1209820"/>
                    <a:gd name="connsiteY18-354" fmla="*/ 2093400 h 2195750"/>
                    <a:gd name="connsiteX19-355" fmla="*/ 895094 w 1209820"/>
                    <a:gd name="connsiteY19-356" fmla="*/ 2058040 h 2195750"/>
                    <a:gd name="connsiteX20-357" fmla="*/ 839013 w 1209820"/>
                    <a:gd name="connsiteY20-358" fmla="*/ 2065165 h 2195750"/>
                    <a:gd name="connsiteX21-359" fmla="*/ 644667 w 1209820"/>
                    <a:gd name="connsiteY21-360" fmla="*/ 2074979 h 2195750"/>
                    <a:gd name="connsiteX22-361" fmla="*/ 450320 w 1209820"/>
                    <a:gd name="connsiteY22-362" fmla="*/ 2065165 h 2195750"/>
                    <a:gd name="connsiteX23-363" fmla="*/ 394240 w 1209820"/>
                    <a:gd name="connsiteY23-364" fmla="*/ 2058040 h 2195750"/>
                    <a:gd name="connsiteX24-365" fmla="*/ 326756 w 1209820"/>
                    <a:gd name="connsiteY24-366" fmla="*/ 2051642 h 2195750"/>
                    <a:gd name="connsiteX25-367" fmla="*/ 91115 w 1209820"/>
                    <a:gd name="connsiteY25-368" fmla="*/ 2175451 h 2195750"/>
                    <a:gd name="connsiteX26-369" fmla="*/ 29 w 1209820"/>
                    <a:gd name="connsiteY26-370" fmla="*/ 2190518 h 2195750"/>
                    <a:gd name="connsiteX27-371" fmla="*/ 47172 w 1209820"/>
                    <a:gd name="connsiteY27-372" fmla="*/ 2136689 h 2195750"/>
                    <a:gd name="connsiteX28-373" fmla="*/ 116641 w 1209820"/>
                    <a:gd name="connsiteY28-374" fmla="*/ 2110105 h 2195750"/>
                    <a:gd name="connsiteX29-375" fmla="*/ 158105 w 1209820"/>
                    <a:gd name="connsiteY29-376" fmla="*/ 2075515 h 2195750"/>
                    <a:gd name="connsiteX30-377" fmla="*/ 244206 w 1209820"/>
                    <a:gd name="connsiteY30-378" fmla="*/ 1994492 h 2195750"/>
                    <a:gd name="connsiteX31-379" fmla="*/ 311690 w 1209820"/>
                    <a:gd name="connsiteY31-380" fmla="*/ 2000890 h 2195750"/>
                    <a:gd name="connsiteX32-381" fmla="*/ 367770 w 1209820"/>
                    <a:gd name="connsiteY32-382" fmla="*/ 2008015 h 2195750"/>
                    <a:gd name="connsiteX33-383" fmla="*/ 562117 w 1209820"/>
                    <a:gd name="connsiteY33-384" fmla="*/ 2017829 h 2195750"/>
                    <a:gd name="connsiteX34-385" fmla="*/ 756463 w 1209820"/>
                    <a:gd name="connsiteY34-386" fmla="*/ 2008015 h 2195750"/>
                    <a:gd name="connsiteX35-387" fmla="*/ 812544 w 1209820"/>
                    <a:gd name="connsiteY35-388" fmla="*/ 2000890 h 2195750"/>
                    <a:gd name="connsiteX36-389" fmla="*/ 870749 w 1209820"/>
                    <a:gd name="connsiteY36-390" fmla="*/ 2036250 h 2195750"/>
                    <a:gd name="connsiteX37-391" fmla="*/ 1080871 w 1209820"/>
                    <a:gd name="connsiteY37-392" fmla="*/ 2138600 h 2195750"/>
                    <a:gd name="connsiteX38-393" fmla="*/ 1093643 w 1209820"/>
                    <a:gd name="connsiteY38-394" fmla="*/ 2123329 h 2195750"/>
                    <a:gd name="connsiteX39-395" fmla="*/ 1127270 w 1209820"/>
                    <a:gd name="connsiteY39-396" fmla="*/ 2073454 h 2195750"/>
                    <a:gd name="connsiteX40-397" fmla="*/ 1064508 w 1209820"/>
                    <a:gd name="connsiteY40-398" fmla="*/ 1618147 h 2195750"/>
                    <a:gd name="connsiteX41-399" fmla="*/ 1040492 w 1209820"/>
                    <a:gd name="connsiteY41-400" fmla="*/ 1563768 h 2195750"/>
                    <a:gd name="connsiteX42-401" fmla="*/ 1038499 w 1209820"/>
                    <a:gd name="connsiteY42-402" fmla="*/ 1554085 h 2195750"/>
                    <a:gd name="connsiteX43-403" fmla="*/ 1016815 w 1209820"/>
                    <a:gd name="connsiteY43-404" fmla="*/ 1487912 h 2195750"/>
                    <a:gd name="connsiteX44-405" fmla="*/ 997232 w 1209820"/>
                    <a:gd name="connsiteY44-406" fmla="*/ 1442770 h 2195750"/>
                    <a:gd name="connsiteX45-407" fmla="*/ 1018185 w 1209820"/>
                    <a:gd name="connsiteY45-408" fmla="*/ 1361282 h 2195750"/>
                    <a:gd name="connsiteX46-409" fmla="*/ 1049291 w 1209820"/>
                    <a:gd name="connsiteY46-410" fmla="*/ 1052708 h 2195750"/>
                    <a:gd name="connsiteX47-411" fmla="*/ 980455 w 1209820"/>
                    <a:gd name="connsiteY47-412" fmla="*/ 597400 h 2195750"/>
                    <a:gd name="connsiteX48-413" fmla="*/ 960553 w 1209820"/>
                    <a:gd name="connsiteY48-414" fmla="*/ 543021 h 2195750"/>
                    <a:gd name="connsiteX49-415" fmla="*/ 958901 w 1209820"/>
                    <a:gd name="connsiteY49-416" fmla="*/ 533338 h 2195750"/>
                    <a:gd name="connsiteX50-417" fmla="*/ 674444 w 1209820"/>
                    <a:gd name="connsiteY50-418" fmla="*/ 46895 h 2195750"/>
                    <a:gd name="connsiteX51-419" fmla="*/ 654268 w 1209820"/>
                    <a:gd name="connsiteY51-420" fmla="*/ 28832 h 2195750"/>
                    <a:gd name="connsiteX52-421" fmla="*/ 628064 w 1209820"/>
                    <a:gd name="connsiteY52-422" fmla="*/ 0 h 2195750"/>
                    <a:gd name="connsiteX0-423" fmla="*/ 628064 w 1209820"/>
                    <a:gd name="connsiteY0-424" fmla="*/ 0 h 2195750"/>
                    <a:gd name="connsiteX1-425" fmla="*/ 656266 w 1209820"/>
                    <a:gd name="connsiteY1-426" fmla="*/ 2544 h 2195750"/>
                    <a:gd name="connsiteX2-427" fmla="*/ 683387 w 1209820"/>
                    <a:gd name="connsiteY2-428" fmla="*/ 27193 h 2195750"/>
                    <a:gd name="connsiteX3-429" fmla="*/ 736818 w 1209820"/>
                    <a:gd name="connsiteY3-430" fmla="*/ 85982 h 2195750"/>
                    <a:gd name="connsiteX4-431" fmla="*/ 756994 w 1209820"/>
                    <a:gd name="connsiteY4-432" fmla="*/ 104045 h 2195750"/>
                    <a:gd name="connsiteX5-433" fmla="*/ 1041451 w 1209820"/>
                    <a:gd name="connsiteY5-434" fmla="*/ 590488 h 2195750"/>
                    <a:gd name="connsiteX6-435" fmla="*/ 1043103 w 1209820"/>
                    <a:gd name="connsiteY6-436" fmla="*/ 600171 h 2195750"/>
                    <a:gd name="connsiteX7-437" fmla="*/ 1063005 w 1209820"/>
                    <a:gd name="connsiteY7-438" fmla="*/ 654550 h 2195750"/>
                    <a:gd name="connsiteX8-439" fmla="*/ 1131841 w 1209820"/>
                    <a:gd name="connsiteY8-440" fmla="*/ 1109858 h 2195750"/>
                    <a:gd name="connsiteX9-441" fmla="*/ 1100735 w 1209820"/>
                    <a:gd name="connsiteY9-442" fmla="*/ 1418432 h 2195750"/>
                    <a:gd name="connsiteX10-443" fmla="*/ 1079782 w 1209820"/>
                    <a:gd name="connsiteY10-444" fmla="*/ 1499920 h 2195750"/>
                    <a:gd name="connsiteX11-445" fmla="*/ 1099365 w 1209820"/>
                    <a:gd name="connsiteY11-446" fmla="*/ 1545062 h 2195750"/>
                    <a:gd name="connsiteX12-447" fmla="*/ 1121049 w 1209820"/>
                    <a:gd name="connsiteY12-448" fmla="*/ 1611235 h 2195750"/>
                    <a:gd name="connsiteX13-449" fmla="*/ 1123042 w 1209820"/>
                    <a:gd name="connsiteY13-450" fmla="*/ 1620918 h 2195750"/>
                    <a:gd name="connsiteX14-451" fmla="*/ 1147058 w 1209820"/>
                    <a:gd name="connsiteY14-452" fmla="*/ 1675297 h 2195750"/>
                    <a:gd name="connsiteX15-453" fmla="*/ 1209820 w 1209820"/>
                    <a:gd name="connsiteY15-454" fmla="*/ 2130604 h 2195750"/>
                    <a:gd name="connsiteX16-455" fmla="*/ 1176193 w 1209820"/>
                    <a:gd name="connsiteY16-456" fmla="*/ 2180479 h 2195750"/>
                    <a:gd name="connsiteX17-457" fmla="*/ 1163421 w 1209820"/>
                    <a:gd name="connsiteY17-458" fmla="*/ 2195750 h 2195750"/>
                    <a:gd name="connsiteX18-459" fmla="*/ 953299 w 1209820"/>
                    <a:gd name="connsiteY18-460" fmla="*/ 2093400 h 2195750"/>
                    <a:gd name="connsiteX19-461" fmla="*/ 895094 w 1209820"/>
                    <a:gd name="connsiteY19-462" fmla="*/ 2058040 h 2195750"/>
                    <a:gd name="connsiteX20-463" fmla="*/ 839013 w 1209820"/>
                    <a:gd name="connsiteY20-464" fmla="*/ 2065165 h 2195750"/>
                    <a:gd name="connsiteX21-465" fmla="*/ 644667 w 1209820"/>
                    <a:gd name="connsiteY21-466" fmla="*/ 2074979 h 2195750"/>
                    <a:gd name="connsiteX22-467" fmla="*/ 450320 w 1209820"/>
                    <a:gd name="connsiteY22-468" fmla="*/ 2065165 h 2195750"/>
                    <a:gd name="connsiteX23-469" fmla="*/ 394240 w 1209820"/>
                    <a:gd name="connsiteY23-470" fmla="*/ 2058040 h 2195750"/>
                    <a:gd name="connsiteX24-471" fmla="*/ 326756 w 1209820"/>
                    <a:gd name="connsiteY24-472" fmla="*/ 2051642 h 2195750"/>
                    <a:gd name="connsiteX25-473" fmla="*/ 91115 w 1209820"/>
                    <a:gd name="connsiteY25-474" fmla="*/ 2175451 h 2195750"/>
                    <a:gd name="connsiteX26-475" fmla="*/ 29 w 1209820"/>
                    <a:gd name="connsiteY26-476" fmla="*/ 2190518 h 2195750"/>
                    <a:gd name="connsiteX27-477" fmla="*/ 47172 w 1209820"/>
                    <a:gd name="connsiteY27-478" fmla="*/ 2136689 h 2195750"/>
                    <a:gd name="connsiteX28-479" fmla="*/ 116641 w 1209820"/>
                    <a:gd name="connsiteY28-480" fmla="*/ 2110105 h 2195750"/>
                    <a:gd name="connsiteX29-481" fmla="*/ 158105 w 1209820"/>
                    <a:gd name="connsiteY29-482" fmla="*/ 2075515 h 2195750"/>
                    <a:gd name="connsiteX30-483" fmla="*/ 260224 w 1209820"/>
                    <a:gd name="connsiteY30-484" fmla="*/ 2012746 h 2195750"/>
                    <a:gd name="connsiteX31-485" fmla="*/ 311690 w 1209820"/>
                    <a:gd name="connsiteY31-486" fmla="*/ 2000890 h 2195750"/>
                    <a:gd name="connsiteX32-487" fmla="*/ 367770 w 1209820"/>
                    <a:gd name="connsiteY32-488" fmla="*/ 2008015 h 2195750"/>
                    <a:gd name="connsiteX33-489" fmla="*/ 562117 w 1209820"/>
                    <a:gd name="connsiteY33-490" fmla="*/ 2017829 h 2195750"/>
                    <a:gd name="connsiteX34-491" fmla="*/ 756463 w 1209820"/>
                    <a:gd name="connsiteY34-492" fmla="*/ 2008015 h 2195750"/>
                    <a:gd name="connsiteX35-493" fmla="*/ 812544 w 1209820"/>
                    <a:gd name="connsiteY35-494" fmla="*/ 2000890 h 2195750"/>
                    <a:gd name="connsiteX36-495" fmla="*/ 870749 w 1209820"/>
                    <a:gd name="connsiteY36-496" fmla="*/ 2036250 h 2195750"/>
                    <a:gd name="connsiteX37-497" fmla="*/ 1080871 w 1209820"/>
                    <a:gd name="connsiteY37-498" fmla="*/ 2138600 h 2195750"/>
                    <a:gd name="connsiteX38-499" fmla="*/ 1093643 w 1209820"/>
                    <a:gd name="connsiteY38-500" fmla="*/ 2123329 h 2195750"/>
                    <a:gd name="connsiteX39-501" fmla="*/ 1127270 w 1209820"/>
                    <a:gd name="connsiteY39-502" fmla="*/ 2073454 h 2195750"/>
                    <a:gd name="connsiteX40-503" fmla="*/ 1064508 w 1209820"/>
                    <a:gd name="connsiteY40-504" fmla="*/ 1618147 h 2195750"/>
                    <a:gd name="connsiteX41-505" fmla="*/ 1040492 w 1209820"/>
                    <a:gd name="connsiteY41-506" fmla="*/ 1563768 h 2195750"/>
                    <a:gd name="connsiteX42-507" fmla="*/ 1038499 w 1209820"/>
                    <a:gd name="connsiteY42-508" fmla="*/ 1554085 h 2195750"/>
                    <a:gd name="connsiteX43-509" fmla="*/ 1016815 w 1209820"/>
                    <a:gd name="connsiteY43-510" fmla="*/ 1487912 h 2195750"/>
                    <a:gd name="connsiteX44-511" fmla="*/ 997232 w 1209820"/>
                    <a:gd name="connsiteY44-512" fmla="*/ 1442770 h 2195750"/>
                    <a:gd name="connsiteX45-513" fmla="*/ 1018185 w 1209820"/>
                    <a:gd name="connsiteY45-514" fmla="*/ 1361282 h 2195750"/>
                    <a:gd name="connsiteX46-515" fmla="*/ 1049291 w 1209820"/>
                    <a:gd name="connsiteY46-516" fmla="*/ 1052708 h 2195750"/>
                    <a:gd name="connsiteX47-517" fmla="*/ 980455 w 1209820"/>
                    <a:gd name="connsiteY47-518" fmla="*/ 597400 h 2195750"/>
                    <a:gd name="connsiteX48-519" fmla="*/ 960553 w 1209820"/>
                    <a:gd name="connsiteY48-520" fmla="*/ 543021 h 2195750"/>
                    <a:gd name="connsiteX49-521" fmla="*/ 958901 w 1209820"/>
                    <a:gd name="connsiteY49-522" fmla="*/ 533338 h 2195750"/>
                    <a:gd name="connsiteX50-523" fmla="*/ 674444 w 1209820"/>
                    <a:gd name="connsiteY50-524" fmla="*/ 46895 h 2195750"/>
                    <a:gd name="connsiteX51-525" fmla="*/ 654268 w 1209820"/>
                    <a:gd name="connsiteY51-526" fmla="*/ 28832 h 2195750"/>
                    <a:gd name="connsiteX52-527" fmla="*/ 628064 w 1209820"/>
                    <a:gd name="connsiteY52-528" fmla="*/ 0 h 2195750"/>
                    <a:gd name="connsiteX0-529" fmla="*/ 628064 w 1209820"/>
                    <a:gd name="connsiteY0-530" fmla="*/ 0 h 2195750"/>
                    <a:gd name="connsiteX1-531" fmla="*/ 656266 w 1209820"/>
                    <a:gd name="connsiteY1-532" fmla="*/ 2544 h 2195750"/>
                    <a:gd name="connsiteX2-533" fmla="*/ 683387 w 1209820"/>
                    <a:gd name="connsiteY2-534" fmla="*/ 27193 h 2195750"/>
                    <a:gd name="connsiteX3-535" fmla="*/ 736818 w 1209820"/>
                    <a:gd name="connsiteY3-536" fmla="*/ 85982 h 2195750"/>
                    <a:gd name="connsiteX4-537" fmla="*/ 756994 w 1209820"/>
                    <a:gd name="connsiteY4-538" fmla="*/ 104045 h 2195750"/>
                    <a:gd name="connsiteX5-539" fmla="*/ 1041451 w 1209820"/>
                    <a:gd name="connsiteY5-540" fmla="*/ 590488 h 2195750"/>
                    <a:gd name="connsiteX6-541" fmla="*/ 1043103 w 1209820"/>
                    <a:gd name="connsiteY6-542" fmla="*/ 600171 h 2195750"/>
                    <a:gd name="connsiteX7-543" fmla="*/ 1063005 w 1209820"/>
                    <a:gd name="connsiteY7-544" fmla="*/ 654550 h 2195750"/>
                    <a:gd name="connsiteX8-545" fmla="*/ 1131841 w 1209820"/>
                    <a:gd name="connsiteY8-546" fmla="*/ 1109858 h 2195750"/>
                    <a:gd name="connsiteX9-547" fmla="*/ 1100735 w 1209820"/>
                    <a:gd name="connsiteY9-548" fmla="*/ 1418432 h 2195750"/>
                    <a:gd name="connsiteX10-549" fmla="*/ 1079782 w 1209820"/>
                    <a:gd name="connsiteY10-550" fmla="*/ 1499920 h 2195750"/>
                    <a:gd name="connsiteX11-551" fmla="*/ 1099365 w 1209820"/>
                    <a:gd name="connsiteY11-552" fmla="*/ 1545062 h 2195750"/>
                    <a:gd name="connsiteX12-553" fmla="*/ 1121049 w 1209820"/>
                    <a:gd name="connsiteY12-554" fmla="*/ 1611235 h 2195750"/>
                    <a:gd name="connsiteX13-555" fmla="*/ 1123042 w 1209820"/>
                    <a:gd name="connsiteY13-556" fmla="*/ 1620918 h 2195750"/>
                    <a:gd name="connsiteX14-557" fmla="*/ 1147058 w 1209820"/>
                    <a:gd name="connsiteY14-558" fmla="*/ 1675297 h 2195750"/>
                    <a:gd name="connsiteX15-559" fmla="*/ 1209820 w 1209820"/>
                    <a:gd name="connsiteY15-560" fmla="*/ 2130604 h 2195750"/>
                    <a:gd name="connsiteX16-561" fmla="*/ 1176193 w 1209820"/>
                    <a:gd name="connsiteY16-562" fmla="*/ 2180479 h 2195750"/>
                    <a:gd name="connsiteX17-563" fmla="*/ 1163421 w 1209820"/>
                    <a:gd name="connsiteY17-564" fmla="*/ 2195750 h 2195750"/>
                    <a:gd name="connsiteX18-565" fmla="*/ 953299 w 1209820"/>
                    <a:gd name="connsiteY18-566" fmla="*/ 2093400 h 2195750"/>
                    <a:gd name="connsiteX19-567" fmla="*/ 895094 w 1209820"/>
                    <a:gd name="connsiteY19-568" fmla="*/ 2058040 h 2195750"/>
                    <a:gd name="connsiteX20-569" fmla="*/ 839013 w 1209820"/>
                    <a:gd name="connsiteY20-570" fmla="*/ 2065165 h 2195750"/>
                    <a:gd name="connsiteX21-571" fmla="*/ 644667 w 1209820"/>
                    <a:gd name="connsiteY21-572" fmla="*/ 2074979 h 2195750"/>
                    <a:gd name="connsiteX22-573" fmla="*/ 450320 w 1209820"/>
                    <a:gd name="connsiteY22-574" fmla="*/ 2065165 h 2195750"/>
                    <a:gd name="connsiteX23-575" fmla="*/ 394240 w 1209820"/>
                    <a:gd name="connsiteY23-576" fmla="*/ 2058040 h 2195750"/>
                    <a:gd name="connsiteX24-577" fmla="*/ 326756 w 1209820"/>
                    <a:gd name="connsiteY24-578" fmla="*/ 2051642 h 2195750"/>
                    <a:gd name="connsiteX25-579" fmla="*/ 91115 w 1209820"/>
                    <a:gd name="connsiteY25-580" fmla="*/ 2175451 h 2195750"/>
                    <a:gd name="connsiteX26-581" fmla="*/ 29 w 1209820"/>
                    <a:gd name="connsiteY26-582" fmla="*/ 2190518 h 2195750"/>
                    <a:gd name="connsiteX27-583" fmla="*/ 47172 w 1209820"/>
                    <a:gd name="connsiteY27-584" fmla="*/ 2136689 h 2195750"/>
                    <a:gd name="connsiteX28-585" fmla="*/ 116641 w 1209820"/>
                    <a:gd name="connsiteY28-586" fmla="*/ 2110105 h 2195750"/>
                    <a:gd name="connsiteX29-587" fmla="*/ 158105 w 1209820"/>
                    <a:gd name="connsiteY29-588" fmla="*/ 2075515 h 2195750"/>
                    <a:gd name="connsiteX30-589" fmla="*/ 311690 w 1209820"/>
                    <a:gd name="connsiteY30-590" fmla="*/ 2000890 h 2195750"/>
                    <a:gd name="connsiteX31-591" fmla="*/ 367770 w 1209820"/>
                    <a:gd name="connsiteY31-592" fmla="*/ 2008015 h 2195750"/>
                    <a:gd name="connsiteX32-593" fmla="*/ 562117 w 1209820"/>
                    <a:gd name="connsiteY32-594" fmla="*/ 2017829 h 2195750"/>
                    <a:gd name="connsiteX33-595" fmla="*/ 756463 w 1209820"/>
                    <a:gd name="connsiteY33-596" fmla="*/ 2008015 h 2195750"/>
                    <a:gd name="connsiteX34-597" fmla="*/ 812544 w 1209820"/>
                    <a:gd name="connsiteY34-598" fmla="*/ 2000890 h 2195750"/>
                    <a:gd name="connsiteX35-599" fmla="*/ 870749 w 1209820"/>
                    <a:gd name="connsiteY35-600" fmla="*/ 2036250 h 2195750"/>
                    <a:gd name="connsiteX36-601" fmla="*/ 1080871 w 1209820"/>
                    <a:gd name="connsiteY36-602" fmla="*/ 2138600 h 2195750"/>
                    <a:gd name="connsiteX37-603" fmla="*/ 1093643 w 1209820"/>
                    <a:gd name="connsiteY37-604" fmla="*/ 2123329 h 2195750"/>
                    <a:gd name="connsiteX38-605" fmla="*/ 1127270 w 1209820"/>
                    <a:gd name="connsiteY38-606" fmla="*/ 2073454 h 2195750"/>
                    <a:gd name="connsiteX39-607" fmla="*/ 1064508 w 1209820"/>
                    <a:gd name="connsiteY39-608" fmla="*/ 1618147 h 2195750"/>
                    <a:gd name="connsiteX40-609" fmla="*/ 1040492 w 1209820"/>
                    <a:gd name="connsiteY40-610" fmla="*/ 1563768 h 2195750"/>
                    <a:gd name="connsiteX41-611" fmla="*/ 1038499 w 1209820"/>
                    <a:gd name="connsiteY41-612" fmla="*/ 1554085 h 2195750"/>
                    <a:gd name="connsiteX42-613" fmla="*/ 1016815 w 1209820"/>
                    <a:gd name="connsiteY42-614" fmla="*/ 1487912 h 2195750"/>
                    <a:gd name="connsiteX43-615" fmla="*/ 997232 w 1209820"/>
                    <a:gd name="connsiteY43-616" fmla="*/ 1442770 h 2195750"/>
                    <a:gd name="connsiteX44-617" fmla="*/ 1018185 w 1209820"/>
                    <a:gd name="connsiteY44-618" fmla="*/ 1361282 h 2195750"/>
                    <a:gd name="connsiteX45-619" fmla="*/ 1049291 w 1209820"/>
                    <a:gd name="connsiteY45-620" fmla="*/ 1052708 h 2195750"/>
                    <a:gd name="connsiteX46-621" fmla="*/ 980455 w 1209820"/>
                    <a:gd name="connsiteY46-622" fmla="*/ 597400 h 2195750"/>
                    <a:gd name="connsiteX47-623" fmla="*/ 960553 w 1209820"/>
                    <a:gd name="connsiteY47-624" fmla="*/ 543021 h 2195750"/>
                    <a:gd name="connsiteX48-625" fmla="*/ 958901 w 1209820"/>
                    <a:gd name="connsiteY48-626" fmla="*/ 533338 h 2195750"/>
                    <a:gd name="connsiteX49-627" fmla="*/ 674444 w 1209820"/>
                    <a:gd name="connsiteY49-628" fmla="*/ 46895 h 2195750"/>
                    <a:gd name="connsiteX50-629" fmla="*/ 654268 w 1209820"/>
                    <a:gd name="connsiteY50-630" fmla="*/ 28832 h 2195750"/>
                    <a:gd name="connsiteX51-631" fmla="*/ 628064 w 1209820"/>
                    <a:gd name="connsiteY51-632" fmla="*/ 0 h 2195750"/>
                    <a:gd name="connsiteX0-633" fmla="*/ 628064 w 1209820"/>
                    <a:gd name="connsiteY0-634" fmla="*/ 0 h 2195750"/>
                    <a:gd name="connsiteX1-635" fmla="*/ 656266 w 1209820"/>
                    <a:gd name="connsiteY1-636" fmla="*/ 2544 h 2195750"/>
                    <a:gd name="connsiteX2-637" fmla="*/ 683387 w 1209820"/>
                    <a:gd name="connsiteY2-638" fmla="*/ 27193 h 2195750"/>
                    <a:gd name="connsiteX3-639" fmla="*/ 736818 w 1209820"/>
                    <a:gd name="connsiteY3-640" fmla="*/ 85982 h 2195750"/>
                    <a:gd name="connsiteX4-641" fmla="*/ 756994 w 1209820"/>
                    <a:gd name="connsiteY4-642" fmla="*/ 104045 h 2195750"/>
                    <a:gd name="connsiteX5-643" fmla="*/ 1041451 w 1209820"/>
                    <a:gd name="connsiteY5-644" fmla="*/ 590488 h 2195750"/>
                    <a:gd name="connsiteX6-645" fmla="*/ 1043103 w 1209820"/>
                    <a:gd name="connsiteY6-646" fmla="*/ 600171 h 2195750"/>
                    <a:gd name="connsiteX7-647" fmla="*/ 1063005 w 1209820"/>
                    <a:gd name="connsiteY7-648" fmla="*/ 654550 h 2195750"/>
                    <a:gd name="connsiteX8-649" fmla="*/ 1131841 w 1209820"/>
                    <a:gd name="connsiteY8-650" fmla="*/ 1109858 h 2195750"/>
                    <a:gd name="connsiteX9-651" fmla="*/ 1100735 w 1209820"/>
                    <a:gd name="connsiteY9-652" fmla="*/ 1418432 h 2195750"/>
                    <a:gd name="connsiteX10-653" fmla="*/ 1079782 w 1209820"/>
                    <a:gd name="connsiteY10-654" fmla="*/ 1499920 h 2195750"/>
                    <a:gd name="connsiteX11-655" fmla="*/ 1099365 w 1209820"/>
                    <a:gd name="connsiteY11-656" fmla="*/ 1545062 h 2195750"/>
                    <a:gd name="connsiteX12-657" fmla="*/ 1121049 w 1209820"/>
                    <a:gd name="connsiteY12-658" fmla="*/ 1611235 h 2195750"/>
                    <a:gd name="connsiteX13-659" fmla="*/ 1123042 w 1209820"/>
                    <a:gd name="connsiteY13-660" fmla="*/ 1620918 h 2195750"/>
                    <a:gd name="connsiteX14-661" fmla="*/ 1147058 w 1209820"/>
                    <a:gd name="connsiteY14-662" fmla="*/ 1675297 h 2195750"/>
                    <a:gd name="connsiteX15-663" fmla="*/ 1209820 w 1209820"/>
                    <a:gd name="connsiteY15-664" fmla="*/ 2130604 h 2195750"/>
                    <a:gd name="connsiteX16-665" fmla="*/ 1176193 w 1209820"/>
                    <a:gd name="connsiteY16-666" fmla="*/ 2180479 h 2195750"/>
                    <a:gd name="connsiteX17-667" fmla="*/ 1163421 w 1209820"/>
                    <a:gd name="connsiteY17-668" fmla="*/ 2195750 h 2195750"/>
                    <a:gd name="connsiteX18-669" fmla="*/ 953299 w 1209820"/>
                    <a:gd name="connsiteY18-670" fmla="*/ 2093400 h 2195750"/>
                    <a:gd name="connsiteX19-671" fmla="*/ 895094 w 1209820"/>
                    <a:gd name="connsiteY19-672" fmla="*/ 2058040 h 2195750"/>
                    <a:gd name="connsiteX20-673" fmla="*/ 839013 w 1209820"/>
                    <a:gd name="connsiteY20-674" fmla="*/ 2065165 h 2195750"/>
                    <a:gd name="connsiteX21-675" fmla="*/ 644667 w 1209820"/>
                    <a:gd name="connsiteY21-676" fmla="*/ 2074979 h 2195750"/>
                    <a:gd name="connsiteX22-677" fmla="*/ 450320 w 1209820"/>
                    <a:gd name="connsiteY22-678" fmla="*/ 2065165 h 2195750"/>
                    <a:gd name="connsiteX23-679" fmla="*/ 394240 w 1209820"/>
                    <a:gd name="connsiteY23-680" fmla="*/ 2058040 h 2195750"/>
                    <a:gd name="connsiteX24-681" fmla="*/ 326756 w 1209820"/>
                    <a:gd name="connsiteY24-682" fmla="*/ 2051642 h 2195750"/>
                    <a:gd name="connsiteX25-683" fmla="*/ 91115 w 1209820"/>
                    <a:gd name="connsiteY25-684" fmla="*/ 2175451 h 2195750"/>
                    <a:gd name="connsiteX26-685" fmla="*/ 29 w 1209820"/>
                    <a:gd name="connsiteY26-686" fmla="*/ 2190518 h 2195750"/>
                    <a:gd name="connsiteX27-687" fmla="*/ 47172 w 1209820"/>
                    <a:gd name="connsiteY27-688" fmla="*/ 2136689 h 2195750"/>
                    <a:gd name="connsiteX28-689" fmla="*/ 116641 w 1209820"/>
                    <a:gd name="connsiteY28-690" fmla="*/ 2110105 h 2195750"/>
                    <a:gd name="connsiteX29-691" fmla="*/ 311690 w 1209820"/>
                    <a:gd name="connsiteY29-692" fmla="*/ 2000890 h 2195750"/>
                    <a:gd name="connsiteX30-693" fmla="*/ 367770 w 1209820"/>
                    <a:gd name="connsiteY30-694" fmla="*/ 2008015 h 2195750"/>
                    <a:gd name="connsiteX31-695" fmla="*/ 562117 w 1209820"/>
                    <a:gd name="connsiteY31-696" fmla="*/ 2017829 h 2195750"/>
                    <a:gd name="connsiteX32-697" fmla="*/ 756463 w 1209820"/>
                    <a:gd name="connsiteY32-698" fmla="*/ 2008015 h 2195750"/>
                    <a:gd name="connsiteX33-699" fmla="*/ 812544 w 1209820"/>
                    <a:gd name="connsiteY33-700" fmla="*/ 2000890 h 2195750"/>
                    <a:gd name="connsiteX34-701" fmla="*/ 870749 w 1209820"/>
                    <a:gd name="connsiteY34-702" fmla="*/ 2036250 h 2195750"/>
                    <a:gd name="connsiteX35-703" fmla="*/ 1080871 w 1209820"/>
                    <a:gd name="connsiteY35-704" fmla="*/ 2138600 h 2195750"/>
                    <a:gd name="connsiteX36-705" fmla="*/ 1093643 w 1209820"/>
                    <a:gd name="connsiteY36-706" fmla="*/ 2123329 h 2195750"/>
                    <a:gd name="connsiteX37-707" fmla="*/ 1127270 w 1209820"/>
                    <a:gd name="connsiteY37-708" fmla="*/ 2073454 h 2195750"/>
                    <a:gd name="connsiteX38-709" fmla="*/ 1064508 w 1209820"/>
                    <a:gd name="connsiteY38-710" fmla="*/ 1618147 h 2195750"/>
                    <a:gd name="connsiteX39-711" fmla="*/ 1040492 w 1209820"/>
                    <a:gd name="connsiteY39-712" fmla="*/ 1563768 h 2195750"/>
                    <a:gd name="connsiteX40-713" fmla="*/ 1038499 w 1209820"/>
                    <a:gd name="connsiteY40-714" fmla="*/ 1554085 h 2195750"/>
                    <a:gd name="connsiteX41-715" fmla="*/ 1016815 w 1209820"/>
                    <a:gd name="connsiteY41-716" fmla="*/ 1487912 h 2195750"/>
                    <a:gd name="connsiteX42-717" fmla="*/ 997232 w 1209820"/>
                    <a:gd name="connsiteY42-718" fmla="*/ 1442770 h 2195750"/>
                    <a:gd name="connsiteX43-719" fmla="*/ 1018185 w 1209820"/>
                    <a:gd name="connsiteY43-720" fmla="*/ 1361282 h 2195750"/>
                    <a:gd name="connsiteX44-721" fmla="*/ 1049291 w 1209820"/>
                    <a:gd name="connsiteY44-722" fmla="*/ 1052708 h 2195750"/>
                    <a:gd name="connsiteX45-723" fmla="*/ 980455 w 1209820"/>
                    <a:gd name="connsiteY45-724" fmla="*/ 597400 h 2195750"/>
                    <a:gd name="connsiteX46-725" fmla="*/ 960553 w 1209820"/>
                    <a:gd name="connsiteY46-726" fmla="*/ 543021 h 2195750"/>
                    <a:gd name="connsiteX47-727" fmla="*/ 958901 w 1209820"/>
                    <a:gd name="connsiteY47-728" fmla="*/ 533338 h 2195750"/>
                    <a:gd name="connsiteX48-729" fmla="*/ 674444 w 1209820"/>
                    <a:gd name="connsiteY48-730" fmla="*/ 46895 h 2195750"/>
                    <a:gd name="connsiteX49-731" fmla="*/ 654268 w 1209820"/>
                    <a:gd name="connsiteY49-732" fmla="*/ 28832 h 2195750"/>
                    <a:gd name="connsiteX50-733" fmla="*/ 628064 w 1209820"/>
                    <a:gd name="connsiteY50-734" fmla="*/ 0 h 2195750"/>
                    <a:gd name="connsiteX0-735" fmla="*/ 628064 w 1209820"/>
                    <a:gd name="connsiteY0-736" fmla="*/ 0 h 2195750"/>
                    <a:gd name="connsiteX1-737" fmla="*/ 656266 w 1209820"/>
                    <a:gd name="connsiteY1-738" fmla="*/ 2544 h 2195750"/>
                    <a:gd name="connsiteX2-739" fmla="*/ 683387 w 1209820"/>
                    <a:gd name="connsiteY2-740" fmla="*/ 27193 h 2195750"/>
                    <a:gd name="connsiteX3-741" fmla="*/ 736818 w 1209820"/>
                    <a:gd name="connsiteY3-742" fmla="*/ 85982 h 2195750"/>
                    <a:gd name="connsiteX4-743" fmla="*/ 756994 w 1209820"/>
                    <a:gd name="connsiteY4-744" fmla="*/ 104045 h 2195750"/>
                    <a:gd name="connsiteX5-745" fmla="*/ 1041451 w 1209820"/>
                    <a:gd name="connsiteY5-746" fmla="*/ 590488 h 2195750"/>
                    <a:gd name="connsiteX6-747" fmla="*/ 1043103 w 1209820"/>
                    <a:gd name="connsiteY6-748" fmla="*/ 600171 h 2195750"/>
                    <a:gd name="connsiteX7-749" fmla="*/ 1063005 w 1209820"/>
                    <a:gd name="connsiteY7-750" fmla="*/ 654550 h 2195750"/>
                    <a:gd name="connsiteX8-751" fmla="*/ 1131841 w 1209820"/>
                    <a:gd name="connsiteY8-752" fmla="*/ 1109858 h 2195750"/>
                    <a:gd name="connsiteX9-753" fmla="*/ 1100735 w 1209820"/>
                    <a:gd name="connsiteY9-754" fmla="*/ 1418432 h 2195750"/>
                    <a:gd name="connsiteX10-755" fmla="*/ 1079782 w 1209820"/>
                    <a:gd name="connsiteY10-756" fmla="*/ 1499920 h 2195750"/>
                    <a:gd name="connsiteX11-757" fmla="*/ 1099365 w 1209820"/>
                    <a:gd name="connsiteY11-758" fmla="*/ 1545062 h 2195750"/>
                    <a:gd name="connsiteX12-759" fmla="*/ 1121049 w 1209820"/>
                    <a:gd name="connsiteY12-760" fmla="*/ 1611235 h 2195750"/>
                    <a:gd name="connsiteX13-761" fmla="*/ 1123042 w 1209820"/>
                    <a:gd name="connsiteY13-762" fmla="*/ 1620918 h 2195750"/>
                    <a:gd name="connsiteX14-763" fmla="*/ 1147058 w 1209820"/>
                    <a:gd name="connsiteY14-764" fmla="*/ 1675297 h 2195750"/>
                    <a:gd name="connsiteX15-765" fmla="*/ 1209820 w 1209820"/>
                    <a:gd name="connsiteY15-766" fmla="*/ 2130604 h 2195750"/>
                    <a:gd name="connsiteX16-767" fmla="*/ 1176193 w 1209820"/>
                    <a:gd name="connsiteY16-768" fmla="*/ 2180479 h 2195750"/>
                    <a:gd name="connsiteX17-769" fmla="*/ 1163421 w 1209820"/>
                    <a:gd name="connsiteY17-770" fmla="*/ 2195750 h 2195750"/>
                    <a:gd name="connsiteX18-771" fmla="*/ 953299 w 1209820"/>
                    <a:gd name="connsiteY18-772" fmla="*/ 2093400 h 2195750"/>
                    <a:gd name="connsiteX19-773" fmla="*/ 895094 w 1209820"/>
                    <a:gd name="connsiteY19-774" fmla="*/ 2058040 h 2195750"/>
                    <a:gd name="connsiteX20-775" fmla="*/ 839013 w 1209820"/>
                    <a:gd name="connsiteY20-776" fmla="*/ 2065165 h 2195750"/>
                    <a:gd name="connsiteX21-777" fmla="*/ 644667 w 1209820"/>
                    <a:gd name="connsiteY21-778" fmla="*/ 2074979 h 2195750"/>
                    <a:gd name="connsiteX22-779" fmla="*/ 450320 w 1209820"/>
                    <a:gd name="connsiteY22-780" fmla="*/ 2065165 h 2195750"/>
                    <a:gd name="connsiteX23-781" fmla="*/ 394240 w 1209820"/>
                    <a:gd name="connsiteY23-782" fmla="*/ 2058040 h 2195750"/>
                    <a:gd name="connsiteX24-783" fmla="*/ 326756 w 1209820"/>
                    <a:gd name="connsiteY24-784" fmla="*/ 2051642 h 2195750"/>
                    <a:gd name="connsiteX25-785" fmla="*/ 91115 w 1209820"/>
                    <a:gd name="connsiteY25-786" fmla="*/ 2175451 h 2195750"/>
                    <a:gd name="connsiteX26-787" fmla="*/ 29 w 1209820"/>
                    <a:gd name="connsiteY26-788" fmla="*/ 2190518 h 2195750"/>
                    <a:gd name="connsiteX27-789" fmla="*/ 47172 w 1209820"/>
                    <a:gd name="connsiteY27-790" fmla="*/ 2136689 h 2195750"/>
                    <a:gd name="connsiteX28-791" fmla="*/ 311690 w 1209820"/>
                    <a:gd name="connsiteY28-792" fmla="*/ 2000890 h 2195750"/>
                    <a:gd name="connsiteX29-793" fmla="*/ 367770 w 1209820"/>
                    <a:gd name="connsiteY29-794" fmla="*/ 2008015 h 2195750"/>
                    <a:gd name="connsiteX30-795" fmla="*/ 562117 w 1209820"/>
                    <a:gd name="connsiteY30-796" fmla="*/ 2017829 h 2195750"/>
                    <a:gd name="connsiteX31-797" fmla="*/ 756463 w 1209820"/>
                    <a:gd name="connsiteY31-798" fmla="*/ 2008015 h 2195750"/>
                    <a:gd name="connsiteX32-799" fmla="*/ 812544 w 1209820"/>
                    <a:gd name="connsiteY32-800" fmla="*/ 2000890 h 2195750"/>
                    <a:gd name="connsiteX33-801" fmla="*/ 870749 w 1209820"/>
                    <a:gd name="connsiteY33-802" fmla="*/ 2036250 h 2195750"/>
                    <a:gd name="connsiteX34-803" fmla="*/ 1080871 w 1209820"/>
                    <a:gd name="connsiteY34-804" fmla="*/ 2138600 h 2195750"/>
                    <a:gd name="connsiteX35-805" fmla="*/ 1093643 w 1209820"/>
                    <a:gd name="connsiteY35-806" fmla="*/ 2123329 h 2195750"/>
                    <a:gd name="connsiteX36-807" fmla="*/ 1127270 w 1209820"/>
                    <a:gd name="connsiteY36-808" fmla="*/ 2073454 h 2195750"/>
                    <a:gd name="connsiteX37-809" fmla="*/ 1064508 w 1209820"/>
                    <a:gd name="connsiteY37-810" fmla="*/ 1618147 h 2195750"/>
                    <a:gd name="connsiteX38-811" fmla="*/ 1040492 w 1209820"/>
                    <a:gd name="connsiteY38-812" fmla="*/ 1563768 h 2195750"/>
                    <a:gd name="connsiteX39-813" fmla="*/ 1038499 w 1209820"/>
                    <a:gd name="connsiteY39-814" fmla="*/ 1554085 h 2195750"/>
                    <a:gd name="connsiteX40-815" fmla="*/ 1016815 w 1209820"/>
                    <a:gd name="connsiteY40-816" fmla="*/ 1487912 h 2195750"/>
                    <a:gd name="connsiteX41-817" fmla="*/ 997232 w 1209820"/>
                    <a:gd name="connsiteY41-818" fmla="*/ 1442770 h 2195750"/>
                    <a:gd name="connsiteX42-819" fmla="*/ 1018185 w 1209820"/>
                    <a:gd name="connsiteY42-820" fmla="*/ 1361282 h 2195750"/>
                    <a:gd name="connsiteX43-821" fmla="*/ 1049291 w 1209820"/>
                    <a:gd name="connsiteY43-822" fmla="*/ 1052708 h 2195750"/>
                    <a:gd name="connsiteX44-823" fmla="*/ 980455 w 1209820"/>
                    <a:gd name="connsiteY44-824" fmla="*/ 597400 h 2195750"/>
                    <a:gd name="connsiteX45-825" fmla="*/ 960553 w 1209820"/>
                    <a:gd name="connsiteY45-826" fmla="*/ 543021 h 2195750"/>
                    <a:gd name="connsiteX46-827" fmla="*/ 958901 w 1209820"/>
                    <a:gd name="connsiteY46-828" fmla="*/ 533338 h 2195750"/>
                    <a:gd name="connsiteX47-829" fmla="*/ 674444 w 1209820"/>
                    <a:gd name="connsiteY47-830" fmla="*/ 46895 h 2195750"/>
                    <a:gd name="connsiteX48-831" fmla="*/ 654268 w 1209820"/>
                    <a:gd name="connsiteY48-832" fmla="*/ 28832 h 2195750"/>
                    <a:gd name="connsiteX49-833" fmla="*/ 628064 w 1209820"/>
                    <a:gd name="connsiteY49-834" fmla="*/ 0 h 2195750"/>
                    <a:gd name="connsiteX0-835" fmla="*/ 628035 w 1209791"/>
                    <a:gd name="connsiteY0-836" fmla="*/ 0 h 2195750"/>
                    <a:gd name="connsiteX1-837" fmla="*/ 656237 w 1209791"/>
                    <a:gd name="connsiteY1-838" fmla="*/ 2544 h 2195750"/>
                    <a:gd name="connsiteX2-839" fmla="*/ 683358 w 1209791"/>
                    <a:gd name="connsiteY2-840" fmla="*/ 27193 h 2195750"/>
                    <a:gd name="connsiteX3-841" fmla="*/ 736789 w 1209791"/>
                    <a:gd name="connsiteY3-842" fmla="*/ 85982 h 2195750"/>
                    <a:gd name="connsiteX4-843" fmla="*/ 756965 w 1209791"/>
                    <a:gd name="connsiteY4-844" fmla="*/ 104045 h 2195750"/>
                    <a:gd name="connsiteX5-845" fmla="*/ 1041422 w 1209791"/>
                    <a:gd name="connsiteY5-846" fmla="*/ 590488 h 2195750"/>
                    <a:gd name="connsiteX6-847" fmla="*/ 1043074 w 1209791"/>
                    <a:gd name="connsiteY6-848" fmla="*/ 600171 h 2195750"/>
                    <a:gd name="connsiteX7-849" fmla="*/ 1062976 w 1209791"/>
                    <a:gd name="connsiteY7-850" fmla="*/ 654550 h 2195750"/>
                    <a:gd name="connsiteX8-851" fmla="*/ 1131812 w 1209791"/>
                    <a:gd name="connsiteY8-852" fmla="*/ 1109858 h 2195750"/>
                    <a:gd name="connsiteX9-853" fmla="*/ 1100706 w 1209791"/>
                    <a:gd name="connsiteY9-854" fmla="*/ 1418432 h 2195750"/>
                    <a:gd name="connsiteX10-855" fmla="*/ 1079753 w 1209791"/>
                    <a:gd name="connsiteY10-856" fmla="*/ 1499920 h 2195750"/>
                    <a:gd name="connsiteX11-857" fmla="*/ 1099336 w 1209791"/>
                    <a:gd name="connsiteY11-858" fmla="*/ 1545062 h 2195750"/>
                    <a:gd name="connsiteX12-859" fmla="*/ 1121020 w 1209791"/>
                    <a:gd name="connsiteY12-860" fmla="*/ 1611235 h 2195750"/>
                    <a:gd name="connsiteX13-861" fmla="*/ 1123013 w 1209791"/>
                    <a:gd name="connsiteY13-862" fmla="*/ 1620918 h 2195750"/>
                    <a:gd name="connsiteX14-863" fmla="*/ 1147029 w 1209791"/>
                    <a:gd name="connsiteY14-864" fmla="*/ 1675297 h 2195750"/>
                    <a:gd name="connsiteX15-865" fmla="*/ 1209791 w 1209791"/>
                    <a:gd name="connsiteY15-866" fmla="*/ 2130604 h 2195750"/>
                    <a:gd name="connsiteX16-867" fmla="*/ 1176164 w 1209791"/>
                    <a:gd name="connsiteY16-868" fmla="*/ 2180479 h 2195750"/>
                    <a:gd name="connsiteX17-869" fmla="*/ 1163392 w 1209791"/>
                    <a:gd name="connsiteY17-870" fmla="*/ 2195750 h 2195750"/>
                    <a:gd name="connsiteX18-871" fmla="*/ 953270 w 1209791"/>
                    <a:gd name="connsiteY18-872" fmla="*/ 2093400 h 2195750"/>
                    <a:gd name="connsiteX19-873" fmla="*/ 895065 w 1209791"/>
                    <a:gd name="connsiteY19-874" fmla="*/ 2058040 h 2195750"/>
                    <a:gd name="connsiteX20-875" fmla="*/ 838984 w 1209791"/>
                    <a:gd name="connsiteY20-876" fmla="*/ 2065165 h 2195750"/>
                    <a:gd name="connsiteX21-877" fmla="*/ 644638 w 1209791"/>
                    <a:gd name="connsiteY21-878" fmla="*/ 2074979 h 2195750"/>
                    <a:gd name="connsiteX22-879" fmla="*/ 450291 w 1209791"/>
                    <a:gd name="connsiteY22-880" fmla="*/ 2065165 h 2195750"/>
                    <a:gd name="connsiteX23-881" fmla="*/ 394211 w 1209791"/>
                    <a:gd name="connsiteY23-882" fmla="*/ 2058040 h 2195750"/>
                    <a:gd name="connsiteX24-883" fmla="*/ 326727 w 1209791"/>
                    <a:gd name="connsiteY24-884" fmla="*/ 2051642 h 2195750"/>
                    <a:gd name="connsiteX25-885" fmla="*/ 91086 w 1209791"/>
                    <a:gd name="connsiteY25-886" fmla="*/ 2175451 h 2195750"/>
                    <a:gd name="connsiteX26-887" fmla="*/ 0 w 1209791"/>
                    <a:gd name="connsiteY26-888" fmla="*/ 2190518 h 2195750"/>
                    <a:gd name="connsiteX27-889" fmla="*/ 311661 w 1209791"/>
                    <a:gd name="connsiteY27-890" fmla="*/ 2000890 h 2195750"/>
                    <a:gd name="connsiteX28-891" fmla="*/ 367741 w 1209791"/>
                    <a:gd name="connsiteY28-892" fmla="*/ 2008015 h 2195750"/>
                    <a:gd name="connsiteX29-893" fmla="*/ 562088 w 1209791"/>
                    <a:gd name="connsiteY29-894" fmla="*/ 2017829 h 2195750"/>
                    <a:gd name="connsiteX30-895" fmla="*/ 756434 w 1209791"/>
                    <a:gd name="connsiteY30-896" fmla="*/ 2008015 h 2195750"/>
                    <a:gd name="connsiteX31-897" fmla="*/ 812515 w 1209791"/>
                    <a:gd name="connsiteY31-898" fmla="*/ 2000890 h 2195750"/>
                    <a:gd name="connsiteX32-899" fmla="*/ 870720 w 1209791"/>
                    <a:gd name="connsiteY32-900" fmla="*/ 2036250 h 2195750"/>
                    <a:gd name="connsiteX33-901" fmla="*/ 1080842 w 1209791"/>
                    <a:gd name="connsiteY33-902" fmla="*/ 2138600 h 2195750"/>
                    <a:gd name="connsiteX34-903" fmla="*/ 1093614 w 1209791"/>
                    <a:gd name="connsiteY34-904" fmla="*/ 2123329 h 2195750"/>
                    <a:gd name="connsiteX35-905" fmla="*/ 1127241 w 1209791"/>
                    <a:gd name="connsiteY35-906" fmla="*/ 2073454 h 2195750"/>
                    <a:gd name="connsiteX36-907" fmla="*/ 1064479 w 1209791"/>
                    <a:gd name="connsiteY36-908" fmla="*/ 1618147 h 2195750"/>
                    <a:gd name="connsiteX37-909" fmla="*/ 1040463 w 1209791"/>
                    <a:gd name="connsiteY37-910" fmla="*/ 1563768 h 2195750"/>
                    <a:gd name="connsiteX38-911" fmla="*/ 1038470 w 1209791"/>
                    <a:gd name="connsiteY38-912" fmla="*/ 1554085 h 2195750"/>
                    <a:gd name="connsiteX39-913" fmla="*/ 1016786 w 1209791"/>
                    <a:gd name="connsiteY39-914" fmla="*/ 1487912 h 2195750"/>
                    <a:gd name="connsiteX40-915" fmla="*/ 997203 w 1209791"/>
                    <a:gd name="connsiteY40-916" fmla="*/ 1442770 h 2195750"/>
                    <a:gd name="connsiteX41-917" fmla="*/ 1018156 w 1209791"/>
                    <a:gd name="connsiteY41-918" fmla="*/ 1361282 h 2195750"/>
                    <a:gd name="connsiteX42-919" fmla="*/ 1049262 w 1209791"/>
                    <a:gd name="connsiteY42-920" fmla="*/ 1052708 h 2195750"/>
                    <a:gd name="connsiteX43-921" fmla="*/ 980426 w 1209791"/>
                    <a:gd name="connsiteY43-922" fmla="*/ 597400 h 2195750"/>
                    <a:gd name="connsiteX44-923" fmla="*/ 960524 w 1209791"/>
                    <a:gd name="connsiteY44-924" fmla="*/ 543021 h 2195750"/>
                    <a:gd name="connsiteX45-925" fmla="*/ 958872 w 1209791"/>
                    <a:gd name="connsiteY45-926" fmla="*/ 533338 h 2195750"/>
                    <a:gd name="connsiteX46-927" fmla="*/ 674415 w 1209791"/>
                    <a:gd name="connsiteY46-928" fmla="*/ 46895 h 2195750"/>
                    <a:gd name="connsiteX47-929" fmla="*/ 654239 w 1209791"/>
                    <a:gd name="connsiteY47-930" fmla="*/ 28832 h 2195750"/>
                    <a:gd name="connsiteX48-931" fmla="*/ 628035 w 1209791"/>
                    <a:gd name="connsiteY48-932" fmla="*/ 0 h 2195750"/>
                    <a:gd name="connsiteX0-933" fmla="*/ 632841 w 1214597"/>
                    <a:gd name="connsiteY0-934" fmla="*/ 0 h 2195750"/>
                    <a:gd name="connsiteX1-935" fmla="*/ 661043 w 1214597"/>
                    <a:gd name="connsiteY1-936" fmla="*/ 2544 h 2195750"/>
                    <a:gd name="connsiteX2-937" fmla="*/ 688164 w 1214597"/>
                    <a:gd name="connsiteY2-938" fmla="*/ 27193 h 2195750"/>
                    <a:gd name="connsiteX3-939" fmla="*/ 741595 w 1214597"/>
                    <a:gd name="connsiteY3-940" fmla="*/ 85982 h 2195750"/>
                    <a:gd name="connsiteX4-941" fmla="*/ 761771 w 1214597"/>
                    <a:gd name="connsiteY4-942" fmla="*/ 104045 h 2195750"/>
                    <a:gd name="connsiteX5-943" fmla="*/ 1046228 w 1214597"/>
                    <a:gd name="connsiteY5-944" fmla="*/ 590488 h 2195750"/>
                    <a:gd name="connsiteX6-945" fmla="*/ 1047880 w 1214597"/>
                    <a:gd name="connsiteY6-946" fmla="*/ 600171 h 2195750"/>
                    <a:gd name="connsiteX7-947" fmla="*/ 1067782 w 1214597"/>
                    <a:gd name="connsiteY7-948" fmla="*/ 654550 h 2195750"/>
                    <a:gd name="connsiteX8-949" fmla="*/ 1136618 w 1214597"/>
                    <a:gd name="connsiteY8-950" fmla="*/ 1109858 h 2195750"/>
                    <a:gd name="connsiteX9-951" fmla="*/ 1105512 w 1214597"/>
                    <a:gd name="connsiteY9-952" fmla="*/ 1418432 h 2195750"/>
                    <a:gd name="connsiteX10-953" fmla="*/ 1084559 w 1214597"/>
                    <a:gd name="connsiteY10-954" fmla="*/ 1499920 h 2195750"/>
                    <a:gd name="connsiteX11-955" fmla="*/ 1104142 w 1214597"/>
                    <a:gd name="connsiteY11-956" fmla="*/ 1545062 h 2195750"/>
                    <a:gd name="connsiteX12-957" fmla="*/ 1125826 w 1214597"/>
                    <a:gd name="connsiteY12-958" fmla="*/ 1611235 h 2195750"/>
                    <a:gd name="connsiteX13-959" fmla="*/ 1127819 w 1214597"/>
                    <a:gd name="connsiteY13-960" fmla="*/ 1620918 h 2195750"/>
                    <a:gd name="connsiteX14-961" fmla="*/ 1151835 w 1214597"/>
                    <a:gd name="connsiteY14-962" fmla="*/ 1675297 h 2195750"/>
                    <a:gd name="connsiteX15-963" fmla="*/ 1214597 w 1214597"/>
                    <a:gd name="connsiteY15-964" fmla="*/ 2130604 h 2195750"/>
                    <a:gd name="connsiteX16-965" fmla="*/ 1180970 w 1214597"/>
                    <a:gd name="connsiteY16-966" fmla="*/ 2180479 h 2195750"/>
                    <a:gd name="connsiteX17-967" fmla="*/ 1168198 w 1214597"/>
                    <a:gd name="connsiteY17-968" fmla="*/ 2195750 h 2195750"/>
                    <a:gd name="connsiteX18-969" fmla="*/ 958076 w 1214597"/>
                    <a:gd name="connsiteY18-970" fmla="*/ 2093400 h 2195750"/>
                    <a:gd name="connsiteX19-971" fmla="*/ 899871 w 1214597"/>
                    <a:gd name="connsiteY19-972" fmla="*/ 2058040 h 2195750"/>
                    <a:gd name="connsiteX20-973" fmla="*/ 843790 w 1214597"/>
                    <a:gd name="connsiteY20-974" fmla="*/ 2065165 h 2195750"/>
                    <a:gd name="connsiteX21-975" fmla="*/ 649444 w 1214597"/>
                    <a:gd name="connsiteY21-976" fmla="*/ 2074979 h 2195750"/>
                    <a:gd name="connsiteX22-977" fmla="*/ 455097 w 1214597"/>
                    <a:gd name="connsiteY22-978" fmla="*/ 2065165 h 2195750"/>
                    <a:gd name="connsiteX23-979" fmla="*/ 399017 w 1214597"/>
                    <a:gd name="connsiteY23-980" fmla="*/ 2058040 h 2195750"/>
                    <a:gd name="connsiteX24-981" fmla="*/ 331533 w 1214597"/>
                    <a:gd name="connsiteY24-982" fmla="*/ 2051642 h 2195750"/>
                    <a:gd name="connsiteX25-983" fmla="*/ 95892 w 1214597"/>
                    <a:gd name="connsiteY25-984" fmla="*/ 2175451 h 2195750"/>
                    <a:gd name="connsiteX26-985" fmla="*/ 0 w 1214597"/>
                    <a:gd name="connsiteY26-986" fmla="*/ 2190518 h 2195750"/>
                    <a:gd name="connsiteX27-987" fmla="*/ 316467 w 1214597"/>
                    <a:gd name="connsiteY27-988" fmla="*/ 2000890 h 2195750"/>
                    <a:gd name="connsiteX28-989" fmla="*/ 372547 w 1214597"/>
                    <a:gd name="connsiteY28-990" fmla="*/ 2008015 h 2195750"/>
                    <a:gd name="connsiteX29-991" fmla="*/ 566894 w 1214597"/>
                    <a:gd name="connsiteY29-992" fmla="*/ 2017829 h 2195750"/>
                    <a:gd name="connsiteX30-993" fmla="*/ 761240 w 1214597"/>
                    <a:gd name="connsiteY30-994" fmla="*/ 2008015 h 2195750"/>
                    <a:gd name="connsiteX31-995" fmla="*/ 817321 w 1214597"/>
                    <a:gd name="connsiteY31-996" fmla="*/ 2000890 h 2195750"/>
                    <a:gd name="connsiteX32-997" fmla="*/ 875526 w 1214597"/>
                    <a:gd name="connsiteY32-998" fmla="*/ 2036250 h 2195750"/>
                    <a:gd name="connsiteX33-999" fmla="*/ 1085648 w 1214597"/>
                    <a:gd name="connsiteY33-1000" fmla="*/ 2138600 h 2195750"/>
                    <a:gd name="connsiteX34-1001" fmla="*/ 1098420 w 1214597"/>
                    <a:gd name="connsiteY34-1002" fmla="*/ 2123329 h 2195750"/>
                    <a:gd name="connsiteX35-1003" fmla="*/ 1132047 w 1214597"/>
                    <a:gd name="connsiteY35-1004" fmla="*/ 2073454 h 2195750"/>
                    <a:gd name="connsiteX36-1005" fmla="*/ 1069285 w 1214597"/>
                    <a:gd name="connsiteY36-1006" fmla="*/ 1618147 h 2195750"/>
                    <a:gd name="connsiteX37-1007" fmla="*/ 1045269 w 1214597"/>
                    <a:gd name="connsiteY37-1008" fmla="*/ 1563768 h 2195750"/>
                    <a:gd name="connsiteX38-1009" fmla="*/ 1043276 w 1214597"/>
                    <a:gd name="connsiteY38-1010" fmla="*/ 1554085 h 2195750"/>
                    <a:gd name="connsiteX39-1011" fmla="*/ 1021592 w 1214597"/>
                    <a:gd name="connsiteY39-1012" fmla="*/ 1487912 h 2195750"/>
                    <a:gd name="connsiteX40-1013" fmla="*/ 1002009 w 1214597"/>
                    <a:gd name="connsiteY40-1014" fmla="*/ 1442770 h 2195750"/>
                    <a:gd name="connsiteX41-1015" fmla="*/ 1022962 w 1214597"/>
                    <a:gd name="connsiteY41-1016" fmla="*/ 1361282 h 2195750"/>
                    <a:gd name="connsiteX42-1017" fmla="*/ 1054068 w 1214597"/>
                    <a:gd name="connsiteY42-1018" fmla="*/ 1052708 h 2195750"/>
                    <a:gd name="connsiteX43-1019" fmla="*/ 985232 w 1214597"/>
                    <a:gd name="connsiteY43-1020" fmla="*/ 597400 h 2195750"/>
                    <a:gd name="connsiteX44-1021" fmla="*/ 965330 w 1214597"/>
                    <a:gd name="connsiteY44-1022" fmla="*/ 543021 h 2195750"/>
                    <a:gd name="connsiteX45-1023" fmla="*/ 963678 w 1214597"/>
                    <a:gd name="connsiteY45-1024" fmla="*/ 533338 h 2195750"/>
                    <a:gd name="connsiteX46-1025" fmla="*/ 679221 w 1214597"/>
                    <a:gd name="connsiteY46-1026" fmla="*/ 46895 h 2195750"/>
                    <a:gd name="connsiteX47-1027" fmla="*/ 659045 w 1214597"/>
                    <a:gd name="connsiteY47-1028" fmla="*/ 28832 h 2195750"/>
                    <a:gd name="connsiteX48-1029" fmla="*/ 632841 w 1214597"/>
                    <a:gd name="connsiteY48-1030" fmla="*/ 0 h 2195750"/>
                    <a:gd name="connsiteX0-1031" fmla="*/ 632841 w 1214597"/>
                    <a:gd name="connsiteY0-1032" fmla="*/ 0 h 2195750"/>
                    <a:gd name="connsiteX1-1033" fmla="*/ 661043 w 1214597"/>
                    <a:gd name="connsiteY1-1034" fmla="*/ 2544 h 2195750"/>
                    <a:gd name="connsiteX2-1035" fmla="*/ 688164 w 1214597"/>
                    <a:gd name="connsiteY2-1036" fmla="*/ 27193 h 2195750"/>
                    <a:gd name="connsiteX3-1037" fmla="*/ 741595 w 1214597"/>
                    <a:gd name="connsiteY3-1038" fmla="*/ 85982 h 2195750"/>
                    <a:gd name="connsiteX4-1039" fmla="*/ 761771 w 1214597"/>
                    <a:gd name="connsiteY4-1040" fmla="*/ 104045 h 2195750"/>
                    <a:gd name="connsiteX5-1041" fmla="*/ 1046228 w 1214597"/>
                    <a:gd name="connsiteY5-1042" fmla="*/ 590488 h 2195750"/>
                    <a:gd name="connsiteX6-1043" fmla="*/ 1047880 w 1214597"/>
                    <a:gd name="connsiteY6-1044" fmla="*/ 600171 h 2195750"/>
                    <a:gd name="connsiteX7-1045" fmla="*/ 1067782 w 1214597"/>
                    <a:gd name="connsiteY7-1046" fmla="*/ 654550 h 2195750"/>
                    <a:gd name="connsiteX8-1047" fmla="*/ 1136618 w 1214597"/>
                    <a:gd name="connsiteY8-1048" fmla="*/ 1109858 h 2195750"/>
                    <a:gd name="connsiteX9-1049" fmla="*/ 1105512 w 1214597"/>
                    <a:gd name="connsiteY9-1050" fmla="*/ 1418432 h 2195750"/>
                    <a:gd name="connsiteX10-1051" fmla="*/ 1084559 w 1214597"/>
                    <a:gd name="connsiteY10-1052" fmla="*/ 1499920 h 2195750"/>
                    <a:gd name="connsiteX11-1053" fmla="*/ 1104142 w 1214597"/>
                    <a:gd name="connsiteY11-1054" fmla="*/ 1545062 h 2195750"/>
                    <a:gd name="connsiteX12-1055" fmla="*/ 1125826 w 1214597"/>
                    <a:gd name="connsiteY12-1056" fmla="*/ 1611235 h 2195750"/>
                    <a:gd name="connsiteX13-1057" fmla="*/ 1127819 w 1214597"/>
                    <a:gd name="connsiteY13-1058" fmla="*/ 1620918 h 2195750"/>
                    <a:gd name="connsiteX14-1059" fmla="*/ 1151835 w 1214597"/>
                    <a:gd name="connsiteY14-1060" fmla="*/ 1675297 h 2195750"/>
                    <a:gd name="connsiteX15-1061" fmla="*/ 1214597 w 1214597"/>
                    <a:gd name="connsiteY15-1062" fmla="*/ 2130604 h 2195750"/>
                    <a:gd name="connsiteX16-1063" fmla="*/ 1180970 w 1214597"/>
                    <a:gd name="connsiteY16-1064" fmla="*/ 2180479 h 2195750"/>
                    <a:gd name="connsiteX17-1065" fmla="*/ 1168198 w 1214597"/>
                    <a:gd name="connsiteY17-1066" fmla="*/ 2195750 h 2195750"/>
                    <a:gd name="connsiteX18-1067" fmla="*/ 958076 w 1214597"/>
                    <a:gd name="connsiteY18-1068" fmla="*/ 2093400 h 2195750"/>
                    <a:gd name="connsiteX19-1069" fmla="*/ 899871 w 1214597"/>
                    <a:gd name="connsiteY19-1070" fmla="*/ 2058040 h 2195750"/>
                    <a:gd name="connsiteX20-1071" fmla="*/ 843790 w 1214597"/>
                    <a:gd name="connsiteY20-1072" fmla="*/ 2065165 h 2195750"/>
                    <a:gd name="connsiteX21-1073" fmla="*/ 649444 w 1214597"/>
                    <a:gd name="connsiteY21-1074" fmla="*/ 2074979 h 2195750"/>
                    <a:gd name="connsiteX22-1075" fmla="*/ 455097 w 1214597"/>
                    <a:gd name="connsiteY22-1076" fmla="*/ 2065165 h 2195750"/>
                    <a:gd name="connsiteX23-1077" fmla="*/ 399017 w 1214597"/>
                    <a:gd name="connsiteY23-1078" fmla="*/ 2058040 h 2195750"/>
                    <a:gd name="connsiteX24-1079" fmla="*/ 331533 w 1214597"/>
                    <a:gd name="connsiteY24-1080" fmla="*/ 2051642 h 2195750"/>
                    <a:gd name="connsiteX25-1081" fmla="*/ 95892 w 1214597"/>
                    <a:gd name="connsiteY25-1082" fmla="*/ 2175451 h 2195750"/>
                    <a:gd name="connsiteX26-1083" fmla="*/ 0 w 1214597"/>
                    <a:gd name="connsiteY26-1084" fmla="*/ 2190518 h 2195750"/>
                    <a:gd name="connsiteX27-1085" fmla="*/ 249188 w 1214597"/>
                    <a:gd name="connsiteY27-1086" fmla="*/ 2054130 h 2195750"/>
                    <a:gd name="connsiteX28-1087" fmla="*/ 372547 w 1214597"/>
                    <a:gd name="connsiteY28-1088" fmla="*/ 2008015 h 2195750"/>
                    <a:gd name="connsiteX29-1089" fmla="*/ 566894 w 1214597"/>
                    <a:gd name="connsiteY29-1090" fmla="*/ 2017829 h 2195750"/>
                    <a:gd name="connsiteX30-1091" fmla="*/ 761240 w 1214597"/>
                    <a:gd name="connsiteY30-1092" fmla="*/ 2008015 h 2195750"/>
                    <a:gd name="connsiteX31-1093" fmla="*/ 817321 w 1214597"/>
                    <a:gd name="connsiteY31-1094" fmla="*/ 2000890 h 2195750"/>
                    <a:gd name="connsiteX32-1095" fmla="*/ 875526 w 1214597"/>
                    <a:gd name="connsiteY32-1096" fmla="*/ 2036250 h 2195750"/>
                    <a:gd name="connsiteX33-1097" fmla="*/ 1085648 w 1214597"/>
                    <a:gd name="connsiteY33-1098" fmla="*/ 2138600 h 2195750"/>
                    <a:gd name="connsiteX34-1099" fmla="*/ 1098420 w 1214597"/>
                    <a:gd name="connsiteY34-1100" fmla="*/ 2123329 h 2195750"/>
                    <a:gd name="connsiteX35-1101" fmla="*/ 1132047 w 1214597"/>
                    <a:gd name="connsiteY35-1102" fmla="*/ 2073454 h 2195750"/>
                    <a:gd name="connsiteX36-1103" fmla="*/ 1069285 w 1214597"/>
                    <a:gd name="connsiteY36-1104" fmla="*/ 1618147 h 2195750"/>
                    <a:gd name="connsiteX37-1105" fmla="*/ 1045269 w 1214597"/>
                    <a:gd name="connsiteY37-1106" fmla="*/ 1563768 h 2195750"/>
                    <a:gd name="connsiteX38-1107" fmla="*/ 1043276 w 1214597"/>
                    <a:gd name="connsiteY38-1108" fmla="*/ 1554085 h 2195750"/>
                    <a:gd name="connsiteX39-1109" fmla="*/ 1021592 w 1214597"/>
                    <a:gd name="connsiteY39-1110" fmla="*/ 1487912 h 2195750"/>
                    <a:gd name="connsiteX40-1111" fmla="*/ 1002009 w 1214597"/>
                    <a:gd name="connsiteY40-1112" fmla="*/ 1442770 h 2195750"/>
                    <a:gd name="connsiteX41-1113" fmla="*/ 1022962 w 1214597"/>
                    <a:gd name="connsiteY41-1114" fmla="*/ 1361282 h 2195750"/>
                    <a:gd name="connsiteX42-1115" fmla="*/ 1054068 w 1214597"/>
                    <a:gd name="connsiteY42-1116" fmla="*/ 1052708 h 2195750"/>
                    <a:gd name="connsiteX43-1117" fmla="*/ 985232 w 1214597"/>
                    <a:gd name="connsiteY43-1118" fmla="*/ 597400 h 2195750"/>
                    <a:gd name="connsiteX44-1119" fmla="*/ 965330 w 1214597"/>
                    <a:gd name="connsiteY44-1120" fmla="*/ 543021 h 2195750"/>
                    <a:gd name="connsiteX45-1121" fmla="*/ 963678 w 1214597"/>
                    <a:gd name="connsiteY45-1122" fmla="*/ 533338 h 2195750"/>
                    <a:gd name="connsiteX46-1123" fmla="*/ 679221 w 1214597"/>
                    <a:gd name="connsiteY46-1124" fmla="*/ 46895 h 2195750"/>
                    <a:gd name="connsiteX47-1125" fmla="*/ 659045 w 1214597"/>
                    <a:gd name="connsiteY47-1126" fmla="*/ 28832 h 2195750"/>
                    <a:gd name="connsiteX48-1127" fmla="*/ 632841 w 1214597"/>
                    <a:gd name="connsiteY48-1128" fmla="*/ 0 h 2195750"/>
                    <a:gd name="connsiteX0-1129" fmla="*/ 632841 w 1214597"/>
                    <a:gd name="connsiteY0-1130" fmla="*/ 0 h 2195750"/>
                    <a:gd name="connsiteX1-1131" fmla="*/ 661043 w 1214597"/>
                    <a:gd name="connsiteY1-1132" fmla="*/ 2544 h 2195750"/>
                    <a:gd name="connsiteX2-1133" fmla="*/ 688164 w 1214597"/>
                    <a:gd name="connsiteY2-1134" fmla="*/ 27193 h 2195750"/>
                    <a:gd name="connsiteX3-1135" fmla="*/ 741595 w 1214597"/>
                    <a:gd name="connsiteY3-1136" fmla="*/ 85982 h 2195750"/>
                    <a:gd name="connsiteX4-1137" fmla="*/ 761771 w 1214597"/>
                    <a:gd name="connsiteY4-1138" fmla="*/ 104045 h 2195750"/>
                    <a:gd name="connsiteX5-1139" fmla="*/ 1046228 w 1214597"/>
                    <a:gd name="connsiteY5-1140" fmla="*/ 590488 h 2195750"/>
                    <a:gd name="connsiteX6-1141" fmla="*/ 1047880 w 1214597"/>
                    <a:gd name="connsiteY6-1142" fmla="*/ 600171 h 2195750"/>
                    <a:gd name="connsiteX7-1143" fmla="*/ 1067782 w 1214597"/>
                    <a:gd name="connsiteY7-1144" fmla="*/ 654550 h 2195750"/>
                    <a:gd name="connsiteX8-1145" fmla="*/ 1136618 w 1214597"/>
                    <a:gd name="connsiteY8-1146" fmla="*/ 1109858 h 2195750"/>
                    <a:gd name="connsiteX9-1147" fmla="*/ 1105512 w 1214597"/>
                    <a:gd name="connsiteY9-1148" fmla="*/ 1418432 h 2195750"/>
                    <a:gd name="connsiteX10-1149" fmla="*/ 1084559 w 1214597"/>
                    <a:gd name="connsiteY10-1150" fmla="*/ 1499920 h 2195750"/>
                    <a:gd name="connsiteX11-1151" fmla="*/ 1104142 w 1214597"/>
                    <a:gd name="connsiteY11-1152" fmla="*/ 1545062 h 2195750"/>
                    <a:gd name="connsiteX12-1153" fmla="*/ 1125826 w 1214597"/>
                    <a:gd name="connsiteY12-1154" fmla="*/ 1611235 h 2195750"/>
                    <a:gd name="connsiteX13-1155" fmla="*/ 1127819 w 1214597"/>
                    <a:gd name="connsiteY13-1156" fmla="*/ 1620918 h 2195750"/>
                    <a:gd name="connsiteX14-1157" fmla="*/ 1151835 w 1214597"/>
                    <a:gd name="connsiteY14-1158" fmla="*/ 1675297 h 2195750"/>
                    <a:gd name="connsiteX15-1159" fmla="*/ 1214597 w 1214597"/>
                    <a:gd name="connsiteY15-1160" fmla="*/ 2130604 h 2195750"/>
                    <a:gd name="connsiteX16-1161" fmla="*/ 1180970 w 1214597"/>
                    <a:gd name="connsiteY16-1162" fmla="*/ 2180479 h 2195750"/>
                    <a:gd name="connsiteX17-1163" fmla="*/ 1168198 w 1214597"/>
                    <a:gd name="connsiteY17-1164" fmla="*/ 2195750 h 2195750"/>
                    <a:gd name="connsiteX18-1165" fmla="*/ 958076 w 1214597"/>
                    <a:gd name="connsiteY18-1166" fmla="*/ 2093400 h 2195750"/>
                    <a:gd name="connsiteX19-1167" fmla="*/ 899871 w 1214597"/>
                    <a:gd name="connsiteY19-1168" fmla="*/ 2058040 h 2195750"/>
                    <a:gd name="connsiteX20-1169" fmla="*/ 843790 w 1214597"/>
                    <a:gd name="connsiteY20-1170" fmla="*/ 2065165 h 2195750"/>
                    <a:gd name="connsiteX21-1171" fmla="*/ 649444 w 1214597"/>
                    <a:gd name="connsiteY21-1172" fmla="*/ 2074979 h 2195750"/>
                    <a:gd name="connsiteX22-1173" fmla="*/ 455097 w 1214597"/>
                    <a:gd name="connsiteY22-1174" fmla="*/ 2065165 h 2195750"/>
                    <a:gd name="connsiteX23-1175" fmla="*/ 399017 w 1214597"/>
                    <a:gd name="connsiteY23-1176" fmla="*/ 2058040 h 2195750"/>
                    <a:gd name="connsiteX24-1177" fmla="*/ 331533 w 1214597"/>
                    <a:gd name="connsiteY24-1178" fmla="*/ 2051642 h 2195750"/>
                    <a:gd name="connsiteX25-1179" fmla="*/ 95892 w 1214597"/>
                    <a:gd name="connsiteY25-1180" fmla="*/ 2175451 h 2195750"/>
                    <a:gd name="connsiteX26-1181" fmla="*/ 0 w 1214597"/>
                    <a:gd name="connsiteY26-1182" fmla="*/ 2190518 h 2195750"/>
                    <a:gd name="connsiteX27-1183" fmla="*/ 249188 w 1214597"/>
                    <a:gd name="connsiteY27-1184" fmla="*/ 2054130 h 2195750"/>
                    <a:gd name="connsiteX28-1185" fmla="*/ 372547 w 1214597"/>
                    <a:gd name="connsiteY28-1186" fmla="*/ 2008015 h 2195750"/>
                    <a:gd name="connsiteX29-1187" fmla="*/ 566894 w 1214597"/>
                    <a:gd name="connsiteY29-1188" fmla="*/ 2017829 h 2195750"/>
                    <a:gd name="connsiteX30-1189" fmla="*/ 761240 w 1214597"/>
                    <a:gd name="connsiteY30-1190" fmla="*/ 2008015 h 2195750"/>
                    <a:gd name="connsiteX31-1191" fmla="*/ 817321 w 1214597"/>
                    <a:gd name="connsiteY31-1192" fmla="*/ 2000890 h 2195750"/>
                    <a:gd name="connsiteX32-1193" fmla="*/ 875526 w 1214597"/>
                    <a:gd name="connsiteY32-1194" fmla="*/ 2036250 h 2195750"/>
                    <a:gd name="connsiteX33-1195" fmla="*/ 1085648 w 1214597"/>
                    <a:gd name="connsiteY33-1196" fmla="*/ 2138600 h 2195750"/>
                    <a:gd name="connsiteX34-1197" fmla="*/ 1098420 w 1214597"/>
                    <a:gd name="connsiteY34-1198" fmla="*/ 2123329 h 2195750"/>
                    <a:gd name="connsiteX35-1199" fmla="*/ 1132047 w 1214597"/>
                    <a:gd name="connsiteY35-1200" fmla="*/ 2073454 h 2195750"/>
                    <a:gd name="connsiteX36-1201" fmla="*/ 1069285 w 1214597"/>
                    <a:gd name="connsiteY36-1202" fmla="*/ 1618147 h 2195750"/>
                    <a:gd name="connsiteX37-1203" fmla="*/ 1045269 w 1214597"/>
                    <a:gd name="connsiteY37-1204" fmla="*/ 1563768 h 2195750"/>
                    <a:gd name="connsiteX38-1205" fmla="*/ 1043276 w 1214597"/>
                    <a:gd name="connsiteY38-1206" fmla="*/ 1554085 h 2195750"/>
                    <a:gd name="connsiteX39-1207" fmla="*/ 1021592 w 1214597"/>
                    <a:gd name="connsiteY39-1208" fmla="*/ 1487912 h 2195750"/>
                    <a:gd name="connsiteX40-1209" fmla="*/ 1002009 w 1214597"/>
                    <a:gd name="connsiteY40-1210" fmla="*/ 1442770 h 2195750"/>
                    <a:gd name="connsiteX41-1211" fmla="*/ 1022962 w 1214597"/>
                    <a:gd name="connsiteY41-1212" fmla="*/ 1361282 h 2195750"/>
                    <a:gd name="connsiteX42-1213" fmla="*/ 1054068 w 1214597"/>
                    <a:gd name="connsiteY42-1214" fmla="*/ 1052708 h 2195750"/>
                    <a:gd name="connsiteX43-1215" fmla="*/ 985232 w 1214597"/>
                    <a:gd name="connsiteY43-1216" fmla="*/ 597400 h 2195750"/>
                    <a:gd name="connsiteX44-1217" fmla="*/ 965330 w 1214597"/>
                    <a:gd name="connsiteY44-1218" fmla="*/ 543021 h 2195750"/>
                    <a:gd name="connsiteX45-1219" fmla="*/ 963678 w 1214597"/>
                    <a:gd name="connsiteY45-1220" fmla="*/ 533338 h 2195750"/>
                    <a:gd name="connsiteX46-1221" fmla="*/ 679221 w 1214597"/>
                    <a:gd name="connsiteY46-1222" fmla="*/ 46895 h 2195750"/>
                    <a:gd name="connsiteX47-1223" fmla="*/ 659045 w 1214597"/>
                    <a:gd name="connsiteY47-1224" fmla="*/ 28832 h 2195750"/>
                    <a:gd name="connsiteX48-1225" fmla="*/ 632841 w 1214597"/>
                    <a:gd name="connsiteY48-1226" fmla="*/ 0 h 2195750"/>
                    <a:gd name="connsiteX0-1227" fmla="*/ 632841 w 1214597"/>
                    <a:gd name="connsiteY0-1228" fmla="*/ 0 h 2195750"/>
                    <a:gd name="connsiteX1-1229" fmla="*/ 661043 w 1214597"/>
                    <a:gd name="connsiteY1-1230" fmla="*/ 2544 h 2195750"/>
                    <a:gd name="connsiteX2-1231" fmla="*/ 688164 w 1214597"/>
                    <a:gd name="connsiteY2-1232" fmla="*/ 27193 h 2195750"/>
                    <a:gd name="connsiteX3-1233" fmla="*/ 741595 w 1214597"/>
                    <a:gd name="connsiteY3-1234" fmla="*/ 85982 h 2195750"/>
                    <a:gd name="connsiteX4-1235" fmla="*/ 761771 w 1214597"/>
                    <a:gd name="connsiteY4-1236" fmla="*/ 104045 h 2195750"/>
                    <a:gd name="connsiteX5-1237" fmla="*/ 1046228 w 1214597"/>
                    <a:gd name="connsiteY5-1238" fmla="*/ 590488 h 2195750"/>
                    <a:gd name="connsiteX6-1239" fmla="*/ 1047880 w 1214597"/>
                    <a:gd name="connsiteY6-1240" fmla="*/ 600171 h 2195750"/>
                    <a:gd name="connsiteX7-1241" fmla="*/ 1067782 w 1214597"/>
                    <a:gd name="connsiteY7-1242" fmla="*/ 654550 h 2195750"/>
                    <a:gd name="connsiteX8-1243" fmla="*/ 1136618 w 1214597"/>
                    <a:gd name="connsiteY8-1244" fmla="*/ 1109858 h 2195750"/>
                    <a:gd name="connsiteX9-1245" fmla="*/ 1105512 w 1214597"/>
                    <a:gd name="connsiteY9-1246" fmla="*/ 1418432 h 2195750"/>
                    <a:gd name="connsiteX10-1247" fmla="*/ 1084559 w 1214597"/>
                    <a:gd name="connsiteY10-1248" fmla="*/ 1499920 h 2195750"/>
                    <a:gd name="connsiteX11-1249" fmla="*/ 1104142 w 1214597"/>
                    <a:gd name="connsiteY11-1250" fmla="*/ 1545062 h 2195750"/>
                    <a:gd name="connsiteX12-1251" fmla="*/ 1125826 w 1214597"/>
                    <a:gd name="connsiteY12-1252" fmla="*/ 1611235 h 2195750"/>
                    <a:gd name="connsiteX13-1253" fmla="*/ 1127819 w 1214597"/>
                    <a:gd name="connsiteY13-1254" fmla="*/ 1620918 h 2195750"/>
                    <a:gd name="connsiteX14-1255" fmla="*/ 1151835 w 1214597"/>
                    <a:gd name="connsiteY14-1256" fmla="*/ 1675297 h 2195750"/>
                    <a:gd name="connsiteX15-1257" fmla="*/ 1214597 w 1214597"/>
                    <a:gd name="connsiteY15-1258" fmla="*/ 2130604 h 2195750"/>
                    <a:gd name="connsiteX16-1259" fmla="*/ 1180970 w 1214597"/>
                    <a:gd name="connsiteY16-1260" fmla="*/ 2180479 h 2195750"/>
                    <a:gd name="connsiteX17-1261" fmla="*/ 1168198 w 1214597"/>
                    <a:gd name="connsiteY17-1262" fmla="*/ 2195750 h 2195750"/>
                    <a:gd name="connsiteX18-1263" fmla="*/ 958076 w 1214597"/>
                    <a:gd name="connsiteY18-1264" fmla="*/ 2093400 h 2195750"/>
                    <a:gd name="connsiteX19-1265" fmla="*/ 899871 w 1214597"/>
                    <a:gd name="connsiteY19-1266" fmla="*/ 2058040 h 2195750"/>
                    <a:gd name="connsiteX20-1267" fmla="*/ 843790 w 1214597"/>
                    <a:gd name="connsiteY20-1268" fmla="*/ 2065165 h 2195750"/>
                    <a:gd name="connsiteX21-1269" fmla="*/ 649444 w 1214597"/>
                    <a:gd name="connsiteY21-1270" fmla="*/ 2074979 h 2195750"/>
                    <a:gd name="connsiteX22-1271" fmla="*/ 455097 w 1214597"/>
                    <a:gd name="connsiteY22-1272" fmla="*/ 2065165 h 2195750"/>
                    <a:gd name="connsiteX23-1273" fmla="*/ 399017 w 1214597"/>
                    <a:gd name="connsiteY23-1274" fmla="*/ 2058040 h 2195750"/>
                    <a:gd name="connsiteX24-1275" fmla="*/ 331533 w 1214597"/>
                    <a:gd name="connsiteY24-1276" fmla="*/ 2051642 h 2195750"/>
                    <a:gd name="connsiteX25-1277" fmla="*/ 95892 w 1214597"/>
                    <a:gd name="connsiteY25-1278" fmla="*/ 2175451 h 2195750"/>
                    <a:gd name="connsiteX26-1279" fmla="*/ 0 w 1214597"/>
                    <a:gd name="connsiteY26-1280" fmla="*/ 2190518 h 2195750"/>
                    <a:gd name="connsiteX27-1281" fmla="*/ 249188 w 1214597"/>
                    <a:gd name="connsiteY27-1282" fmla="*/ 2054130 h 2195750"/>
                    <a:gd name="connsiteX28-1283" fmla="*/ 372547 w 1214597"/>
                    <a:gd name="connsiteY28-1284" fmla="*/ 2008015 h 2195750"/>
                    <a:gd name="connsiteX29-1285" fmla="*/ 566894 w 1214597"/>
                    <a:gd name="connsiteY29-1286" fmla="*/ 2017829 h 2195750"/>
                    <a:gd name="connsiteX30-1287" fmla="*/ 761240 w 1214597"/>
                    <a:gd name="connsiteY30-1288" fmla="*/ 2008015 h 2195750"/>
                    <a:gd name="connsiteX31-1289" fmla="*/ 817321 w 1214597"/>
                    <a:gd name="connsiteY31-1290" fmla="*/ 2000890 h 2195750"/>
                    <a:gd name="connsiteX32-1291" fmla="*/ 875526 w 1214597"/>
                    <a:gd name="connsiteY32-1292" fmla="*/ 2036250 h 2195750"/>
                    <a:gd name="connsiteX33-1293" fmla="*/ 1085648 w 1214597"/>
                    <a:gd name="connsiteY33-1294" fmla="*/ 2138600 h 2195750"/>
                    <a:gd name="connsiteX34-1295" fmla="*/ 1098420 w 1214597"/>
                    <a:gd name="connsiteY34-1296" fmla="*/ 2123329 h 2195750"/>
                    <a:gd name="connsiteX35-1297" fmla="*/ 1132047 w 1214597"/>
                    <a:gd name="connsiteY35-1298" fmla="*/ 2073454 h 2195750"/>
                    <a:gd name="connsiteX36-1299" fmla="*/ 1069285 w 1214597"/>
                    <a:gd name="connsiteY36-1300" fmla="*/ 1618147 h 2195750"/>
                    <a:gd name="connsiteX37-1301" fmla="*/ 1045269 w 1214597"/>
                    <a:gd name="connsiteY37-1302" fmla="*/ 1563768 h 2195750"/>
                    <a:gd name="connsiteX38-1303" fmla="*/ 1043276 w 1214597"/>
                    <a:gd name="connsiteY38-1304" fmla="*/ 1554085 h 2195750"/>
                    <a:gd name="connsiteX39-1305" fmla="*/ 1021592 w 1214597"/>
                    <a:gd name="connsiteY39-1306" fmla="*/ 1487912 h 2195750"/>
                    <a:gd name="connsiteX40-1307" fmla="*/ 1002009 w 1214597"/>
                    <a:gd name="connsiteY40-1308" fmla="*/ 1442770 h 2195750"/>
                    <a:gd name="connsiteX41-1309" fmla="*/ 1022962 w 1214597"/>
                    <a:gd name="connsiteY41-1310" fmla="*/ 1361282 h 2195750"/>
                    <a:gd name="connsiteX42-1311" fmla="*/ 1054068 w 1214597"/>
                    <a:gd name="connsiteY42-1312" fmla="*/ 1052708 h 2195750"/>
                    <a:gd name="connsiteX43-1313" fmla="*/ 985232 w 1214597"/>
                    <a:gd name="connsiteY43-1314" fmla="*/ 597400 h 2195750"/>
                    <a:gd name="connsiteX44-1315" fmla="*/ 965330 w 1214597"/>
                    <a:gd name="connsiteY44-1316" fmla="*/ 543021 h 2195750"/>
                    <a:gd name="connsiteX45-1317" fmla="*/ 963678 w 1214597"/>
                    <a:gd name="connsiteY45-1318" fmla="*/ 533338 h 2195750"/>
                    <a:gd name="connsiteX46-1319" fmla="*/ 679221 w 1214597"/>
                    <a:gd name="connsiteY46-1320" fmla="*/ 46895 h 2195750"/>
                    <a:gd name="connsiteX47-1321" fmla="*/ 659045 w 1214597"/>
                    <a:gd name="connsiteY47-1322" fmla="*/ 28832 h 2195750"/>
                    <a:gd name="connsiteX48-1323" fmla="*/ 632841 w 1214597"/>
                    <a:gd name="connsiteY48-1324" fmla="*/ 0 h 2195750"/>
                    <a:gd name="connsiteX0-1325" fmla="*/ 632841 w 1214597"/>
                    <a:gd name="connsiteY0-1326" fmla="*/ 0 h 2195750"/>
                    <a:gd name="connsiteX1-1327" fmla="*/ 661043 w 1214597"/>
                    <a:gd name="connsiteY1-1328" fmla="*/ 2544 h 2195750"/>
                    <a:gd name="connsiteX2-1329" fmla="*/ 688164 w 1214597"/>
                    <a:gd name="connsiteY2-1330" fmla="*/ 27193 h 2195750"/>
                    <a:gd name="connsiteX3-1331" fmla="*/ 741595 w 1214597"/>
                    <a:gd name="connsiteY3-1332" fmla="*/ 85982 h 2195750"/>
                    <a:gd name="connsiteX4-1333" fmla="*/ 761771 w 1214597"/>
                    <a:gd name="connsiteY4-1334" fmla="*/ 104045 h 2195750"/>
                    <a:gd name="connsiteX5-1335" fmla="*/ 1046228 w 1214597"/>
                    <a:gd name="connsiteY5-1336" fmla="*/ 590488 h 2195750"/>
                    <a:gd name="connsiteX6-1337" fmla="*/ 1047880 w 1214597"/>
                    <a:gd name="connsiteY6-1338" fmla="*/ 600171 h 2195750"/>
                    <a:gd name="connsiteX7-1339" fmla="*/ 1067782 w 1214597"/>
                    <a:gd name="connsiteY7-1340" fmla="*/ 654550 h 2195750"/>
                    <a:gd name="connsiteX8-1341" fmla="*/ 1136618 w 1214597"/>
                    <a:gd name="connsiteY8-1342" fmla="*/ 1109858 h 2195750"/>
                    <a:gd name="connsiteX9-1343" fmla="*/ 1105512 w 1214597"/>
                    <a:gd name="connsiteY9-1344" fmla="*/ 1418432 h 2195750"/>
                    <a:gd name="connsiteX10-1345" fmla="*/ 1084559 w 1214597"/>
                    <a:gd name="connsiteY10-1346" fmla="*/ 1499920 h 2195750"/>
                    <a:gd name="connsiteX11-1347" fmla="*/ 1104142 w 1214597"/>
                    <a:gd name="connsiteY11-1348" fmla="*/ 1545062 h 2195750"/>
                    <a:gd name="connsiteX12-1349" fmla="*/ 1125826 w 1214597"/>
                    <a:gd name="connsiteY12-1350" fmla="*/ 1611235 h 2195750"/>
                    <a:gd name="connsiteX13-1351" fmla="*/ 1127819 w 1214597"/>
                    <a:gd name="connsiteY13-1352" fmla="*/ 1620918 h 2195750"/>
                    <a:gd name="connsiteX14-1353" fmla="*/ 1151835 w 1214597"/>
                    <a:gd name="connsiteY14-1354" fmla="*/ 1675297 h 2195750"/>
                    <a:gd name="connsiteX15-1355" fmla="*/ 1214597 w 1214597"/>
                    <a:gd name="connsiteY15-1356" fmla="*/ 2130604 h 2195750"/>
                    <a:gd name="connsiteX16-1357" fmla="*/ 1180970 w 1214597"/>
                    <a:gd name="connsiteY16-1358" fmla="*/ 2180479 h 2195750"/>
                    <a:gd name="connsiteX17-1359" fmla="*/ 1168198 w 1214597"/>
                    <a:gd name="connsiteY17-1360" fmla="*/ 2195750 h 2195750"/>
                    <a:gd name="connsiteX18-1361" fmla="*/ 958076 w 1214597"/>
                    <a:gd name="connsiteY18-1362" fmla="*/ 2093400 h 2195750"/>
                    <a:gd name="connsiteX19-1363" fmla="*/ 899871 w 1214597"/>
                    <a:gd name="connsiteY19-1364" fmla="*/ 2058040 h 2195750"/>
                    <a:gd name="connsiteX20-1365" fmla="*/ 843790 w 1214597"/>
                    <a:gd name="connsiteY20-1366" fmla="*/ 2065165 h 2195750"/>
                    <a:gd name="connsiteX21-1367" fmla="*/ 649444 w 1214597"/>
                    <a:gd name="connsiteY21-1368" fmla="*/ 2074979 h 2195750"/>
                    <a:gd name="connsiteX22-1369" fmla="*/ 455097 w 1214597"/>
                    <a:gd name="connsiteY22-1370" fmla="*/ 2065165 h 2195750"/>
                    <a:gd name="connsiteX23-1371" fmla="*/ 399017 w 1214597"/>
                    <a:gd name="connsiteY23-1372" fmla="*/ 2058040 h 2195750"/>
                    <a:gd name="connsiteX24-1373" fmla="*/ 331533 w 1214597"/>
                    <a:gd name="connsiteY24-1374" fmla="*/ 2051642 h 2195750"/>
                    <a:gd name="connsiteX25-1375" fmla="*/ 95892 w 1214597"/>
                    <a:gd name="connsiteY25-1376" fmla="*/ 2175451 h 2195750"/>
                    <a:gd name="connsiteX26-1377" fmla="*/ 0 w 1214597"/>
                    <a:gd name="connsiteY26-1378" fmla="*/ 2190518 h 2195750"/>
                    <a:gd name="connsiteX27-1379" fmla="*/ 249188 w 1214597"/>
                    <a:gd name="connsiteY27-1380" fmla="*/ 2054130 h 2195750"/>
                    <a:gd name="connsiteX28-1381" fmla="*/ 372547 w 1214597"/>
                    <a:gd name="connsiteY28-1382" fmla="*/ 2008015 h 2195750"/>
                    <a:gd name="connsiteX29-1383" fmla="*/ 566894 w 1214597"/>
                    <a:gd name="connsiteY29-1384" fmla="*/ 2017829 h 2195750"/>
                    <a:gd name="connsiteX30-1385" fmla="*/ 761240 w 1214597"/>
                    <a:gd name="connsiteY30-1386" fmla="*/ 2008015 h 2195750"/>
                    <a:gd name="connsiteX31-1387" fmla="*/ 817321 w 1214597"/>
                    <a:gd name="connsiteY31-1388" fmla="*/ 2000890 h 2195750"/>
                    <a:gd name="connsiteX32-1389" fmla="*/ 875526 w 1214597"/>
                    <a:gd name="connsiteY32-1390" fmla="*/ 2036250 h 2195750"/>
                    <a:gd name="connsiteX33-1391" fmla="*/ 1085648 w 1214597"/>
                    <a:gd name="connsiteY33-1392" fmla="*/ 2138600 h 2195750"/>
                    <a:gd name="connsiteX34-1393" fmla="*/ 1098420 w 1214597"/>
                    <a:gd name="connsiteY34-1394" fmla="*/ 2123329 h 2195750"/>
                    <a:gd name="connsiteX35-1395" fmla="*/ 1132047 w 1214597"/>
                    <a:gd name="connsiteY35-1396" fmla="*/ 2073454 h 2195750"/>
                    <a:gd name="connsiteX36-1397" fmla="*/ 1069285 w 1214597"/>
                    <a:gd name="connsiteY36-1398" fmla="*/ 1618147 h 2195750"/>
                    <a:gd name="connsiteX37-1399" fmla="*/ 1045269 w 1214597"/>
                    <a:gd name="connsiteY37-1400" fmla="*/ 1563768 h 2195750"/>
                    <a:gd name="connsiteX38-1401" fmla="*/ 1043276 w 1214597"/>
                    <a:gd name="connsiteY38-1402" fmla="*/ 1554085 h 2195750"/>
                    <a:gd name="connsiteX39-1403" fmla="*/ 1021592 w 1214597"/>
                    <a:gd name="connsiteY39-1404" fmla="*/ 1487912 h 2195750"/>
                    <a:gd name="connsiteX40-1405" fmla="*/ 1002009 w 1214597"/>
                    <a:gd name="connsiteY40-1406" fmla="*/ 1442770 h 2195750"/>
                    <a:gd name="connsiteX41-1407" fmla="*/ 1022962 w 1214597"/>
                    <a:gd name="connsiteY41-1408" fmla="*/ 1361282 h 2195750"/>
                    <a:gd name="connsiteX42-1409" fmla="*/ 1054068 w 1214597"/>
                    <a:gd name="connsiteY42-1410" fmla="*/ 1052708 h 2195750"/>
                    <a:gd name="connsiteX43-1411" fmla="*/ 985232 w 1214597"/>
                    <a:gd name="connsiteY43-1412" fmla="*/ 597400 h 2195750"/>
                    <a:gd name="connsiteX44-1413" fmla="*/ 965330 w 1214597"/>
                    <a:gd name="connsiteY44-1414" fmla="*/ 543021 h 2195750"/>
                    <a:gd name="connsiteX45-1415" fmla="*/ 963678 w 1214597"/>
                    <a:gd name="connsiteY45-1416" fmla="*/ 533338 h 2195750"/>
                    <a:gd name="connsiteX46-1417" fmla="*/ 679221 w 1214597"/>
                    <a:gd name="connsiteY46-1418" fmla="*/ 46895 h 2195750"/>
                    <a:gd name="connsiteX47-1419" fmla="*/ 659045 w 1214597"/>
                    <a:gd name="connsiteY47-1420" fmla="*/ 28832 h 2195750"/>
                    <a:gd name="connsiteX48-1421" fmla="*/ 632841 w 1214597"/>
                    <a:gd name="connsiteY48-1422" fmla="*/ 0 h 2195750"/>
                    <a:gd name="connsiteX0-1423" fmla="*/ 632841 w 1214597"/>
                    <a:gd name="connsiteY0-1424" fmla="*/ 0 h 2195750"/>
                    <a:gd name="connsiteX1-1425" fmla="*/ 661043 w 1214597"/>
                    <a:gd name="connsiteY1-1426" fmla="*/ 2544 h 2195750"/>
                    <a:gd name="connsiteX2-1427" fmla="*/ 688164 w 1214597"/>
                    <a:gd name="connsiteY2-1428" fmla="*/ 27193 h 2195750"/>
                    <a:gd name="connsiteX3-1429" fmla="*/ 741595 w 1214597"/>
                    <a:gd name="connsiteY3-1430" fmla="*/ 85982 h 2195750"/>
                    <a:gd name="connsiteX4-1431" fmla="*/ 761771 w 1214597"/>
                    <a:gd name="connsiteY4-1432" fmla="*/ 104045 h 2195750"/>
                    <a:gd name="connsiteX5-1433" fmla="*/ 1046228 w 1214597"/>
                    <a:gd name="connsiteY5-1434" fmla="*/ 590488 h 2195750"/>
                    <a:gd name="connsiteX6-1435" fmla="*/ 1047880 w 1214597"/>
                    <a:gd name="connsiteY6-1436" fmla="*/ 600171 h 2195750"/>
                    <a:gd name="connsiteX7-1437" fmla="*/ 1067782 w 1214597"/>
                    <a:gd name="connsiteY7-1438" fmla="*/ 654550 h 2195750"/>
                    <a:gd name="connsiteX8-1439" fmla="*/ 1136618 w 1214597"/>
                    <a:gd name="connsiteY8-1440" fmla="*/ 1109858 h 2195750"/>
                    <a:gd name="connsiteX9-1441" fmla="*/ 1105512 w 1214597"/>
                    <a:gd name="connsiteY9-1442" fmla="*/ 1418432 h 2195750"/>
                    <a:gd name="connsiteX10-1443" fmla="*/ 1084559 w 1214597"/>
                    <a:gd name="connsiteY10-1444" fmla="*/ 1499920 h 2195750"/>
                    <a:gd name="connsiteX11-1445" fmla="*/ 1104142 w 1214597"/>
                    <a:gd name="connsiteY11-1446" fmla="*/ 1545062 h 2195750"/>
                    <a:gd name="connsiteX12-1447" fmla="*/ 1125826 w 1214597"/>
                    <a:gd name="connsiteY12-1448" fmla="*/ 1611235 h 2195750"/>
                    <a:gd name="connsiteX13-1449" fmla="*/ 1127819 w 1214597"/>
                    <a:gd name="connsiteY13-1450" fmla="*/ 1620918 h 2195750"/>
                    <a:gd name="connsiteX14-1451" fmla="*/ 1151835 w 1214597"/>
                    <a:gd name="connsiteY14-1452" fmla="*/ 1675297 h 2195750"/>
                    <a:gd name="connsiteX15-1453" fmla="*/ 1214597 w 1214597"/>
                    <a:gd name="connsiteY15-1454" fmla="*/ 2130604 h 2195750"/>
                    <a:gd name="connsiteX16-1455" fmla="*/ 1180970 w 1214597"/>
                    <a:gd name="connsiteY16-1456" fmla="*/ 2180479 h 2195750"/>
                    <a:gd name="connsiteX17-1457" fmla="*/ 1168198 w 1214597"/>
                    <a:gd name="connsiteY17-1458" fmla="*/ 2195750 h 2195750"/>
                    <a:gd name="connsiteX18-1459" fmla="*/ 958076 w 1214597"/>
                    <a:gd name="connsiteY18-1460" fmla="*/ 2093400 h 2195750"/>
                    <a:gd name="connsiteX19-1461" fmla="*/ 899871 w 1214597"/>
                    <a:gd name="connsiteY19-1462" fmla="*/ 2058040 h 2195750"/>
                    <a:gd name="connsiteX20-1463" fmla="*/ 843790 w 1214597"/>
                    <a:gd name="connsiteY20-1464" fmla="*/ 2065165 h 2195750"/>
                    <a:gd name="connsiteX21-1465" fmla="*/ 649444 w 1214597"/>
                    <a:gd name="connsiteY21-1466" fmla="*/ 2074979 h 2195750"/>
                    <a:gd name="connsiteX22-1467" fmla="*/ 455097 w 1214597"/>
                    <a:gd name="connsiteY22-1468" fmla="*/ 2065165 h 2195750"/>
                    <a:gd name="connsiteX23-1469" fmla="*/ 399017 w 1214597"/>
                    <a:gd name="connsiteY23-1470" fmla="*/ 2058040 h 2195750"/>
                    <a:gd name="connsiteX24-1471" fmla="*/ 331533 w 1214597"/>
                    <a:gd name="connsiteY24-1472" fmla="*/ 2051642 h 2195750"/>
                    <a:gd name="connsiteX25-1473" fmla="*/ 95892 w 1214597"/>
                    <a:gd name="connsiteY25-1474" fmla="*/ 2175451 h 2195750"/>
                    <a:gd name="connsiteX26-1475" fmla="*/ 0 w 1214597"/>
                    <a:gd name="connsiteY26-1476" fmla="*/ 2190518 h 2195750"/>
                    <a:gd name="connsiteX27-1477" fmla="*/ 249188 w 1214597"/>
                    <a:gd name="connsiteY27-1478" fmla="*/ 2054130 h 2195750"/>
                    <a:gd name="connsiteX28-1479" fmla="*/ 372547 w 1214597"/>
                    <a:gd name="connsiteY28-1480" fmla="*/ 2008015 h 2195750"/>
                    <a:gd name="connsiteX29-1481" fmla="*/ 566894 w 1214597"/>
                    <a:gd name="connsiteY29-1482" fmla="*/ 2017829 h 2195750"/>
                    <a:gd name="connsiteX30-1483" fmla="*/ 761240 w 1214597"/>
                    <a:gd name="connsiteY30-1484" fmla="*/ 2008015 h 2195750"/>
                    <a:gd name="connsiteX31-1485" fmla="*/ 817321 w 1214597"/>
                    <a:gd name="connsiteY31-1486" fmla="*/ 2000890 h 2195750"/>
                    <a:gd name="connsiteX32-1487" fmla="*/ 875526 w 1214597"/>
                    <a:gd name="connsiteY32-1488" fmla="*/ 2036250 h 2195750"/>
                    <a:gd name="connsiteX33-1489" fmla="*/ 1085648 w 1214597"/>
                    <a:gd name="connsiteY33-1490" fmla="*/ 2138600 h 2195750"/>
                    <a:gd name="connsiteX34-1491" fmla="*/ 1098420 w 1214597"/>
                    <a:gd name="connsiteY34-1492" fmla="*/ 2123329 h 2195750"/>
                    <a:gd name="connsiteX35-1493" fmla="*/ 1132047 w 1214597"/>
                    <a:gd name="connsiteY35-1494" fmla="*/ 2073454 h 2195750"/>
                    <a:gd name="connsiteX36-1495" fmla="*/ 1069285 w 1214597"/>
                    <a:gd name="connsiteY36-1496" fmla="*/ 1618147 h 2195750"/>
                    <a:gd name="connsiteX37-1497" fmla="*/ 1045269 w 1214597"/>
                    <a:gd name="connsiteY37-1498" fmla="*/ 1563768 h 2195750"/>
                    <a:gd name="connsiteX38-1499" fmla="*/ 1043276 w 1214597"/>
                    <a:gd name="connsiteY38-1500" fmla="*/ 1554085 h 2195750"/>
                    <a:gd name="connsiteX39-1501" fmla="*/ 1021592 w 1214597"/>
                    <a:gd name="connsiteY39-1502" fmla="*/ 1487912 h 2195750"/>
                    <a:gd name="connsiteX40-1503" fmla="*/ 1002009 w 1214597"/>
                    <a:gd name="connsiteY40-1504" fmla="*/ 1442770 h 2195750"/>
                    <a:gd name="connsiteX41-1505" fmla="*/ 1022962 w 1214597"/>
                    <a:gd name="connsiteY41-1506" fmla="*/ 1361282 h 2195750"/>
                    <a:gd name="connsiteX42-1507" fmla="*/ 1054068 w 1214597"/>
                    <a:gd name="connsiteY42-1508" fmla="*/ 1052708 h 2195750"/>
                    <a:gd name="connsiteX43-1509" fmla="*/ 985232 w 1214597"/>
                    <a:gd name="connsiteY43-1510" fmla="*/ 597400 h 2195750"/>
                    <a:gd name="connsiteX44-1511" fmla="*/ 965330 w 1214597"/>
                    <a:gd name="connsiteY44-1512" fmla="*/ 543021 h 2195750"/>
                    <a:gd name="connsiteX45-1513" fmla="*/ 963678 w 1214597"/>
                    <a:gd name="connsiteY45-1514" fmla="*/ 533338 h 2195750"/>
                    <a:gd name="connsiteX46-1515" fmla="*/ 679221 w 1214597"/>
                    <a:gd name="connsiteY46-1516" fmla="*/ 46895 h 2195750"/>
                    <a:gd name="connsiteX47-1517" fmla="*/ 659045 w 1214597"/>
                    <a:gd name="connsiteY47-1518" fmla="*/ 28832 h 2195750"/>
                    <a:gd name="connsiteX48-1519" fmla="*/ 632841 w 1214597"/>
                    <a:gd name="connsiteY48-1520" fmla="*/ 0 h 2195750"/>
                    <a:gd name="connsiteX0-1521" fmla="*/ 632841 w 1214597"/>
                    <a:gd name="connsiteY0-1522" fmla="*/ 0 h 2195750"/>
                    <a:gd name="connsiteX1-1523" fmla="*/ 661043 w 1214597"/>
                    <a:gd name="connsiteY1-1524" fmla="*/ 2544 h 2195750"/>
                    <a:gd name="connsiteX2-1525" fmla="*/ 688164 w 1214597"/>
                    <a:gd name="connsiteY2-1526" fmla="*/ 27193 h 2195750"/>
                    <a:gd name="connsiteX3-1527" fmla="*/ 741595 w 1214597"/>
                    <a:gd name="connsiteY3-1528" fmla="*/ 85982 h 2195750"/>
                    <a:gd name="connsiteX4-1529" fmla="*/ 761771 w 1214597"/>
                    <a:gd name="connsiteY4-1530" fmla="*/ 104045 h 2195750"/>
                    <a:gd name="connsiteX5-1531" fmla="*/ 1046228 w 1214597"/>
                    <a:gd name="connsiteY5-1532" fmla="*/ 590488 h 2195750"/>
                    <a:gd name="connsiteX6-1533" fmla="*/ 1047880 w 1214597"/>
                    <a:gd name="connsiteY6-1534" fmla="*/ 600171 h 2195750"/>
                    <a:gd name="connsiteX7-1535" fmla="*/ 1067782 w 1214597"/>
                    <a:gd name="connsiteY7-1536" fmla="*/ 654550 h 2195750"/>
                    <a:gd name="connsiteX8-1537" fmla="*/ 1136618 w 1214597"/>
                    <a:gd name="connsiteY8-1538" fmla="*/ 1109858 h 2195750"/>
                    <a:gd name="connsiteX9-1539" fmla="*/ 1105512 w 1214597"/>
                    <a:gd name="connsiteY9-1540" fmla="*/ 1418432 h 2195750"/>
                    <a:gd name="connsiteX10-1541" fmla="*/ 1084559 w 1214597"/>
                    <a:gd name="connsiteY10-1542" fmla="*/ 1499920 h 2195750"/>
                    <a:gd name="connsiteX11-1543" fmla="*/ 1104142 w 1214597"/>
                    <a:gd name="connsiteY11-1544" fmla="*/ 1545062 h 2195750"/>
                    <a:gd name="connsiteX12-1545" fmla="*/ 1125826 w 1214597"/>
                    <a:gd name="connsiteY12-1546" fmla="*/ 1611235 h 2195750"/>
                    <a:gd name="connsiteX13-1547" fmla="*/ 1127819 w 1214597"/>
                    <a:gd name="connsiteY13-1548" fmla="*/ 1620918 h 2195750"/>
                    <a:gd name="connsiteX14-1549" fmla="*/ 1151835 w 1214597"/>
                    <a:gd name="connsiteY14-1550" fmla="*/ 1675297 h 2195750"/>
                    <a:gd name="connsiteX15-1551" fmla="*/ 1214597 w 1214597"/>
                    <a:gd name="connsiteY15-1552" fmla="*/ 2130604 h 2195750"/>
                    <a:gd name="connsiteX16-1553" fmla="*/ 1180970 w 1214597"/>
                    <a:gd name="connsiteY16-1554" fmla="*/ 2180479 h 2195750"/>
                    <a:gd name="connsiteX17-1555" fmla="*/ 1168198 w 1214597"/>
                    <a:gd name="connsiteY17-1556" fmla="*/ 2195750 h 2195750"/>
                    <a:gd name="connsiteX18-1557" fmla="*/ 958076 w 1214597"/>
                    <a:gd name="connsiteY18-1558" fmla="*/ 2093400 h 2195750"/>
                    <a:gd name="connsiteX19-1559" fmla="*/ 899871 w 1214597"/>
                    <a:gd name="connsiteY19-1560" fmla="*/ 2058040 h 2195750"/>
                    <a:gd name="connsiteX20-1561" fmla="*/ 843790 w 1214597"/>
                    <a:gd name="connsiteY20-1562" fmla="*/ 2065165 h 2195750"/>
                    <a:gd name="connsiteX21-1563" fmla="*/ 649444 w 1214597"/>
                    <a:gd name="connsiteY21-1564" fmla="*/ 2074979 h 2195750"/>
                    <a:gd name="connsiteX22-1565" fmla="*/ 455097 w 1214597"/>
                    <a:gd name="connsiteY22-1566" fmla="*/ 2065165 h 2195750"/>
                    <a:gd name="connsiteX23-1567" fmla="*/ 399017 w 1214597"/>
                    <a:gd name="connsiteY23-1568" fmla="*/ 2058040 h 2195750"/>
                    <a:gd name="connsiteX24-1569" fmla="*/ 331533 w 1214597"/>
                    <a:gd name="connsiteY24-1570" fmla="*/ 2051642 h 2195750"/>
                    <a:gd name="connsiteX25-1571" fmla="*/ 95892 w 1214597"/>
                    <a:gd name="connsiteY25-1572" fmla="*/ 2175451 h 2195750"/>
                    <a:gd name="connsiteX26-1573" fmla="*/ 0 w 1214597"/>
                    <a:gd name="connsiteY26-1574" fmla="*/ 2190518 h 2195750"/>
                    <a:gd name="connsiteX27-1575" fmla="*/ 249188 w 1214597"/>
                    <a:gd name="connsiteY27-1576" fmla="*/ 2054130 h 2195750"/>
                    <a:gd name="connsiteX28-1577" fmla="*/ 372547 w 1214597"/>
                    <a:gd name="connsiteY28-1578" fmla="*/ 2008015 h 2195750"/>
                    <a:gd name="connsiteX29-1579" fmla="*/ 579709 w 1214597"/>
                    <a:gd name="connsiteY29-1580" fmla="*/ 2029998 h 2195750"/>
                    <a:gd name="connsiteX30-1581" fmla="*/ 761240 w 1214597"/>
                    <a:gd name="connsiteY30-1582" fmla="*/ 2008015 h 2195750"/>
                    <a:gd name="connsiteX31-1583" fmla="*/ 817321 w 1214597"/>
                    <a:gd name="connsiteY31-1584" fmla="*/ 2000890 h 2195750"/>
                    <a:gd name="connsiteX32-1585" fmla="*/ 875526 w 1214597"/>
                    <a:gd name="connsiteY32-1586" fmla="*/ 2036250 h 2195750"/>
                    <a:gd name="connsiteX33-1587" fmla="*/ 1085648 w 1214597"/>
                    <a:gd name="connsiteY33-1588" fmla="*/ 2138600 h 2195750"/>
                    <a:gd name="connsiteX34-1589" fmla="*/ 1098420 w 1214597"/>
                    <a:gd name="connsiteY34-1590" fmla="*/ 2123329 h 2195750"/>
                    <a:gd name="connsiteX35-1591" fmla="*/ 1132047 w 1214597"/>
                    <a:gd name="connsiteY35-1592" fmla="*/ 2073454 h 2195750"/>
                    <a:gd name="connsiteX36-1593" fmla="*/ 1069285 w 1214597"/>
                    <a:gd name="connsiteY36-1594" fmla="*/ 1618147 h 2195750"/>
                    <a:gd name="connsiteX37-1595" fmla="*/ 1045269 w 1214597"/>
                    <a:gd name="connsiteY37-1596" fmla="*/ 1563768 h 2195750"/>
                    <a:gd name="connsiteX38-1597" fmla="*/ 1043276 w 1214597"/>
                    <a:gd name="connsiteY38-1598" fmla="*/ 1554085 h 2195750"/>
                    <a:gd name="connsiteX39-1599" fmla="*/ 1021592 w 1214597"/>
                    <a:gd name="connsiteY39-1600" fmla="*/ 1487912 h 2195750"/>
                    <a:gd name="connsiteX40-1601" fmla="*/ 1002009 w 1214597"/>
                    <a:gd name="connsiteY40-1602" fmla="*/ 1442770 h 2195750"/>
                    <a:gd name="connsiteX41-1603" fmla="*/ 1022962 w 1214597"/>
                    <a:gd name="connsiteY41-1604" fmla="*/ 1361282 h 2195750"/>
                    <a:gd name="connsiteX42-1605" fmla="*/ 1054068 w 1214597"/>
                    <a:gd name="connsiteY42-1606" fmla="*/ 1052708 h 2195750"/>
                    <a:gd name="connsiteX43-1607" fmla="*/ 985232 w 1214597"/>
                    <a:gd name="connsiteY43-1608" fmla="*/ 597400 h 2195750"/>
                    <a:gd name="connsiteX44-1609" fmla="*/ 965330 w 1214597"/>
                    <a:gd name="connsiteY44-1610" fmla="*/ 543021 h 2195750"/>
                    <a:gd name="connsiteX45-1611" fmla="*/ 963678 w 1214597"/>
                    <a:gd name="connsiteY45-1612" fmla="*/ 533338 h 2195750"/>
                    <a:gd name="connsiteX46-1613" fmla="*/ 679221 w 1214597"/>
                    <a:gd name="connsiteY46-1614" fmla="*/ 46895 h 2195750"/>
                    <a:gd name="connsiteX47-1615" fmla="*/ 659045 w 1214597"/>
                    <a:gd name="connsiteY47-1616" fmla="*/ 28832 h 2195750"/>
                    <a:gd name="connsiteX48-1617" fmla="*/ 632841 w 1214597"/>
                    <a:gd name="connsiteY48-1618" fmla="*/ 0 h 2195750"/>
                    <a:gd name="connsiteX0-1619" fmla="*/ 632841 w 1214597"/>
                    <a:gd name="connsiteY0-1620" fmla="*/ 0 h 2195750"/>
                    <a:gd name="connsiteX1-1621" fmla="*/ 661043 w 1214597"/>
                    <a:gd name="connsiteY1-1622" fmla="*/ 2544 h 2195750"/>
                    <a:gd name="connsiteX2-1623" fmla="*/ 688164 w 1214597"/>
                    <a:gd name="connsiteY2-1624" fmla="*/ 27193 h 2195750"/>
                    <a:gd name="connsiteX3-1625" fmla="*/ 741595 w 1214597"/>
                    <a:gd name="connsiteY3-1626" fmla="*/ 85982 h 2195750"/>
                    <a:gd name="connsiteX4-1627" fmla="*/ 761771 w 1214597"/>
                    <a:gd name="connsiteY4-1628" fmla="*/ 104045 h 2195750"/>
                    <a:gd name="connsiteX5-1629" fmla="*/ 1046228 w 1214597"/>
                    <a:gd name="connsiteY5-1630" fmla="*/ 590488 h 2195750"/>
                    <a:gd name="connsiteX6-1631" fmla="*/ 1047880 w 1214597"/>
                    <a:gd name="connsiteY6-1632" fmla="*/ 600171 h 2195750"/>
                    <a:gd name="connsiteX7-1633" fmla="*/ 1067782 w 1214597"/>
                    <a:gd name="connsiteY7-1634" fmla="*/ 654550 h 2195750"/>
                    <a:gd name="connsiteX8-1635" fmla="*/ 1136618 w 1214597"/>
                    <a:gd name="connsiteY8-1636" fmla="*/ 1109858 h 2195750"/>
                    <a:gd name="connsiteX9-1637" fmla="*/ 1105512 w 1214597"/>
                    <a:gd name="connsiteY9-1638" fmla="*/ 1418432 h 2195750"/>
                    <a:gd name="connsiteX10-1639" fmla="*/ 1084559 w 1214597"/>
                    <a:gd name="connsiteY10-1640" fmla="*/ 1499920 h 2195750"/>
                    <a:gd name="connsiteX11-1641" fmla="*/ 1104142 w 1214597"/>
                    <a:gd name="connsiteY11-1642" fmla="*/ 1545062 h 2195750"/>
                    <a:gd name="connsiteX12-1643" fmla="*/ 1125826 w 1214597"/>
                    <a:gd name="connsiteY12-1644" fmla="*/ 1611235 h 2195750"/>
                    <a:gd name="connsiteX13-1645" fmla="*/ 1127819 w 1214597"/>
                    <a:gd name="connsiteY13-1646" fmla="*/ 1620918 h 2195750"/>
                    <a:gd name="connsiteX14-1647" fmla="*/ 1151835 w 1214597"/>
                    <a:gd name="connsiteY14-1648" fmla="*/ 1675297 h 2195750"/>
                    <a:gd name="connsiteX15-1649" fmla="*/ 1214597 w 1214597"/>
                    <a:gd name="connsiteY15-1650" fmla="*/ 2130604 h 2195750"/>
                    <a:gd name="connsiteX16-1651" fmla="*/ 1180970 w 1214597"/>
                    <a:gd name="connsiteY16-1652" fmla="*/ 2180479 h 2195750"/>
                    <a:gd name="connsiteX17-1653" fmla="*/ 1168198 w 1214597"/>
                    <a:gd name="connsiteY17-1654" fmla="*/ 2195750 h 2195750"/>
                    <a:gd name="connsiteX18-1655" fmla="*/ 958076 w 1214597"/>
                    <a:gd name="connsiteY18-1656" fmla="*/ 2093400 h 2195750"/>
                    <a:gd name="connsiteX19-1657" fmla="*/ 899871 w 1214597"/>
                    <a:gd name="connsiteY19-1658" fmla="*/ 2058040 h 2195750"/>
                    <a:gd name="connsiteX20-1659" fmla="*/ 843790 w 1214597"/>
                    <a:gd name="connsiteY20-1660" fmla="*/ 2065165 h 2195750"/>
                    <a:gd name="connsiteX21-1661" fmla="*/ 649444 w 1214597"/>
                    <a:gd name="connsiteY21-1662" fmla="*/ 2074979 h 2195750"/>
                    <a:gd name="connsiteX22-1663" fmla="*/ 455097 w 1214597"/>
                    <a:gd name="connsiteY22-1664" fmla="*/ 2065165 h 2195750"/>
                    <a:gd name="connsiteX23-1665" fmla="*/ 399017 w 1214597"/>
                    <a:gd name="connsiteY23-1666" fmla="*/ 2058040 h 2195750"/>
                    <a:gd name="connsiteX24-1667" fmla="*/ 331533 w 1214597"/>
                    <a:gd name="connsiteY24-1668" fmla="*/ 2051642 h 2195750"/>
                    <a:gd name="connsiteX25-1669" fmla="*/ 95892 w 1214597"/>
                    <a:gd name="connsiteY25-1670" fmla="*/ 2175451 h 2195750"/>
                    <a:gd name="connsiteX26-1671" fmla="*/ 0 w 1214597"/>
                    <a:gd name="connsiteY26-1672" fmla="*/ 2190518 h 2195750"/>
                    <a:gd name="connsiteX27-1673" fmla="*/ 249188 w 1214597"/>
                    <a:gd name="connsiteY27-1674" fmla="*/ 2054130 h 2195750"/>
                    <a:gd name="connsiteX28-1675" fmla="*/ 372547 w 1214597"/>
                    <a:gd name="connsiteY28-1676" fmla="*/ 2008015 h 2195750"/>
                    <a:gd name="connsiteX29-1677" fmla="*/ 579709 w 1214597"/>
                    <a:gd name="connsiteY29-1678" fmla="*/ 2029998 h 2195750"/>
                    <a:gd name="connsiteX30-1679" fmla="*/ 761240 w 1214597"/>
                    <a:gd name="connsiteY30-1680" fmla="*/ 2008015 h 2195750"/>
                    <a:gd name="connsiteX31-1681" fmla="*/ 817321 w 1214597"/>
                    <a:gd name="connsiteY31-1682" fmla="*/ 2000890 h 2195750"/>
                    <a:gd name="connsiteX32-1683" fmla="*/ 875526 w 1214597"/>
                    <a:gd name="connsiteY32-1684" fmla="*/ 2036250 h 2195750"/>
                    <a:gd name="connsiteX33-1685" fmla="*/ 1085648 w 1214597"/>
                    <a:gd name="connsiteY33-1686" fmla="*/ 2138600 h 2195750"/>
                    <a:gd name="connsiteX34-1687" fmla="*/ 1098420 w 1214597"/>
                    <a:gd name="connsiteY34-1688" fmla="*/ 2123329 h 2195750"/>
                    <a:gd name="connsiteX35-1689" fmla="*/ 1132047 w 1214597"/>
                    <a:gd name="connsiteY35-1690" fmla="*/ 2073454 h 2195750"/>
                    <a:gd name="connsiteX36-1691" fmla="*/ 1069285 w 1214597"/>
                    <a:gd name="connsiteY36-1692" fmla="*/ 1618147 h 2195750"/>
                    <a:gd name="connsiteX37-1693" fmla="*/ 1045269 w 1214597"/>
                    <a:gd name="connsiteY37-1694" fmla="*/ 1563768 h 2195750"/>
                    <a:gd name="connsiteX38-1695" fmla="*/ 1043276 w 1214597"/>
                    <a:gd name="connsiteY38-1696" fmla="*/ 1554085 h 2195750"/>
                    <a:gd name="connsiteX39-1697" fmla="*/ 1021592 w 1214597"/>
                    <a:gd name="connsiteY39-1698" fmla="*/ 1487912 h 2195750"/>
                    <a:gd name="connsiteX40-1699" fmla="*/ 1002009 w 1214597"/>
                    <a:gd name="connsiteY40-1700" fmla="*/ 1442770 h 2195750"/>
                    <a:gd name="connsiteX41-1701" fmla="*/ 1022962 w 1214597"/>
                    <a:gd name="connsiteY41-1702" fmla="*/ 1361282 h 2195750"/>
                    <a:gd name="connsiteX42-1703" fmla="*/ 1054068 w 1214597"/>
                    <a:gd name="connsiteY42-1704" fmla="*/ 1052708 h 2195750"/>
                    <a:gd name="connsiteX43-1705" fmla="*/ 985232 w 1214597"/>
                    <a:gd name="connsiteY43-1706" fmla="*/ 597400 h 2195750"/>
                    <a:gd name="connsiteX44-1707" fmla="*/ 965330 w 1214597"/>
                    <a:gd name="connsiteY44-1708" fmla="*/ 543021 h 2195750"/>
                    <a:gd name="connsiteX45-1709" fmla="*/ 963678 w 1214597"/>
                    <a:gd name="connsiteY45-1710" fmla="*/ 533338 h 2195750"/>
                    <a:gd name="connsiteX46-1711" fmla="*/ 679221 w 1214597"/>
                    <a:gd name="connsiteY46-1712" fmla="*/ 46895 h 2195750"/>
                    <a:gd name="connsiteX47-1713" fmla="*/ 659045 w 1214597"/>
                    <a:gd name="connsiteY47-1714" fmla="*/ 28832 h 2195750"/>
                    <a:gd name="connsiteX48-1715" fmla="*/ 632841 w 1214597"/>
                    <a:gd name="connsiteY48-1716" fmla="*/ 0 h 2195750"/>
                    <a:gd name="connsiteX0-1717" fmla="*/ 632841 w 1214597"/>
                    <a:gd name="connsiteY0-1718" fmla="*/ 0 h 2195750"/>
                    <a:gd name="connsiteX1-1719" fmla="*/ 661043 w 1214597"/>
                    <a:gd name="connsiteY1-1720" fmla="*/ 2544 h 2195750"/>
                    <a:gd name="connsiteX2-1721" fmla="*/ 688164 w 1214597"/>
                    <a:gd name="connsiteY2-1722" fmla="*/ 27193 h 2195750"/>
                    <a:gd name="connsiteX3-1723" fmla="*/ 741595 w 1214597"/>
                    <a:gd name="connsiteY3-1724" fmla="*/ 85982 h 2195750"/>
                    <a:gd name="connsiteX4-1725" fmla="*/ 761771 w 1214597"/>
                    <a:gd name="connsiteY4-1726" fmla="*/ 104045 h 2195750"/>
                    <a:gd name="connsiteX5-1727" fmla="*/ 1046228 w 1214597"/>
                    <a:gd name="connsiteY5-1728" fmla="*/ 590488 h 2195750"/>
                    <a:gd name="connsiteX6-1729" fmla="*/ 1047880 w 1214597"/>
                    <a:gd name="connsiteY6-1730" fmla="*/ 600171 h 2195750"/>
                    <a:gd name="connsiteX7-1731" fmla="*/ 1067782 w 1214597"/>
                    <a:gd name="connsiteY7-1732" fmla="*/ 654550 h 2195750"/>
                    <a:gd name="connsiteX8-1733" fmla="*/ 1136618 w 1214597"/>
                    <a:gd name="connsiteY8-1734" fmla="*/ 1109858 h 2195750"/>
                    <a:gd name="connsiteX9-1735" fmla="*/ 1105512 w 1214597"/>
                    <a:gd name="connsiteY9-1736" fmla="*/ 1418432 h 2195750"/>
                    <a:gd name="connsiteX10-1737" fmla="*/ 1084559 w 1214597"/>
                    <a:gd name="connsiteY10-1738" fmla="*/ 1499920 h 2195750"/>
                    <a:gd name="connsiteX11-1739" fmla="*/ 1104142 w 1214597"/>
                    <a:gd name="connsiteY11-1740" fmla="*/ 1545062 h 2195750"/>
                    <a:gd name="connsiteX12-1741" fmla="*/ 1125826 w 1214597"/>
                    <a:gd name="connsiteY12-1742" fmla="*/ 1611235 h 2195750"/>
                    <a:gd name="connsiteX13-1743" fmla="*/ 1127819 w 1214597"/>
                    <a:gd name="connsiteY13-1744" fmla="*/ 1620918 h 2195750"/>
                    <a:gd name="connsiteX14-1745" fmla="*/ 1151835 w 1214597"/>
                    <a:gd name="connsiteY14-1746" fmla="*/ 1675297 h 2195750"/>
                    <a:gd name="connsiteX15-1747" fmla="*/ 1214597 w 1214597"/>
                    <a:gd name="connsiteY15-1748" fmla="*/ 2130604 h 2195750"/>
                    <a:gd name="connsiteX16-1749" fmla="*/ 1180970 w 1214597"/>
                    <a:gd name="connsiteY16-1750" fmla="*/ 2180479 h 2195750"/>
                    <a:gd name="connsiteX17-1751" fmla="*/ 1168198 w 1214597"/>
                    <a:gd name="connsiteY17-1752" fmla="*/ 2195750 h 2195750"/>
                    <a:gd name="connsiteX18-1753" fmla="*/ 958076 w 1214597"/>
                    <a:gd name="connsiteY18-1754" fmla="*/ 2093400 h 2195750"/>
                    <a:gd name="connsiteX19-1755" fmla="*/ 899871 w 1214597"/>
                    <a:gd name="connsiteY19-1756" fmla="*/ 2058040 h 2195750"/>
                    <a:gd name="connsiteX20-1757" fmla="*/ 843790 w 1214597"/>
                    <a:gd name="connsiteY20-1758" fmla="*/ 2065165 h 2195750"/>
                    <a:gd name="connsiteX21-1759" fmla="*/ 649444 w 1214597"/>
                    <a:gd name="connsiteY21-1760" fmla="*/ 2074979 h 2195750"/>
                    <a:gd name="connsiteX22-1761" fmla="*/ 455097 w 1214597"/>
                    <a:gd name="connsiteY22-1762" fmla="*/ 2065165 h 2195750"/>
                    <a:gd name="connsiteX23-1763" fmla="*/ 399017 w 1214597"/>
                    <a:gd name="connsiteY23-1764" fmla="*/ 2058040 h 2195750"/>
                    <a:gd name="connsiteX24-1765" fmla="*/ 331533 w 1214597"/>
                    <a:gd name="connsiteY24-1766" fmla="*/ 2051642 h 2195750"/>
                    <a:gd name="connsiteX25-1767" fmla="*/ 95892 w 1214597"/>
                    <a:gd name="connsiteY25-1768" fmla="*/ 2175451 h 2195750"/>
                    <a:gd name="connsiteX26-1769" fmla="*/ 0 w 1214597"/>
                    <a:gd name="connsiteY26-1770" fmla="*/ 2190518 h 2195750"/>
                    <a:gd name="connsiteX27-1771" fmla="*/ 249188 w 1214597"/>
                    <a:gd name="connsiteY27-1772" fmla="*/ 2054130 h 2195750"/>
                    <a:gd name="connsiteX28-1773" fmla="*/ 372547 w 1214597"/>
                    <a:gd name="connsiteY28-1774" fmla="*/ 2008015 h 2195750"/>
                    <a:gd name="connsiteX29-1775" fmla="*/ 579709 w 1214597"/>
                    <a:gd name="connsiteY29-1776" fmla="*/ 2029998 h 2195750"/>
                    <a:gd name="connsiteX30-1777" fmla="*/ 761240 w 1214597"/>
                    <a:gd name="connsiteY30-1778" fmla="*/ 2008015 h 2195750"/>
                    <a:gd name="connsiteX31-1779" fmla="*/ 817321 w 1214597"/>
                    <a:gd name="connsiteY31-1780" fmla="*/ 2000890 h 2195750"/>
                    <a:gd name="connsiteX32-1781" fmla="*/ 875526 w 1214597"/>
                    <a:gd name="connsiteY32-1782" fmla="*/ 2036250 h 2195750"/>
                    <a:gd name="connsiteX33-1783" fmla="*/ 1085648 w 1214597"/>
                    <a:gd name="connsiteY33-1784" fmla="*/ 2138600 h 2195750"/>
                    <a:gd name="connsiteX34-1785" fmla="*/ 1098420 w 1214597"/>
                    <a:gd name="connsiteY34-1786" fmla="*/ 2123329 h 2195750"/>
                    <a:gd name="connsiteX35-1787" fmla="*/ 1132047 w 1214597"/>
                    <a:gd name="connsiteY35-1788" fmla="*/ 2073454 h 2195750"/>
                    <a:gd name="connsiteX36-1789" fmla="*/ 1069285 w 1214597"/>
                    <a:gd name="connsiteY36-1790" fmla="*/ 1618147 h 2195750"/>
                    <a:gd name="connsiteX37-1791" fmla="*/ 1045269 w 1214597"/>
                    <a:gd name="connsiteY37-1792" fmla="*/ 1563768 h 2195750"/>
                    <a:gd name="connsiteX38-1793" fmla="*/ 1043276 w 1214597"/>
                    <a:gd name="connsiteY38-1794" fmla="*/ 1554085 h 2195750"/>
                    <a:gd name="connsiteX39-1795" fmla="*/ 1021592 w 1214597"/>
                    <a:gd name="connsiteY39-1796" fmla="*/ 1487912 h 2195750"/>
                    <a:gd name="connsiteX40-1797" fmla="*/ 1002009 w 1214597"/>
                    <a:gd name="connsiteY40-1798" fmla="*/ 1442770 h 2195750"/>
                    <a:gd name="connsiteX41-1799" fmla="*/ 1022962 w 1214597"/>
                    <a:gd name="connsiteY41-1800" fmla="*/ 1361282 h 2195750"/>
                    <a:gd name="connsiteX42-1801" fmla="*/ 1054068 w 1214597"/>
                    <a:gd name="connsiteY42-1802" fmla="*/ 1052708 h 2195750"/>
                    <a:gd name="connsiteX43-1803" fmla="*/ 985232 w 1214597"/>
                    <a:gd name="connsiteY43-1804" fmla="*/ 597400 h 2195750"/>
                    <a:gd name="connsiteX44-1805" fmla="*/ 965330 w 1214597"/>
                    <a:gd name="connsiteY44-1806" fmla="*/ 543021 h 2195750"/>
                    <a:gd name="connsiteX45-1807" fmla="*/ 963678 w 1214597"/>
                    <a:gd name="connsiteY45-1808" fmla="*/ 533338 h 2195750"/>
                    <a:gd name="connsiteX46-1809" fmla="*/ 679221 w 1214597"/>
                    <a:gd name="connsiteY46-1810" fmla="*/ 46895 h 2195750"/>
                    <a:gd name="connsiteX47-1811" fmla="*/ 659045 w 1214597"/>
                    <a:gd name="connsiteY47-1812" fmla="*/ 28832 h 2195750"/>
                    <a:gd name="connsiteX48-1813" fmla="*/ 632841 w 1214597"/>
                    <a:gd name="connsiteY48-1814" fmla="*/ 0 h 2195750"/>
                    <a:gd name="connsiteX0-1815" fmla="*/ 632841 w 1214597"/>
                    <a:gd name="connsiteY0-1816" fmla="*/ 0 h 2195750"/>
                    <a:gd name="connsiteX1-1817" fmla="*/ 661043 w 1214597"/>
                    <a:gd name="connsiteY1-1818" fmla="*/ 2544 h 2195750"/>
                    <a:gd name="connsiteX2-1819" fmla="*/ 688164 w 1214597"/>
                    <a:gd name="connsiteY2-1820" fmla="*/ 27193 h 2195750"/>
                    <a:gd name="connsiteX3-1821" fmla="*/ 741595 w 1214597"/>
                    <a:gd name="connsiteY3-1822" fmla="*/ 85982 h 2195750"/>
                    <a:gd name="connsiteX4-1823" fmla="*/ 761771 w 1214597"/>
                    <a:gd name="connsiteY4-1824" fmla="*/ 104045 h 2195750"/>
                    <a:gd name="connsiteX5-1825" fmla="*/ 1046228 w 1214597"/>
                    <a:gd name="connsiteY5-1826" fmla="*/ 590488 h 2195750"/>
                    <a:gd name="connsiteX6-1827" fmla="*/ 1047880 w 1214597"/>
                    <a:gd name="connsiteY6-1828" fmla="*/ 600171 h 2195750"/>
                    <a:gd name="connsiteX7-1829" fmla="*/ 1067782 w 1214597"/>
                    <a:gd name="connsiteY7-1830" fmla="*/ 654550 h 2195750"/>
                    <a:gd name="connsiteX8-1831" fmla="*/ 1136618 w 1214597"/>
                    <a:gd name="connsiteY8-1832" fmla="*/ 1109858 h 2195750"/>
                    <a:gd name="connsiteX9-1833" fmla="*/ 1105512 w 1214597"/>
                    <a:gd name="connsiteY9-1834" fmla="*/ 1418432 h 2195750"/>
                    <a:gd name="connsiteX10-1835" fmla="*/ 1084559 w 1214597"/>
                    <a:gd name="connsiteY10-1836" fmla="*/ 1499920 h 2195750"/>
                    <a:gd name="connsiteX11-1837" fmla="*/ 1104142 w 1214597"/>
                    <a:gd name="connsiteY11-1838" fmla="*/ 1545062 h 2195750"/>
                    <a:gd name="connsiteX12-1839" fmla="*/ 1125826 w 1214597"/>
                    <a:gd name="connsiteY12-1840" fmla="*/ 1611235 h 2195750"/>
                    <a:gd name="connsiteX13-1841" fmla="*/ 1127819 w 1214597"/>
                    <a:gd name="connsiteY13-1842" fmla="*/ 1620918 h 2195750"/>
                    <a:gd name="connsiteX14-1843" fmla="*/ 1151835 w 1214597"/>
                    <a:gd name="connsiteY14-1844" fmla="*/ 1675297 h 2195750"/>
                    <a:gd name="connsiteX15-1845" fmla="*/ 1214597 w 1214597"/>
                    <a:gd name="connsiteY15-1846" fmla="*/ 2130604 h 2195750"/>
                    <a:gd name="connsiteX16-1847" fmla="*/ 1180970 w 1214597"/>
                    <a:gd name="connsiteY16-1848" fmla="*/ 2180479 h 2195750"/>
                    <a:gd name="connsiteX17-1849" fmla="*/ 1168198 w 1214597"/>
                    <a:gd name="connsiteY17-1850" fmla="*/ 2195750 h 2195750"/>
                    <a:gd name="connsiteX18-1851" fmla="*/ 958076 w 1214597"/>
                    <a:gd name="connsiteY18-1852" fmla="*/ 2093400 h 2195750"/>
                    <a:gd name="connsiteX19-1853" fmla="*/ 899871 w 1214597"/>
                    <a:gd name="connsiteY19-1854" fmla="*/ 2058040 h 2195750"/>
                    <a:gd name="connsiteX20-1855" fmla="*/ 843790 w 1214597"/>
                    <a:gd name="connsiteY20-1856" fmla="*/ 2065165 h 2195750"/>
                    <a:gd name="connsiteX21-1857" fmla="*/ 649444 w 1214597"/>
                    <a:gd name="connsiteY21-1858" fmla="*/ 2074979 h 2195750"/>
                    <a:gd name="connsiteX22-1859" fmla="*/ 455097 w 1214597"/>
                    <a:gd name="connsiteY22-1860" fmla="*/ 2065165 h 2195750"/>
                    <a:gd name="connsiteX23-1861" fmla="*/ 399017 w 1214597"/>
                    <a:gd name="connsiteY23-1862" fmla="*/ 2058040 h 2195750"/>
                    <a:gd name="connsiteX24-1863" fmla="*/ 331533 w 1214597"/>
                    <a:gd name="connsiteY24-1864" fmla="*/ 2051642 h 2195750"/>
                    <a:gd name="connsiteX25-1865" fmla="*/ 95892 w 1214597"/>
                    <a:gd name="connsiteY25-1866" fmla="*/ 2175451 h 2195750"/>
                    <a:gd name="connsiteX26-1867" fmla="*/ 0 w 1214597"/>
                    <a:gd name="connsiteY26-1868" fmla="*/ 2190518 h 2195750"/>
                    <a:gd name="connsiteX27-1869" fmla="*/ 249188 w 1214597"/>
                    <a:gd name="connsiteY27-1870" fmla="*/ 2054130 h 2195750"/>
                    <a:gd name="connsiteX28-1871" fmla="*/ 372547 w 1214597"/>
                    <a:gd name="connsiteY28-1872" fmla="*/ 2008015 h 2195750"/>
                    <a:gd name="connsiteX29-1873" fmla="*/ 579709 w 1214597"/>
                    <a:gd name="connsiteY29-1874" fmla="*/ 2029998 h 2195750"/>
                    <a:gd name="connsiteX30-1875" fmla="*/ 817321 w 1214597"/>
                    <a:gd name="connsiteY30-1876" fmla="*/ 2000890 h 2195750"/>
                    <a:gd name="connsiteX31-1877" fmla="*/ 875526 w 1214597"/>
                    <a:gd name="connsiteY31-1878" fmla="*/ 2036250 h 2195750"/>
                    <a:gd name="connsiteX32-1879" fmla="*/ 1085648 w 1214597"/>
                    <a:gd name="connsiteY32-1880" fmla="*/ 2138600 h 2195750"/>
                    <a:gd name="connsiteX33-1881" fmla="*/ 1098420 w 1214597"/>
                    <a:gd name="connsiteY33-1882" fmla="*/ 2123329 h 2195750"/>
                    <a:gd name="connsiteX34-1883" fmla="*/ 1132047 w 1214597"/>
                    <a:gd name="connsiteY34-1884" fmla="*/ 2073454 h 2195750"/>
                    <a:gd name="connsiteX35-1885" fmla="*/ 1069285 w 1214597"/>
                    <a:gd name="connsiteY35-1886" fmla="*/ 1618147 h 2195750"/>
                    <a:gd name="connsiteX36-1887" fmla="*/ 1045269 w 1214597"/>
                    <a:gd name="connsiteY36-1888" fmla="*/ 1563768 h 2195750"/>
                    <a:gd name="connsiteX37-1889" fmla="*/ 1043276 w 1214597"/>
                    <a:gd name="connsiteY37-1890" fmla="*/ 1554085 h 2195750"/>
                    <a:gd name="connsiteX38-1891" fmla="*/ 1021592 w 1214597"/>
                    <a:gd name="connsiteY38-1892" fmla="*/ 1487912 h 2195750"/>
                    <a:gd name="connsiteX39-1893" fmla="*/ 1002009 w 1214597"/>
                    <a:gd name="connsiteY39-1894" fmla="*/ 1442770 h 2195750"/>
                    <a:gd name="connsiteX40-1895" fmla="*/ 1022962 w 1214597"/>
                    <a:gd name="connsiteY40-1896" fmla="*/ 1361282 h 2195750"/>
                    <a:gd name="connsiteX41-1897" fmla="*/ 1054068 w 1214597"/>
                    <a:gd name="connsiteY41-1898" fmla="*/ 1052708 h 2195750"/>
                    <a:gd name="connsiteX42-1899" fmla="*/ 985232 w 1214597"/>
                    <a:gd name="connsiteY42-1900" fmla="*/ 597400 h 2195750"/>
                    <a:gd name="connsiteX43-1901" fmla="*/ 965330 w 1214597"/>
                    <a:gd name="connsiteY43-1902" fmla="*/ 543021 h 2195750"/>
                    <a:gd name="connsiteX44-1903" fmla="*/ 963678 w 1214597"/>
                    <a:gd name="connsiteY44-1904" fmla="*/ 533338 h 2195750"/>
                    <a:gd name="connsiteX45-1905" fmla="*/ 679221 w 1214597"/>
                    <a:gd name="connsiteY45-1906" fmla="*/ 46895 h 2195750"/>
                    <a:gd name="connsiteX46-1907" fmla="*/ 659045 w 1214597"/>
                    <a:gd name="connsiteY46-1908" fmla="*/ 28832 h 2195750"/>
                    <a:gd name="connsiteX47-1909" fmla="*/ 632841 w 1214597"/>
                    <a:gd name="connsiteY47-1910" fmla="*/ 0 h 2195750"/>
                    <a:gd name="connsiteX0-1911" fmla="*/ 632841 w 1214597"/>
                    <a:gd name="connsiteY0-1912" fmla="*/ 0 h 2195750"/>
                    <a:gd name="connsiteX1-1913" fmla="*/ 661043 w 1214597"/>
                    <a:gd name="connsiteY1-1914" fmla="*/ 2544 h 2195750"/>
                    <a:gd name="connsiteX2-1915" fmla="*/ 688164 w 1214597"/>
                    <a:gd name="connsiteY2-1916" fmla="*/ 27193 h 2195750"/>
                    <a:gd name="connsiteX3-1917" fmla="*/ 741595 w 1214597"/>
                    <a:gd name="connsiteY3-1918" fmla="*/ 85982 h 2195750"/>
                    <a:gd name="connsiteX4-1919" fmla="*/ 761771 w 1214597"/>
                    <a:gd name="connsiteY4-1920" fmla="*/ 104045 h 2195750"/>
                    <a:gd name="connsiteX5-1921" fmla="*/ 1046228 w 1214597"/>
                    <a:gd name="connsiteY5-1922" fmla="*/ 590488 h 2195750"/>
                    <a:gd name="connsiteX6-1923" fmla="*/ 1047880 w 1214597"/>
                    <a:gd name="connsiteY6-1924" fmla="*/ 600171 h 2195750"/>
                    <a:gd name="connsiteX7-1925" fmla="*/ 1067782 w 1214597"/>
                    <a:gd name="connsiteY7-1926" fmla="*/ 654550 h 2195750"/>
                    <a:gd name="connsiteX8-1927" fmla="*/ 1136618 w 1214597"/>
                    <a:gd name="connsiteY8-1928" fmla="*/ 1109858 h 2195750"/>
                    <a:gd name="connsiteX9-1929" fmla="*/ 1105512 w 1214597"/>
                    <a:gd name="connsiteY9-1930" fmla="*/ 1418432 h 2195750"/>
                    <a:gd name="connsiteX10-1931" fmla="*/ 1084559 w 1214597"/>
                    <a:gd name="connsiteY10-1932" fmla="*/ 1499920 h 2195750"/>
                    <a:gd name="connsiteX11-1933" fmla="*/ 1104142 w 1214597"/>
                    <a:gd name="connsiteY11-1934" fmla="*/ 1545062 h 2195750"/>
                    <a:gd name="connsiteX12-1935" fmla="*/ 1125826 w 1214597"/>
                    <a:gd name="connsiteY12-1936" fmla="*/ 1611235 h 2195750"/>
                    <a:gd name="connsiteX13-1937" fmla="*/ 1127819 w 1214597"/>
                    <a:gd name="connsiteY13-1938" fmla="*/ 1620918 h 2195750"/>
                    <a:gd name="connsiteX14-1939" fmla="*/ 1151835 w 1214597"/>
                    <a:gd name="connsiteY14-1940" fmla="*/ 1675297 h 2195750"/>
                    <a:gd name="connsiteX15-1941" fmla="*/ 1214597 w 1214597"/>
                    <a:gd name="connsiteY15-1942" fmla="*/ 2130604 h 2195750"/>
                    <a:gd name="connsiteX16-1943" fmla="*/ 1180970 w 1214597"/>
                    <a:gd name="connsiteY16-1944" fmla="*/ 2180479 h 2195750"/>
                    <a:gd name="connsiteX17-1945" fmla="*/ 1168198 w 1214597"/>
                    <a:gd name="connsiteY17-1946" fmla="*/ 2195750 h 2195750"/>
                    <a:gd name="connsiteX18-1947" fmla="*/ 958076 w 1214597"/>
                    <a:gd name="connsiteY18-1948" fmla="*/ 2093400 h 2195750"/>
                    <a:gd name="connsiteX19-1949" fmla="*/ 899871 w 1214597"/>
                    <a:gd name="connsiteY19-1950" fmla="*/ 2058040 h 2195750"/>
                    <a:gd name="connsiteX20-1951" fmla="*/ 843790 w 1214597"/>
                    <a:gd name="connsiteY20-1952" fmla="*/ 2065165 h 2195750"/>
                    <a:gd name="connsiteX21-1953" fmla="*/ 649444 w 1214597"/>
                    <a:gd name="connsiteY21-1954" fmla="*/ 2074979 h 2195750"/>
                    <a:gd name="connsiteX22-1955" fmla="*/ 455097 w 1214597"/>
                    <a:gd name="connsiteY22-1956" fmla="*/ 2065165 h 2195750"/>
                    <a:gd name="connsiteX23-1957" fmla="*/ 399017 w 1214597"/>
                    <a:gd name="connsiteY23-1958" fmla="*/ 2058040 h 2195750"/>
                    <a:gd name="connsiteX24-1959" fmla="*/ 331533 w 1214597"/>
                    <a:gd name="connsiteY24-1960" fmla="*/ 2051642 h 2195750"/>
                    <a:gd name="connsiteX25-1961" fmla="*/ 95892 w 1214597"/>
                    <a:gd name="connsiteY25-1962" fmla="*/ 2175451 h 2195750"/>
                    <a:gd name="connsiteX26-1963" fmla="*/ 0 w 1214597"/>
                    <a:gd name="connsiteY26-1964" fmla="*/ 2190518 h 2195750"/>
                    <a:gd name="connsiteX27-1965" fmla="*/ 249188 w 1214597"/>
                    <a:gd name="connsiteY27-1966" fmla="*/ 2054130 h 2195750"/>
                    <a:gd name="connsiteX28-1967" fmla="*/ 372547 w 1214597"/>
                    <a:gd name="connsiteY28-1968" fmla="*/ 2008015 h 2195750"/>
                    <a:gd name="connsiteX29-1969" fmla="*/ 579709 w 1214597"/>
                    <a:gd name="connsiteY29-1970" fmla="*/ 2029998 h 2195750"/>
                    <a:gd name="connsiteX30-1971" fmla="*/ 817321 w 1214597"/>
                    <a:gd name="connsiteY30-1972" fmla="*/ 2000890 h 2195750"/>
                    <a:gd name="connsiteX31-1973" fmla="*/ 875526 w 1214597"/>
                    <a:gd name="connsiteY31-1974" fmla="*/ 2036250 h 2195750"/>
                    <a:gd name="connsiteX32-1975" fmla="*/ 1085648 w 1214597"/>
                    <a:gd name="connsiteY32-1976" fmla="*/ 2138600 h 2195750"/>
                    <a:gd name="connsiteX33-1977" fmla="*/ 1098420 w 1214597"/>
                    <a:gd name="connsiteY33-1978" fmla="*/ 2123329 h 2195750"/>
                    <a:gd name="connsiteX34-1979" fmla="*/ 1132047 w 1214597"/>
                    <a:gd name="connsiteY34-1980" fmla="*/ 2073454 h 2195750"/>
                    <a:gd name="connsiteX35-1981" fmla="*/ 1069285 w 1214597"/>
                    <a:gd name="connsiteY35-1982" fmla="*/ 1618147 h 2195750"/>
                    <a:gd name="connsiteX36-1983" fmla="*/ 1045269 w 1214597"/>
                    <a:gd name="connsiteY36-1984" fmla="*/ 1563768 h 2195750"/>
                    <a:gd name="connsiteX37-1985" fmla="*/ 1043276 w 1214597"/>
                    <a:gd name="connsiteY37-1986" fmla="*/ 1554085 h 2195750"/>
                    <a:gd name="connsiteX38-1987" fmla="*/ 1021592 w 1214597"/>
                    <a:gd name="connsiteY38-1988" fmla="*/ 1487912 h 2195750"/>
                    <a:gd name="connsiteX39-1989" fmla="*/ 1002009 w 1214597"/>
                    <a:gd name="connsiteY39-1990" fmla="*/ 1442770 h 2195750"/>
                    <a:gd name="connsiteX40-1991" fmla="*/ 1022962 w 1214597"/>
                    <a:gd name="connsiteY40-1992" fmla="*/ 1361282 h 2195750"/>
                    <a:gd name="connsiteX41-1993" fmla="*/ 1054068 w 1214597"/>
                    <a:gd name="connsiteY41-1994" fmla="*/ 1052708 h 2195750"/>
                    <a:gd name="connsiteX42-1995" fmla="*/ 985232 w 1214597"/>
                    <a:gd name="connsiteY42-1996" fmla="*/ 597400 h 2195750"/>
                    <a:gd name="connsiteX43-1997" fmla="*/ 965330 w 1214597"/>
                    <a:gd name="connsiteY43-1998" fmla="*/ 543021 h 2195750"/>
                    <a:gd name="connsiteX44-1999" fmla="*/ 963678 w 1214597"/>
                    <a:gd name="connsiteY44-2000" fmla="*/ 533338 h 2195750"/>
                    <a:gd name="connsiteX45-2001" fmla="*/ 679221 w 1214597"/>
                    <a:gd name="connsiteY45-2002" fmla="*/ 46895 h 2195750"/>
                    <a:gd name="connsiteX46-2003" fmla="*/ 659045 w 1214597"/>
                    <a:gd name="connsiteY46-2004" fmla="*/ 28832 h 2195750"/>
                    <a:gd name="connsiteX47-2005" fmla="*/ 632841 w 1214597"/>
                    <a:gd name="connsiteY47-2006" fmla="*/ 0 h 2195750"/>
                    <a:gd name="connsiteX0-2007" fmla="*/ 632841 w 1214597"/>
                    <a:gd name="connsiteY0-2008" fmla="*/ 0 h 2195750"/>
                    <a:gd name="connsiteX1-2009" fmla="*/ 661043 w 1214597"/>
                    <a:gd name="connsiteY1-2010" fmla="*/ 2544 h 2195750"/>
                    <a:gd name="connsiteX2-2011" fmla="*/ 688164 w 1214597"/>
                    <a:gd name="connsiteY2-2012" fmla="*/ 27193 h 2195750"/>
                    <a:gd name="connsiteX3-2013" fmla="*/ 741595 w 1214597"/>
                    <a:gd name="connsiteY3-2014" fmla="*/ 85982 h 2195750"/>
                    <a:gd name="connsiteX4-2015" fmla="*/ 761771 w 1214597"/>
                    <a:gd name="connsiteY4-2016" fmla="*/ 104045 h 2195750"/>
                    <a:gd name="connsiteX5-2017" fmla="*/ 1046228 w 1214597"/>
                    <a:gd name="connsiteY5-2018" fmla="*/ 590488 h 2195750"/>
                    <a:gd name="connsiteX6-2019" fmla="*/ 1047880 w 1214597"/>
                    <a:gd name="connsiteY6-2020" fmla="*/ 600171 h 2195750"/>
                    <a:gd name="connsiteX7-2021" fmla="*/ 1067782 w 1214597"/>
                    <a:gd name="connsiteY7-2022" fmla="*/ 654550 h 2195750"/>
                    <a:gd name="connsiteX8-2023" fmla="*/ 1136618 w 1214597"/>
                    <a:gd name="connsiteY8-2024" fmla="*/ 1109858 h 2195750"/>
                    <a:gd name="connsiteX9-2025" fmla="*/ 1105512 w 1214597"/>
                    <a:gd name="connsiteY9-2026" fmla="*/ 1418432 h 2195750"/>
                    <a:gd name="connsiteX10-2027" fmla="*/ 1084559 w 1214597"/>
                    <a:gd name="connsiteY10-2028" fmla="*/ 1499920 h 2195750"/>
                    <a:gd name="connsiteX11-2029" fmla="*/ 1104142 w 1214597"/>
                    <a:gd name="connsiteY11-2030" fmla="*/ 1545062 h 2195750"/>
                    <a:gd name="connsiteX12-2031" fmla="*/ 1125826 w 1214597"/>
                    <a:gd name="connsiteY12-2032" fmla="*/ 1611235 h 2195750"/>
                    <a:gd name="connsiteX13-2033" fmla="*/ 1127819 w 1214597"/>
                    <a:gd name="connsiteY13-2034" fmla="*/ 1620918 h 2195750"/>
                    <a:gd name="connsiteX14-2035" fmla="*/ 1151835 w 1214597"/>
                    <a:gd name="connsiteY14-2036" fmla="*/ 1675297 h 2195750"/>
                    <a:gd name="connsiteX15-2037" fmla="*/ 1214597 w 1214597"/>
                    <a:gd name="connsiteY15-2038" fmla="*/ 2130604 h 2195750"/>
                    <a:gd name="connsiteX16-2039" fmla="*/ 1180970 w 1214597"/>
                    <a:gd name="connsiteY16-2040" fmla="*/ 2180479 h 2195750"/>
                    <a:gd name="connsiteX17-2041" fmla="*/ 1168198 w 1214597"/>
                    <a:gd name="connsiteY17-2042" fmla="*/ 2195750 h 2195750"/>
                    <a:gd name="connsiteX18-2043" fmla="*/ 958076 w 1214597"/>
                    <a:gd name="connsiteY18-2044" fmla="*/ 2093400 h 2195750"/>
                    <a:gd name="connsiteX19-2045" fmla="*/ 899871 w 1214597"/>
                    <a:gd name="connsiteY19-2046" fmla="*/ 2058040 h 2195750"/>
                    <a:gd name="connsiteX20-2047" fmla="*/ 843790 w 1214597"/>
                    <a:gd name="connsiteY20-2048" fmla="*/ 2065165 h 2195750"/>
                    <a:gd name="connsiteX21-2049" fmla="*/ 649444 w 1214597"/>
                    <a:gd name="connsiteY21-2050" fmla="*/ 2074979 h 2195750"/>
                    <a:gd name="connsiteX22-2051" fmla="*/ 455097 w 1214597"/>
                    <a:gd name="connsiteY22-2052" fmla="*/ 2065165 h 2195750"/>
                    <a:gd name="connsiteX23-2053" fmla="*/ 399017 w 1214597"/>
                    <a:gd name="connsiteY23-2054" fmla="*/ 2058040 h 2195750"/>
                    <a:gd name="connsiteX24-2055" fmla="*/ 331533 w 1214597"/>
                    <a:gd name="connsiteY24-2056" fmla="*/ 2051642 h 2195750"/>
                    <a:gd name="connsiteX25-2057" fmla="*/ 95892 w 1214597"/>
                    <a:gd name="connsiteY25-2058" fmla="*/ 2175451 h 2195750"/>
                    <a:gd name="connsiteX26-2059" fmla="*/ 0 w 1214597"/>
                    <a:gd name="connsiteY26-2060" fmla="*/ 2190518 h 2195750"/>
                    <a:gd name="connsiteX27-2061" fmla="*/ 249188 w 1214597"/>
                    <a:gd name="connsiteY27-2062" fmla="*/ 2054130 h 2195750"/>
                    <a:gd name="connsiteX28-2063" fmla="*/ 372547 w 1214597"/>
                    <a:gd name="connsiteY28-2064" fmla="*/ 2008015 h 2195750"/>
                    <a:gd name="connsiteX29-2065" fmla="*/ 579709 w 1214597"/>
                    <a:gd name="connsiteY29-2066" fmla="*/ 2029998 h 2195750"/>
                    <a:gd name="connsiteX30-2067" fmla="*/ 817321 w 1214597"/>
                    <a:gd name="connsiteY30-2068" fmla="*/ 2000890 h 2195750"/>
                    <a:gd name="connsiteX31-2069" fmla="*/ 875526 w 1214597"/>
                    <a:gd name="connsiteY31-2070" fmla="*/ 2036250 h 2195750"/>
                    <a:gd name="connsiteX32-2071" fmla="*/ 1085648 w 1214597"/>
                    <a:gd name="connsiteY32-2072" fmla="*/ 2138600 h 2195750"/>
                    <a:gd name="connsiteX33-2073" fmla="*/ 1098420 w 1214597"/>
                    <a:gd name="connsiteY33-2074" fmla="*/ 2123329 h 2195750"/>
                    <a:gd name="connsiteX34-2075" fmla="*/ 1132047 w 1214597"/>
                    <a:gd name="connsiteY34-2076" fmla="*/ 2073454 h 2195750"/>
                    <a:gd name="connsiteX35-2077" fmla="*/ 1069285 w 1214597"/>
                    <a:gd name="connsiteY35-2078" fmla="*/ 1618147 h 2195750"/>
                    <a:gd name="connsiteX36-2079" fmla="*/ 1045269 w 1214597"/>
                    <a:gd name="connsiteY36-2080" fmla="*/ 1563768 h 2195750"/>
                    <a:gd name="connsiteX37-2081" fmla="*/ 1043276 w 1214597"/>
                    <a:gd name="connsiteY37-2082" fmla="*/ 1554085 h 2195750"/>
                    <a:gd name="connsiteX38-2083" fmla="*/ 1021592 w 1214597"/>
                    <a:gd name="connsiteY38-2084" fmla="*/ 1487912 h 2195750"/>
                    <a:gd name="connsiteX39-2085" fmla="*/ 1002009 w 1214597"/>
                    <a:gd name="connsiteY39-2086" fmla="*/ 1442770 h 2195750"/>
                    <a:gd name="connsiteX40-2087" fmla="*/ 1022962 w 1214597"/>
                    <a:gd name="connsiteY40-2088" fmla="*/ 1361282 h 2195750"/>
                    <a:gd name="connsiteX41-2089" fmla="*/ 1054068 w 1214597"/>
                    <a:gd name="connsiteY41-2090" fmla="*/ 1052708 h 2195750"/>
                    <a:gd name="connsiteX42-2091" fmla="*/ 985232 w 1214597"/>
                    <a:gd name="connsiteY42-2092" fmla="*/ 597400 h 2195750"/>
                    <a:gd name="connsiteX43-2093" fmla="*/ 965330 w 1214597"/>
                    <a:gd name="connsiteY43-2094" fmla="*/ 543021 h 2195750"/>
                    <a:gd name="connsiteX44-2095" fmla="*/ 963678 w 1214597"/>
                    <a:gd name="connsiteY44-2096" fmla="*/ 533338 h 2195750"/>
                    <a:gd name="connsiteX45-2097" fmla="*/ 679221 w 1214597"/>
                    <a:gd name="connsiteY45-2098" fmla="*/ 46895 h 2195750"/>
                    <a:gd name="connsiteX46-2099" fmla="*/ 659045 w 1214597"/>
                    <a:gd name="connsiteY46-2100" fmla="*/ 28832 h 2195750"/>
                    <a:gd name="connsiteX47-2101" fmla="*/ 632841 w 1214597"/>
                    <a:gd name="connsiteY47-2102" fmla="*/ 0 h 2195750"/>
                    <a:gd name="connsiteX0-2103" fmla="*/ 632841 w 1214597"/>
                    <a:gd name="connsiteY0-2104" fmla="*/ 0 h 2195750"/>
                    <a:gd name="connsiteX1-2105" fmla="*/ 661043 w 1214597"/>
                    <a:gd name="connsiteY1-2106" fmla="*/ 2544 h 2195750"/>
                    <a:gd name="connsiteX2-2107" fmla="*/ 688164 w 1214597"/>
                    <a:gd name="connsiteY2-2108" fmla="*/ 27193 h 2195750"/>
                    <a:gd name="connsiteX3-2109" fmla="*/ 741595 w 1214597"/>
                    <a:gd name="connsiteY3-2110" fmla="*/ 85982 h 2195750"/>
                    <a:gd name="connsiteX4-2111" fmla="*/ 761771 w 1214597"/>
                    <a:gd name="connsiteY4-2112" fmla="*/ 104045 h 2195750"/>
                    <a:gd name="connsiteX5-2113" fmla="*/ 1046228 w 1214597"/>
                    <a:gd name="connsiteY5-2114" fmla="*/ 590488 h 2195750"/>
                    <a:gd name="connsiteX6-2115" fmla="*/ 1047880 w 1214597"/>
                    <a:gd name="connsiteY6-2116" fmla="*/ 600171 h 2195750"/>
                    <a:gd name="connsiteX7-2117" fmla="*/ 1067782 w 1214597"/>
                    <a:gd name="connsiteY7-2118" fmla="*/ 654550 h 2195750"/>
                    <a:gd name="connsiteX8-2119" fmla="*/ 1136618 w 1214597"/>
                    <a:gd name="connsiteY8-2120" fmla="*/ 1109858 h 2195750"/>
                    <a:gd name="connsiteX9-2121" fmla="*/ 1105512 w 1214597"/>
                    <a:gd name="connsiteY9-2122" fmla="*/ 1418432 h 2195750"/>
                    <a:gd name="connsiteX10-2123" fmla="*/ 1084559 w 1214597"/>
                    <a:gd name="connsiteY10-2124" fmla="*/ 1499920 h 2195750"/>
                    <a:gd name="connsiteX11-2125" fmla="*/ 1104142 w 1214597"/>
                    <a:gd name="connsiteY11-2126" fmla="*/ 1545062 h 2195750"/>
                    <a:gd name="connsiteX12-2127" fmla="*/ 1125826 w 1214597"/>
                    <a:gd name="connsiteY12-2128" fmla="*/ 1611235 h 2195750"/>
                    <a:gd name="connsiteX13-2129" fmla="*/ 1127819 w 1214597"/>
                    <a:gd name="connsiteY13-2130" fmla="*/ 1620918 h 2195750"/>
                    <a:gd name="connsiteX14-2131" fmla="*/ 1151835 w 1214597"/>
                    <a:gd name="connsiteY14-2132" fmla="*/ 1675297 h 2195750"/>
                    <a:gd name="connsiteX15-2133" fmla="*/ 1214597 w 1214597"/>
                    <a:gd name="connsiteY15-2134" fmla="*/ 2130604 h 2195750"/>
                    <a:gd name="connsiteX16-2135" fmla="*/ 1180970 w 1214597"/>
                    <a:gd name="connsiteY16-2136" fmla="*/ 2180479 h 2195750"/>
                    <a:gd name="connsiteX17-2137" fmla="*/ 1168198 w 1214597"/>
                    <a:gd name="connsiteY17-2138" fmla="*/ 2195750 h 2195750"/>
                    <a:gd name="connsiteX18-2139" fmla="*/ 958076 w 1214597"/>
                    <a:gd name="connsiteY18-2140" fmla="*/ 2093400 h 2195750"/>
                    <a:gd name="connsiteX19-2141" fmla="*/ 899871 w 1214597"/>
                    <a:gd name="connsiteY19-2142" fmla="*/ 2058040 h 2195750"/>
                    <a:gd name="connsiteX20-2143" fmla="*/ 843790 w 1214597"/>
                    <a:gd name="connsiteY20-2144" fmla="*/ 2065165 h 2195750"/>
                    <a:gd name="connsiteX21-2145" fmla="*/ 649444 w 1214597"/>
                    <a:gd name="connsiteY21-2146" fmla="*/ 2074979 h 2195750"/>
                    <a:gd name="connsiteX22-2147" fmla="*/ 455097 w 1214597"/>
                    <a:gd name="connsiteY22-2148" fmla="*/ 2065165 h 2195750"/>
                    <a:gd name="connsiteX23-2149" fmla="*/ 399017 w 1214597"/>
                    <a:gd name="connsiteY23-2150" fmla="*/ 2058040 h 2195750"/>
                    <a:gd name="connsiteX24-2151" fmla="*/ 331533 w 1214597"/>
                    <a:gd name="connsiteY24-2152" fmla="*/ 2051642 h 2195750"/>
                    <a:gd name="connsiteX25-2153" fmla="*/ 95892 w 1214597"/>
                    <a:gd name="connsiteY25-2154" fmla="*/ 2175451 h 2195750"/>
                    <a:gd name="connsiteX26-2155" fmla="*/ 0 w 1214597"/>
                    <a:gd name="connsiteY26-2156" fmla="*/ 2190518 h 2195750"/>
                    <a:gd name="connsiteX27-2157" fmla="*/ 249188 w 1214597"/>
                    <a:gd name="connsiteY27-2158" fmla="*/ 2054130 h 2195750"/>
                    <a:gd name="connsiteX28-2159" fmla="*/ 372547 w 1214597"/>
                    <a:gd name="connsiteY28-2160" fmla="*/ 2008015 h 2195750"/>
                    <a:gd name="connsiteX29-2161" fmla="*/ 579709 w 1214597"/>
                    <a:gd name="connsiteY29-2162" fmla="*/ 2029998 h 2195750"/>
                    <a:gd name="connsiteX30-2163" fmla="*/ 812515 w 1214597"/>
                    <a:gd name="connsiteY30-2164" fmla="*/ 2016101 h 2195750"/>
                    <a:gd name="connsiteX31-2165" fmla="*/ 875526 w 1214597"/>
                    <a:gd name="connsiteY31-2166" fmla="*/ 2036250 h 2195750"/>
                    <a:gd name="connsiteX32-2167" fmla="*/ 1085648 w 1214597"/>
                    <a:gd name="connsiteY32-2168" fmla="*/ 2138600 h 2195750"/>
                    <a:gd name="connsiteX33-2169" fmla="*/ 1098420 w 1214597"/>
                    <a:gd name="connsiteY33-2170" fmla="*/ 2123329 h 2195750"/>
                    <a:gd name="connsiteX34-2171" fmla="*/ 1132047 w 1214597"/>
                    <a:gd name="connsiteY34-2172" fmla="*/ 2073454 h 2195750"/>
                    <a:gd name="connsiteX35-2173" fmla="*/ 1069285 w 1214597"/>
                    <a:gd name="connsiteY35-2174" fmla="*/ 1618147 h 2195750"/>
                    <a:gd name="connsiteX36-2175" fmla="*/ 1045269 w 1214597"/>
                    <a:gd name="connsiteY36-2176" fmla="*/ 1563768 h 2195750"/>
                    <a:gd name="connsiteX37-2177" fmla="*/ 1043276 w 1214597"/>
                    <a:gd name="connsiteY37-2178" fmla="*/ 1554085 h 2195750"/>
                    <a:gd name="connsiteX38-2179" fmla="*/ 1021592 w 1214597"/>
                    <a:gd name="connsiteY38-2180" fmla="*/ 1487912 h 2195750"/>
                    <a:gd name="connsiteX39-2181" fmla="*/ 1002009 w 1214597"/>
                    <a:gd name="connsiteY39-2182" fmla="*/ 1442770 h 2195750"/>
                    <a:gd name="connsiteX40-2183" fmla="*/ 1022962 w 1214597"/>
                    <a:gd name="connsiteY40-2184" fmla="*/ 1361282 h 2195750"/>
                    <a:gd name="connsiteX41-2185" fmla="*/ 1054068 w 1214597"/>
                    <a:gd name="connsiteY41-2186" fmla="*/ 1052708 h 2195750"/>
                    <a:gd name="connsiteX42-2187" fmla="*/ 985232 w 1214597"/>
                    <a:gd name="connsiteY42-2188" fmla="*/ 597400 h 2195750"/>
                    <a:gd name="connsiteX43-2189" fmla="*/ 965330 w 1214597"/>
                    <a:gd name="connsiteY43-2190" fmla="*/ 543021 h 2195750"/>
                    <a:gd name="connsiteX44-2191" fmla="*/ 963678 w 1214597"/>
                    <a:gd name="connsiteY44-2192" fmla="*/ 533338 h 2195750"/>
                    <a:gd name="connsiteX45-2193" fmla="*/ 679221 w 1214597"/>
                    <a:gd name="connsiteY45-2194" fmla="*/ 46895 h 2195750"/>
                    <a:gd name="connsiteX46-2195" fmla="*/ 659045 w 1214597"/>
                    <a:gd name="connsiteY46-2196" fmla="*/ 28832 h 2195750"/>
                    <a:gd name="connsiteX47-2197" fmla="*/ 632841 w 1214597"/>
                    <a:gd name="connsiteY47-2198" fmla="*/ 0 h 2195750"/>
                    <a:gd name="connsiteX0-2199" fmla="*/ 632841 w 1214597"/>
                    <a:gd name="connsiteY0-2200" fmla="*/ 0 h 2195750"/>
                    <a:gd name="connsiteX1-2201" fmla="*/ 661043 w 1214597"/>
                    <a:gd name="connsiteY1-2202" fmla="*/ 2544 h 2195750"/>
                    <a:gd name="connsiteX2-2203" fmla="*/ 688164 w 1214597"/>
                    <a:gd name="connsiteY2-2204" fmla="*/ 27193 h 2195750"/>
                    <a:gd name="connsiteX3-2205" fmla="*/ 741595 w 1214597"/>
                    <a:gd name="connsiteY3-2206" fmla="*/ 85982 h 2195750"/>
                    <a:gd name="connsiteX4-2207" fmla="*/ 761771 w 1214597"/>
                    <a:gd name="connsiteY4-2208" fmla="*/ 104045 h 2195750"/>
                    <a:gd name="connsiteX5-2209" fmla="*/ 1046228 w 1214597"/>
                    <a:gd name="connsiteY5-2210" fmla="*/ 590488 h 2195750"/>
                    <a:gd name="connsiteX6-2211" fmla="*/ 1047880 w 1214597"/>
                    <a:gd name="connsiteY6-2212" fmla="*/ 600171 h 2195750"/>
                    <a:gd name="connsiteX7-2213" fmla="*/ 1067782 w 1214597"/>
                    <a:gd name="connsiteY7-2214" fmla="*/ 654550 h 2195750"/>
                    <a:gd name="connsiteX8-2215" fmla="*/ 1136618 w 1214597"/>
                    <a:gd name="connsiteY8-2216" fmla="*/ 1109858 h 2195750"/>
                    <a:gd name="connsiteX9-2217" fmla="*/ 1105512 w 1214597"/>
                    <a:gd name="connsiteY9-2218" fmla="*/ 1418432 h 2195750"/>
                    <a:gd name="connsiteX10-2219" fmla="*/ 1084559 w 1214597"/>
                    <a:gd name="connsiteY10-2220" fmla="*/ 1499920 h 2195750"/>
                    <a:gd name="connsiteX11-2221" fmla="*/ 1104142 w 1214597"/>
                    <a:gd name="connsiteY11-2222" fmla="*/ 1545062 h 2195750"/>
                    <a:gd name="connsiteX12-2223" fmla="*/ 1125826 w 1214597"/>
                    <a:gd name="connsiteY12-2224" fmla="*/ 1611235 h 2195750"/>
                    <a:gd name="connsiteX13-2225" fmla="*/ 1127819 w 1214597"/>
                    <a:gd name="connsiteY13-2226" fmla="*/ 1620918 h 2195750"/>
                    <a:gd name="connsiteX14-2227" fmla="*/ 1151835 w 1214597"/>
                    <a:gd name="connsiteY14-2228" fmla="*/ 1675297 h 2195750"/>
                    <a:gd name="connsiteX15-2229" fmla="*/ 1214597 w 1214597"/>
                    <a:gd name="connsiteY15-2230" fmla="*/ 2130604 h 2195750"/>
                    <a:gd name="connsiteX16-2231" fmla="*/ 1180970 w 1214597"/>
                    <a:gd name="connsiteY16-2232" fmla="*/ 2180479 h 2195750"/>
                    <a:gd name="connsiteX17-2233" fmla="*/ 1168198 w 1214597"/>
                    <a:gd name="connsiteY17-2234" fmla="*/ 2195750 h 2195750"/>
                    <a:gd name="connsiteX18-2235" fmla="*/ 958076 w 1214597"/>
                    <a:gd name="connsiteY18-2236" fmla="*/ 2093400 h 2195750"/>
                    <a:gd name="connsiteX19-2237" fmla="*/ 899871 w 1214597"/>
                    <a:gd name="connsiteY19-2238" fmla="*/ 2058040 h 2195750"/>
                    <a:gd name="connsiteX20-2239" fmla="*/ 843790 w 1214597"/>
                    <a:gd name="connsiteY20-2240" fmla="*/ 2065165 h 2195750"/>
                    <a:gd name="connsiteX21-2241" fmla="*/ 649444 w 1214597"/>
                    <a:gd name="connsiteY21-2242" fmla="*/ 2074979 h 2195750"/>
                    <a:gd name="connsiteX22-2243" fmla="*/ 455097 w 1214597"/>
                    <a:gd name="connsiteY22-2244" fmla="*/ 2065165 h 2195750"/>
                    <a:gd name="connsiteX23-2245" fmla="*/ 399017 w 1214597"/>
                    <a:gd name="connsiteY23-2246" fmla="*/ 2058040 h 2195750"/>
                    <a:gd name="connsiteX24-2247" fmla="*/ 331533 w 1214597"/>
                    <a:gd name="connsiteY24-2248" fmla="*/ 2051642 h 2195750"/>
                    <a:gd name="connsiteX25-2249" fmla="*/ 95892 w 1214597"/>
                    <a:gd name="connsiteY25-2250" fmla="*/ 2175451 h 2195750"/>
                    <a:gd name="connsiteX26-2251" fmla="*/ 0 w 1214597"/>
                    <a:gd name="connsiteY26-2252" fmla="*/ 2190518 h 2195750"/>
                    <a:gd name="connsiteX27-2253" fmla="*/ 249188 w 1214597"/>
                    <a:gd name="connsiteY27-2254" fmla="*/ 2054130 h 2195750"/>
                    <a:gd name="connsiteX28-2255" fmla="*/ 372547 w 1214597"/>
                    <a:gd name="connsiteY28-2256" fmla="*/ 2008015 h 2195750"/>
                    <a:gd name="connsiteX29-2257" fmla="*/ 579709 w 1214597"/>
                    <a:gd name="connsiteY29-2258" fmla="*/ 2029998 h 2195750"/>
                    <a:gd name="connsiteX30-2259" fmla="*/ 812515 w 1214597"/>
                    <a:gd name="connsiteY30-2260" fmla="*/ 2016101 h 2195750"/>
                    <a:gd name="connsiteX31-2261" fmla="*/ 875526 w 1214597"/>
                    <a:gd name="connsiteY31-2262" fmla="*/ 2036250 h 2195750"/>
                    <a:gd name="connsiteX32-2263" fmla="*/ 1085648 w 1214597"/>
                    <a:gd name="connsiteY32-2264" fmla="*/ 2138600 h 2195750"/>
                    <a:gd name="connsiteX33-2265" fmla="*/ 1098420 w 1214597"/>
                    <a:gd name="connsiteY33-2266" fmla="*/ 2123329 h 2195750"/>
                    <a:gd name="connsiteX34-2267" fmla="*/ 1132047 w 1214597"/>
                    <a:gd name="connsiteY34-2268" fmla="*/ 2073454 h 2195750"/>
                    <a:gd name="connsiteX35-2269" fmla="*/ 1069285 w 1214597"/>
                    <a:gd name="connsiteY35-2270" fmla="*/ 1618147 h 2195750"/>
                    <a:gd name="connsiteX36-2271" fmla="*/ 1045269 w 1214597"/>
                    <a:gd name="connsiteY36-2272" fmla="*/ 1563768 h 2195750"/>
                    <a:gd name="connsiteX37-2273" fmla="*/ 1043276 w 1214597"/>
                    <a:gd name="connsiteY37-2274" fmla="*/ 1554085 h 2195750"/>
                    <a:gd name="connsiteX38-2275" fmla="*/ 1021592 w 1214597"/>
                    <a:gd name="connsiteY38-2276" fmla="*/ 1487912 h 2195750"/>
                    <a:gd name="connsiteX39-2277" fmla="*/ 1002009 w 1214597"/>
                    <a:gd name="connsiteY39-2278" fmla="*/ 1442770 h 2195750"/>
                    <a:gd name="connsiteX40-2279" fmla="*/ 1022962 w 1214597"/>
                    <a:gd name="connsiteY40-2280" fmla="*/ 1361282 h 2195750"/>
                    <a:gd name="connsiteX41-2281" fmla="*/ 1054068 w 1214597"/>
                    <a:gd name="connsiteY41-2282" fmla="*/ 1052708 h 2195750"/>
                    <a:gd name="connsiteX42-2283" fmla="*/ 985232 w 1214597"/>
                    <a:gd name="connsiteY42-2284" fmla="*/ 597400 h 2195750"/>
                    <a:gd name="connsiteX43-2285" fmla="*/ 965330 w 1214597"/>
                    <a:gd name="connsiteY43-2286" fmla="*/ 543021 h 2195750"/>
                    <a:gd name="connsiteX44-2287" fmla="*/ 963678 w 1214597"/>
                    <a:gd name="connsiteY44-2288" fmla="*/ 533338 h 2195750"/>
                    <a:gd name="connsiteX45-2289" fmla="*/ 679221 w 1214597"/>
                    <a:gd name="connsiteY45-2290" fmla="*/ 46895 h 2195750"/>
                    <a:gd name="connsiteX46-2291" fmla="*/ 659045 w 1214597"/>
                    <a:gd name="connsiteY46-2292" fmla="*/ 28832 h 2195750"/>
                    <a:gd name="connsiteX47-2293" fmla="*/ 632841 w 1214597"/>
                    <a:gd name="connsiteY47-2294" fmla="*/ 0 h 2195750"/>
                    <a:gd name="connsiteX0-2295" fmla="*/ 632841 w 1214597"/>
                    <a:gd name="connsiteY0-2296" fmla="*/ 0 h 2195750"/>
                    <a:gd name="connsiteX1-2297" fmla="*/ 661043 w 1214597"/>
                    <a:gd name="connsiteY1-2298" fmla="*/ 2544 h 2195750"/>
                    <a:gd name="connsiteX2-2299" fmla="*/ 688164 w 1214597"/>
                    <a:gd name="connsiteY2-2300" fmla="*/ 27193 h 2195750"/>
                    <a:gd name="connsiteX3-2301" fmla="*/ 741595 w 1214597"/>
                    <a:gd name="connsiteY3-2302" fmla="*/ 85982 h 2195750"/>
                    <a:gd name="connsiteX4-2303" fmla="*/ 761771 w 1214597"/>
                    <a:gd name="connsiteY4-2304" fmla="*/ 104045 h 2195750"/>
                    <a:gd name="connsiteX5-2305" fmla="*/ 1046228 w 1214597"/>
                    <a:gd name="connsiteY5-2306" fmla="*/ 590488 h 2195750"/>
                    <a:gd name="connsiteX6-2307" fmla="*/ 1047880 w 1214597"/>
                    <a:gd name="connsiteY6-2308" fmla="*/ 600171 h 2195750"/>
                    <a:gd name="connsiteX7-2309" fmla="*/ 1067782 w 1214597"/>
                    <a:gd name="connsiteY7-2310" fmla="*/ 654550 h 2195750"/>
                    <a:gd name="connsiteX8-2311" fmla="*/ 1136618 w 1214597"/>
                    <a:gd name="connsiteY8-2312" fmla="*/ 1109858 h 2195750"/>
                    <a:gd name="connsiteX9-2313" fmla="*/ 1105512 w 1214597"/>
                    <a:gd name="connsiteY9-2314" fmla="*/ 1418432 h 2195750"/>
                    <a:gd name="connsiteX10-2315" fmla="*/ 1084559 w 1214597"/>
                    <a:gd name="connsiteY10-2316" fmla="*/ 1499920 h 2195750"/>
                    <a:gd name="connsiteX11-2317" fmla="*/ 1104142 w 1214597"/>
                    <a:gd name="connsiteY11-2318" fmla="*/ 1545062 h 2195750"/>
                    <a:gd name="connsiteX12-2319" fmla="*/ 1125826 w 1214597"/>
                    <a:gd name="connsiteY12-2320" fmla="*/ 1611235 h 2195750"/>
                    <a:gd name="connsiteX13-2321" fmla="*/ 1127819 w 1214597"/>
                    <a:gd name="connsiteY13-2322" fmla="*/ 1620918 h 2195750"/>
                    <a:gd name="connsiteX14-2323" fmla="*/ 1151835 w 1214597"/>
                    <a:gd name="connsiteY14-2324" fmla="*/ 1675297 h 2195750"/>
                    <a:gd name="connsiteX15-2325" fmla="*/ 1214597 w 1214597"/>
                    <a:gd name="connsiteY15-2326" fmla="*/ 2130604 h 2195750"/>
                    <a:gd name="connsiteX16-2327" fmla="*/ 1180970 w 1214597"/>
                    <a:gd name="connsiteY16-2328" fmla="*/ 2180479 h 2195750"/>
                    <a:gd name="connsiteX17-2329" fmla="*/ 1168198 w 1214597"/>
                    <a:gd name="connsiteY17-2330" fmla="*/ 2195750 h 2195750"/>
                    <a:gd name="connsiteX18-2331" fmla="*/ 958076 w 1214597"/>
                    <a:gd name="connsiteY18-2332" fmla="*/ 2093400 h 2195750"/>
                    <a:gd name="connsiteX19-2333" fmla="*/ 899871 w 1214597"/>
                    <a:gd name="connsiteY19-2334" fmla="*/ 2058040 h 2195750"/>
                    <a:gd name="connsiteX20-2335" fmla="*/ 843790 w 1214597"/>
                    <a:gd name="connsiteY20-2336" fmla="*/ 2065165 h 2195750"/>
                    <a:gd name="connsiteX21-2337" fmla="*/ 649444 w 1214597"/>
                    <a:gd name="connsiteY21-2338" fmla="*/ 2074979 h 2195750"/>
                    <a:gd name="connsiteX22-2339" fmla="*/ 455097 w 1214597"/>
                    <a:gd name="connsiteY22-2340" fmla="*/ 2065165 h 2195750"/>
                    <a:gd name="connsiteX23-2341" fmla="*/ 399017 w 1214597"/>
                    <a:gd name="connsiteY23-2342" fmla="*/ 2058040 h 2195750"/>
                    <a:gd name="connsiteX24-2343" fmla="*/ 331533 w 1214597"/>
                    <a:gd name="connsiteY24-2344" fmla="*/ 2051642 h 2195750"/>
                    <a:gd name="connsiteX25-2345" fmla="*/ 95892 w 1214597"/>
                    <a:gd name="connsiteY25-2346" fmla="*/ 2175451 h 2195750"/>
                    <a:gd name="connsiteX26-2347" fmla="*/ 0 w 1214597"/>
                    <a:gd name="connsiteY26-2348" fmla="*/ 2190518 h 2195750"/>
                    <a:gd name="connsiteX27-2349" fmla="*/ 249188 w 1214597"/>
                    <a:gd name="connsiteY27-2350" fmla="*/ 2054130 h 2195750"/>
                    <a:gd name="connsiteX28-2351" fmla="*/ 372547 w 1214597"/>
                    <a:gd name="connsiteY28-2352" fmla="*/ 2008015 h 2195750"/>
                    <a:gd name="connsiteX29-2353" fmla="*/ 579709 w 1214597"/>
                    <a:gd name="connsiteY29-2354" fmla="*/ 2029998 h 2195750"/>
                    <a:gd name="connsiteX30-2355" fmla="*/ 812515 w 1214597"/>
                    <a:gd name="connsiteY30-2356" fmla="*/ 2016101 h 2195750"/>
                    <a:gd name="connsiteX31-2357" fmla="*/ 891545 w 1214597"/>
                    <a:gd name="connsiteY31-2358" fmla="*/ 2031687 h 2195750"/>
                    <a:gd name="connsiteX32-2359" fmla="*/ 1085648 w 1214597"/>
                    <a:gd name="connsiteY32-2360" fmla="*/ 2138600 h 2195750"/>
                    <a:gd name="connsiteX33-2361" fmla="*/ 1098420 w 1214597"/>
                    <a:gd name="connsiteY33-2362" fmla="*/ 2123329 h 2195750"/>
                    <a:gd name="connsiteX34-2363" fmla="*/ 1132047 w 1214597"/>
                    <a:gd name="connsiteY34-2364" fmla="*/ 2073454 h 2195750"/>
                    <a:gd name="connsiteX35-2365" fmla="*/ 1069285 w 1214597"/>
                    <a:gd name="connsiteY35-2366" fmla="*/ 1618147 h 2195750"/>
                    <a:gd name="connsiteX36-2367" fmla="*/ 1045269 w 1214597"/>
                    <a:gd name="connsiteY36-2368" fmla="*/ 1563768 h 2195750"/>
                    <a:gd name="connsiteX37-2369" fmla="*/ 1043276 w 1214597"/>
                    <a:gd name="connsiteY37-2370" fmla="*/ 1554085 h 2195750"/>
                    <a:gd name="connsiteX38-2371" fmla="*/ 1021592 w 1214597"/>
                    <a:gd name="connsiteY38-2372" fmla="*/ 1487912 h 2195750"/>
                    <a:gd name="connsiteX39-2373" fmla="*/ 1002009 w 1214597"/>
                    <a:gd name="connsiteY39-2374" fmla="*/ 1442770 h 2195750"/>
                    <a:gd name="connsiteX40-2375" fmla="*/ 1022962 w 1214597"/>
                    <a:gd name="connsiteY40-2376" fmla="*/ 1361282 h 2195750"/>
                    <a:gd name="connsiteX41-2377" fmla="*/ 1054068 w 1214597"/>
                    <a:gd name="connsiteY41-2378" fmla="*/ 1052708 h 2195750"/>
                    <a:gd name="connsiteX42-2379" fmla="*/ 985232 w 1214597"/>
                    <a:gd name="connsiteY42-2380" fmla="*/ 597400 h 2195750"/>
                    <a:gd name="connsiteX43-2381" fmla="*/ 965330 w 1214597"/>
                    <a:gd name="connsiteY43-2382" fmla="*/ 543021 h 2195750"/>
                    <a:gd name="connsiteX44-2383" fmla="*/ 963678 w 1214597"/>
                    <a:gd name="connsiteY44-2384" fmla="*/ 533338 h 2195750"/>
                    <a:gd name="connsiteX45-2385" fmla="*/ 679221 w 1214597"/>
                    <a:gd name="connsiteY45-2386" fmla="*/ 46895 h 2195750"/>
                    <a:gd name="connsiteX46-2387" fmla="*/ 659045 w 1214597"/>
                    <a:gd name="connsiteY46-2388" fmla="*/ 28832 h 2195750"/>
                    <a:gd name="connsiteX47-2389" fmla="*/ 632841 w 1214597"/>
                    <a:gd name="connsiteY47-2390" fmla="*/ 0 h 2195750"/>
                    <a:gd name="connsiteX0-2391" fmla="*/ 632841 w 1214597"/>
                    <a:gd name="connsiteY0-2392" fmla="*/ 0 h 2195750"/>
                    <a:gd name="connsiteX1-2393" fmla="*/ 661043 w 1214597"/>
                    <a:gd name="connsiteY1-2394" fmla="*/ 2544 h 2195750"/>
                    <a:gd name="connsiteX2-2395" fmla="*/ 688164 w 1214597"/>
                    <a:gd name="connsiteY2-2396" fmla="*/ 27193 h 2195750"/>
                    <a:gd name="connsiteX3-2397" fmla="*/ 741595 w 1214597"/>
                    <a:gd name="connsiteY3-2398" fmla="*/ 85982 h 2195750"/>
                    <a:gd name="connsiteX4-2399" fmla="*/ 761771 w 1214597"/>
                    <a:gd name="connsiteY4-2400" fmla="*/ 104045 h 2195750"/>
                    <a:gd name="connsiteX5-2401" fmla="*/ 1046228 w 1214597"/>
                    <a:gd name="connsiteY5-2402" fmla="*/ 590488 h 2195750"/>
                    <a:gd name="connsiteX6-2403" fmla="*/ 1047880 w 1214597"/>
                    <a:gd name="connsiteY6-2404" fmla="*/ 600171 h 2195750"/>
                    <a:gd name="connsiteX7-2405" fmla="*/ 1067782 w 1214597"/>
                    <a:gd name="connsiteY7-2406" fmla="*/ 654550 h 2195750"/>
                    <a:gd name="connsiteX8-2407" fmla="*/ 1136618 w 1214597"/>
                    <a:gd name="connsiteY8-2408" fmla="*/ 1109858 h 2195750"/>
                    <a:gd name="connsiteX9-2409" fmla="*/ 1105512 w 1214597"/>
                    <a:gd name="connsiteY9-2410" fmla="*/ 1418432 h 2195750"/>
                    <a:gd name="connsiteX10-2411" fmla="*/ 1084559 w 1214597"/>
                    <a:gd name="connsiteY10-2412" fmla="*/ 1499920 h 2195750"/>
                    <a:gd name="connsiteX11-2413" fmla="*/ 1104142 w 1214597"/>
                    <a:gd name="connsiteY11-2414" fmla="*/ 1545062 h 2195750"/>
                    <a:gd name="connsiteX12-2415" fmla="*/ 1125826 w 1214597"/>
                    <a:gd name="connsiteY12-2416" fmla="*/ 1611235 h 2195750"/>
                    <a:gd name="connsiteX13-2417" fmla="*/ 1127819 w 1214597"/>
                    <a:gd name="connsiteY13-2418" fmla="*/ 1620918 h 2195750"/>
                    <a:gd name="connsiteX14-2419" fmla="*/ 1151835 w 1214597"/>
                    <a:gd name="connsiteY14-2420" fmla="*/ 1675297 h 2195750"/>
                    <a:gd name="connsiteX15-2421" fmla="*/ 1214597 w 1214597"/>
                    <a:gd name="connsiteY15-2422" fmla="*/ 2130604 h 2195750"/>
                    <a:gd name="connsiteX16-2423" fmla="*/ 1180970 w 1214597"/>
                    <a:gd name="connsiteY16-2424" fmla="*/ 2180479 h 2195750"/>
                    <a:gd name="connsiteX17-2425" fmla="*/ 1168198 w 1214597"/>
                    <a:gd name="connsiteY17-2426" fmla="*/ 2195750 h 2195750"/>
                    <a:gd name="connsiteX18-2427" fmla="*/ 958076 w 1214597"/>
                    <a:gd name="connsiteY18-2428" fmla="*/ 2093400 h 2195750"/>
                    <a:gd name="connsiteX19-2429" fmla="*/ 899871 w 1214597"/>
                    <a:gd name="connsiteY19-2430" fmla="*/ 2058040 h 2195750"/>
                    <a:gd name="connsiteX20-2431" fmla="*/ 843790 w 1214597"/>
                    <a:gd name="connsiteY20-2432" fmla="*/ 2065165 h 2195750"/>
                    <a:gd name="connsiteX21-2433" fmla="*/ 649444 w 1214597"/>
                    <a:gd name="connsiteY21-2434" fmla="*/ 2074979 h 2195750"/>
                    <a:gd name="connsiteX22-2435" fmla="*/ 455097 w 1214597"/>
                    <a:gd name="connsiteY22-2436" fmla="*/ 2065165 h 2195750"/>
                    <a:gd name="connsiteX23-2437" fmla="*/ 399017 w 1214597"/>
                    <a:gd name="connsiteY23-2438" fmla="*/ 2058040 h 2195750"/>
                    <a:gd name="connsiteX24-2439" fmla="*/ 331533 w 1214597"/>
                    <a:gd name="connsiteY24-2440" fmla="*/ 2051642 h 2195750"/>
                    <a:gd name="connsiteX25-2441" fmla="*/ 95892 w 1214597"/>
                    <a:gd name="connsiteY25-2442" fmla="*/ 2175451 h 2195750"/>
                    <a:gd name="connsiteX26-2443" fmla="*/ 0 w 1214597"/>
                    <a:gd name="connsiteY26-2444" fmla="*/ 2190518 h 2195750"/>
                    <a:gd name="connsiteX27-2445" fmla="*/ 249188 w 1214597"/>
                    <a:gd name="connsiteY27-2446" fmla="*/ 2054130 h 2195750"/>
                    <a:gd name="connsiteX28-2447" fmla="*/ 372547 w 1214597"/>
                    <a:gd name="connsiteY28-2448" fmla="*/ 2008015 h 2195750"/>
                    <a:gd name="connsiteX29-2449" fmla="*/ 581311 w 1214597"/>
                    <a:gd name="connsiteY29-2450" fmla="*/ 2039125 h 2195750"/>
                    <a:gd name="connsiteX30-2451" fmla="*/ 812515 w 1214597"/>
                    <a:gd name="connsiteY30-2452" fmla="*/ 2016101 h 2195750"/>
                    <a:gd name="connsiteX31-2453" fmla="*/ 891545 w 1214597"/>
                    <a:gd name="connsiteY31-2454" fmla="*/ 2031687 h 2195750"/>
                    <a:gd name="connsiteX32-2455" fmla="*/ 1085648 w 1214597"/>
                    <a:gd name="connsiteY32-2456" fmla="*/ 2138600 h 2195750"/>
                    <a:gd name="connsiteX33-2457" fmla="*/ 1098420 w 1214597"/>
                    <a:gd name="connsiteY33-2458" fmla="*/ 2123329 h 2195750"/>
                    <a:gd name="connsiteX34-2459" fmla="*/ 1132047 w 1214597"/>
                    <a:gd name="connsiteY34-2460" fmla="*/ 2073454 h 2195750"/>
                    <a:gd name="connsiteX35-2461" fmla="*/ 1069285 w 1214597"/>
                    <a:gd name="connsiteY35-2462" fmla="*/ 1618147 h 2195750"/>
                    <a:gd name="connsiteX36-2463" fmla="*/ 1045269 w 1214597"/>
                    <a:gd name="connsiteY36-2464" fmla="*/ 1563768 h 2195750"/>
                    <a:gd name="connsiteX37-2465" fmla="*/ 1043276 w 1214597"/>
                    <a:gd name="connsiteY37-2466" fmla="*/ 1554085 h 2195750"/>
                    <a:gd name="connsiteX38-2467" fmla="*/ 1021592 w 1214597"/>
                    <a:gd name="connsiteY38-2468" fmla="*/ 1487912 h 2195750"/>
                    <a:gd name="connsiteX39-2469" fmla="*/ 1002009 w 1214597"/>
                    <a:gd name="connsiteY39-2470" fmla="*/ 1442770 h 2195750"/>
                    <a:gd name="connsiteX40-2471" fmla="*/ 1022962 w 1214597"/>
                    <a:gd name="connsiteY40-2472" fmla="*/ 1361282 h 2195750"/>
                    <a:gd name="connsiteX41-2473" fmla="*/ 1054068 w 1214597"/>
                    <a:gd name="connsiteY41-2474" fmla="*/ 1052708 h 2195750"/>
                    <a:gd name="connsiteX42-2475" fmla="*/ 985232 w 1214597"/>
                    <a:gd name="connsiteY42-2476" fmla="*/ 597400 h 2195750"/>
                    <a:gd name="connsiteX43-2477" fmla="*/ 965330 w 1214597"/>
                    <a:gd name="connsiteY43-2478" fmla="*/ 543021 h 2195750"/>
                    <a:gd name="connsiteX44-2479" fmla="*/ 963678 w 1214597"/>
                    <a:gd name="connsiteY44-2480" fmla="*/ 533338 h 2195750"/>
                    <a:gd name="connsiteX45-2481" fmla="*/ 679221 w 1214597"/>
                    <a:gd name="connsiteY45-2482" fmla="*/ 46895 h 2195750"/>
                    <a:gd name="connsiteX46-2483" fmla="*/ 659045 w 1214597"/>
                    <a:gd name="connsiteY46-2484" fmla="*/ 28832 h 2195750"/>
                    <a:gd name="connsiteX47-2485" fmla="*/ 632841 w 1214597"/>
                    <a:gd name="connsiteY47-2486" fmla="*/ 0 h 2195750"/>
                    <a:gd name="connsiteX0-2487" fmla="*/ 632841 w 1214597"/>
                    <a:gd name="connsiteY0-2488" fmla="*/ 0 h 2195750"/>
                    <a:gd name="connsiteX1-2489" fmla="*/ 661043 w 1214597"/>
                    <a:gd name="connsiteY1-2490" fmla="*/ 2544 h 2195750"/>
                    <a:gd name="connsiteX2-2491" fmla="*/ 688164 w 1214597"/>
                    <a:gd name="connsiteY2-2492" fmla="*/ 27193 h 2195750"/>
                    <a:gd name="connsiteX3-2493" fmla="*/ 741595 w 1214597"/>
                    <a:gd name="connsiteY3-2494" fmla="*/ 85982 h 2195750"/>
                    <a:gd name="connsiteX4-2495" fmla="*/ 761771 w 1214597"/>
                    <a:gd name="connsiteY4-2496" fmla="*/ 104045 h 2195750"/>
                    <a:gd name="connsiteX5-2497" fmla="*/ 1046228 w 1214597"/>
                    <a:gd name="connsiteY5-2498" fmla="*/ 590488 h 2195750"/>
                    <a:gd name="connsiteX6-2499" fmla="*/ 1047880 w 1214597"/>
                    <a:gd name="connsiteY6-2500" fmla="*/ 600171 h 2195750"/>
                    <a:gd name="connsiteX7-2501" fmla="*/ 1067782 w 1214597"/>
                    <a:gd name="connsiteY7-2502" fmla="*/ 654550 h 2195750"/>
                    <a:gd name="connsiteX8-2503" fmla="*/ 1136618 w 1214597"/>
                    <a:gd name="connsiteY8-2504" fmla="*/ 1109858 h 2195750"/>
                    <a:gd name="connsiteX9-2505" fmla="*/ 1105512 w 1214597"/>
                    <a:gd name="connsiteY9-2506" fmla="*/ 1418432 h 2195750"/>
                    <a:gd name="connsiteX10-2507" fmla="*/ 1084559 w 1214597"/>
                    <a:gd name="connsiteY10-2508" fmla="*/ 1499920 h 2195750"/>
                    <a:gd name="connsiteX11-2509" fmla="*/ 1104142 w 1214597"/>
                    <a:gd name="connsiteY11-2510" fmla="*/ 1545062 h 2195750"/>
                    <a:gd name="connsiteX12-2511" fmla="*/ 1125826 w 1214597"/>
                    <a:gd name="connsiteY12-2512" fmla="*/ 1611235 h 2195750"/>
                    <a:gd name="connsiteX13-2513" fmla="*/ 1127819 w 1214597"/>
                    <a:gd name="connsiteY13-2514" fmla="*/ 1620918 h 2195750"/>
                    <a:gd name="connsiteX14-2515" fmla="*/ 1151835 w 1214597"/>
                    <a:gd name="connsiteY14-2516" fmla="*/ 1675297 h 2195750"/>
                    <a:gd name="connsiteX15-2517" fmla="*/ 1214597 w 1214597"/>
                    <a:gd name="connsiteY15-2518" fmla="*/ 2130604 h 2195750"/>
                    <a:gd name="connsiteX16-2519" fmla="*/ 1180970 w 1214597"/>
                    <a:gd name="connsiteY16-2520" fmla="*/ 2180479 h 2195750"/>
                    <a:gd name="connsiteX17-2521" fmla="*/ 1168198 w 1214597"/>
                    <a:gd name="connsiteY17-2522" fmla="*/ 2195750 h 2195750"/>
                    <a:gd name="connsiteX18-2523" fmla="*/ 958076 w 1214597"/>
                    <a:gd name="connsiteY18-2524" fmla="*/ 2093400 h 2195750"/>
                    <a:gd name="connsiteX19-2525" fmla="*/ 899871 w 1214597"/>
                    <a:gd name="connsiteY19-2526" fmla="*/ 2058040 h 2195750"/>
                    <a:gd name="connsiteX20-2527" fmla="*/ 843790 w 1214597"/>
                    <a:gd name="connsiteY20-2528" fmla="*/ 2065165 h 2195750"/>
                    <a:gd name="connsiteX21-2529" fmla="*/ 649444 w 1214597"/>
                    <a:gd name="connsiteY21-2530" fmla="*/ 2074979 h 2195750"/>
                    <a:gd name="connsiteX22-2531" fmla="*/ 455097 w 1214597"/>
                    <a:gd name="connsiteY22-2532" fmla="*/ 2065165 h 2195750"/>
                    <a:gd name="connsiteX23-2533" fmla="*/ 399017 w 1214597"/>
                    <a:gd name="connsiteY23-2534" fmla="*/ 2058040 h 2195750"/>
                    <a:gd name="connsiteX24-2535" fmla="*/ 331533 w 1214597"/>
                    <a:gd name="connsiteY24-2536" fmla="*/ 2051642 h 2195750"/>
                    <a:gd name="connsiteX25-2537" fmla="*/ 95892 w 1214597"/>
                    <a:gd name="connsiteY25-2538" fmla="*/ 2175451 h 2195750"/>
                    <a:gd name="connsiteX26-2539" fmla="*/ 0 w 1214597"/>
                    <a:gd name="connsiteY26-2540" fmla="*/ 2190518 h 2195750"/>
                    <a:gd name="connsiteX27-2541" fmla="*/ 249188 w 1214597"/>
                    <a:gd name="connsiteY27-2542" fmla="*/ 2054130 h 2195750"/>
                    <a:gd name="connsiteX28-2543" fmla="*/ 372547 w 1214597"/>
                    <a:gd name="connsiteY28-2544" fmla="*/ 2018662 h 2195750"/>
                    <a:gd name="connsiteX29-2545" fmla="*/ 581311 w 1214597"/>
                    <a:gd name="connsiteY29-2546" fmla="*/ 2039125 h 2195750"/>
                    <a:gd name="connsiteX30-2547" fmla="*/ 812515 w 1214597"/>
                    <a:gd name="connsiteY30-2548" fmla="*/ 2016101 h 2195750"/>
                    <a:gd name="connsiteX31-2549" fmla="*/ 891545 w 1214597"/>
                    <a:gd name="connsiteY31-2550" fmla="*/ 2031687 h 2195750"/>
                    <a:gd name="connsiteX32-2551" fmla="*/ 1085648 w 1214597"/>
                    <a:gd name="connsiteY32-2552" fmla="*/ 2138600 h 2195750"/>
                    <a:gd name="connsiteX33-2553" fmla="*/ 1098420 w 1214597"/>
                    <a:gd name="connsiteY33-2554" fmla="*/ 2123329 h 2195750"/>
                    <a:gd name="connsiteX34-2555" fmla="*/ 1132047 w 1214597"/>
                    <a:gd name="connsiteY34-2556" fmla="*/ 2073454 h 2195750"/>
                    <a:gd name="connsiteX35-2557" fmla="*/ 1069285 w 1214597"/>
                    <a:gd name="connsiteY35-2558" fmla="*/ 1618147 h 2195750"/>
                    <a:gd name="connsiteX36-2559" fmla="*/ 1045269 w 1214597"/>
                    <a:gd name="connsiteY36-2560" fmla="*/ 1563768 h 2195750"/>
                    <a:gd name="connsiteX37-2561" fmla="*/ 1043276 w 1214597"/>
                    <a:gd name="connsiteY37-2562" fmla="*/ 1554085 h 2195750"/>
                    <a:gd name="connsiteX38-2563" fmla="*/ 1021592 w 1214597"/>
                    <a:gd name="connsiteY38-2564" fmla="*/ 1487912 h 2195750"/>
                    <a:gd name="connsiteX39-2565" fmla="*/ 1002009 w 1214597"/>
                    <a:gd name="connsiteY39-2566" fmla="*/ 1442770 h 2195750"/>
                    <a:gd name="connsiteX40-2567" fmla="*/ 1022962 w 1214597"/>
                    <a:gd name="connsiteY40-2568" fmla="*/ 1361282 h 2195750"/>
                    <a:gd name="connsiteX41-2569" fmla="*/ 1054068 w 1214597"/>
                    <a:gd name="connsiteY41-2570" fmla="*/ 1052708 h 2195750"/>
                    <a:gd name="connsiteX42-2571" fmla="*/ 985232 w 1214597"/>
                    <a:gd name="connsiteY42-2572" fmla="*/ 597400 h 2195750"/>
                    <a:gd name="connsiteX43-2573" fmla="*/ 965330 w 1214597"/>
                    <a:gd name="connsiteY43-2574" fmla="*/ 543021 h 2195750"/>
                    <a:gd name="connsiteX44-2575" fmla="*/ 963678 w 1214597"/>
                    <a:gd name="connsiteY44-2576" fmla="*/ 533338 h 2195750"/>
                    <a:gd name="connsiteX45-2577" fmla="*/ 679221 w 1214597"/>
                    <a:gd name="connsiteY45-2578" fmla="*/ 46895 h 2195750"/>
                    <a:gd name="connsiteX46-2579" fmla="*/ 659045 w 1214597"/>
                    <a:gd name="connsiteY46-2580" fmla="*/ 28832 h 2195750"/>
                    <a:gd name="connsiteX47-2581" fmla="*/ 632841 w 1214597"/>
                    <a:gd name="connsiteY47-2582" fmla="*/ 0 h 2195750"/>
                    <a:gd name="connsiteX0-2583" fmla="*/ 632841 w 1214597"/>
                    <a:gd name="connsiteY0-2584" fmla="*/ 0 h 2195750"/>
                    <a:gd name="connsiteX1-2585" fmla="*/ 661043 w 1214597"/>
                    <a:gd name="connsiteY1-2586" fmla="*/ 2544 h 2195750"/>
                    <a:gd name="connsiteX2-2587" fmla="*/ 688164 w 1214597"/>
                    <a:gd name="connsiteY2-2588" fmla="*/ 27193 h 2195750"/>
                    <a:gd name="connsiteX3-2589" fmla="*/ 741595 w 1214597"/>
                    <a:gd name="connsiteY3-2590" fmla="*/ 85982 h 2195750"/>
                    <a:gd name="connsiteX4-2591" fmla="*/ 761771 w 1214597"/>
                    <a:gd name="connsiteY4-2592" fmla="*/ 104045 h 2195750"/>
                    <a:gd name="connsiteX5-2593" fmla="*/ 1046228 w 1214597"/>
                    <a:gd name="connsiteY5-2594" fmla="*/ 590488 h 2195750"/>
                    <a:gd name="connsiteX6-2595" fmla="*/ 1047880 w 1214597"/>
                    <a:gd name="connsiteY6-2596" fmla="*/ 600171 h 2195750"/>
                    <a:gd name="connsiteX7-2597" fmla="*/ 1067782 w 1214597"/>
                    <a:gd name="connsiteY7-2598" fmla="*/ 654550 h 2195750"/>
                    <a:gd name="connsiteX8-2599" fmla="*/ 1136618 w 1214597"/>
                    <a:gd name="connsiteY8-2600" fmla="*/ 1109858 h 2195750"/>
                    <a:gd name="connsiteX9-2601" fmla="*/ 1105512 w 1214597"/>
                    <a:gd name="connsiteY9-2602" fmla="*/ 1418432 h 2195750"/>
                    <a:gd name="connsiteX10-2603" fmla="*/ 1084559 w 1214597"/>
                    <a:gd name="connsiteY10-2604" fmla="*/ 1499920 h 2195750"/>
                    <a:gd name="connsiteX11-2605" fmla="*/ 1104142 w 1214597"/>
                    <a:gd name="connsiteY11-2606" fmla="*/ 1545062 h 2195750"/>
                    <a:gd name="connsiteX12-2607" fmla="*/ 1125826 w 1214597"/>
                    <a:gd name="connsiteY12-2608" fmla="*/ 1611235 h 2195750"/>
                    <a:gd name="connsiteX13-2609" fmla="*/ 1127819 w 1214597"/>
                    <a:gd name="connsiteY13-2610" fmla="*/ 1620918 h 2195750"/>
                    <a:gd name="connsiteX14-2611" fmla="*/ 1151835 w 1214597"/>
                    <a:gd name="connsiteY14-2612" fmla="*/ 1675297 h 2195750"/>
                    <a:gd name="connsiteX15-2613" fmla="*/ 1214597 w 1214597"/>
                    <a:gd name="connsiteY15-2614" fmla="*/ 2130604 h 2195750"/>
                    <a:gd name="connsiteX16-2615" fmla="*/ 1180970 w 1214597"/>
                    <a:gd name="connsiteY16-2616" fmla="*/ 2180479 h 2195750"/>
                    <a:gd name="connsiteX17-2617" fmla="*/ 1168198 w 1214597"/>
                    <a:gd name="connsiteY17-2618" fmla="*/ 2195750 h 2195750"/>
                    <a:gd name="connsiteX18-2619" fmla="*/ 958076 w 1214597"/>
                    <a:gd name="connsiteY18-2620" fmla="*/ 2093400 h 2195750"/>
                    <a:gd name="connsiteX19-2621" fmla="*/ 899871 w 1214597"/>
                    <a:gd name="connsiteY19-2622" fmla="*/ 2058040 h 2195750"/>
                    <a:gd name="connsiteX20-2623" fmla="*/ 843790 w 1214597"/>
                    <a:gd name="connsiteY20-2624" fmla="*/ 2065165 h 2195750"/>
                    <a:gd name="connsiteX21-2625" fmla="*/ 649444 w 1214597"/>
                    <a:gd name="connsiteY21-2626" fmla="*/ 2074979 h 2195750"/>
                    <a:gd name="connsiteX22-2627" fmla="*/ 455097 w 1214597"/>
                    <a:gd name="connsiteY22-2628" fmla="*/ 2065165 h 2195750"/>
                    <a:gd name="connsiteX23-2629" fmla="*/ 399017 w 1214597"/>
                    <a:gd name="connsiteY23-2630" fmla="*/ 2058040 h 2195750"/>
                    <a:gd name="connsiteX24-2631" fmla="*/ 331533 w 1214597"/>
                    <a:gd name="connsiteY24-2632" fmla="*/ 2051642 h 2195750"/>
                    <a:gd name="connsiteX25-2633" fmla="*/ 95892 w 1214597"/>
                    <a:gd name="connsiteY25-2634" fmla="*/ 2175451 h 2195750"/>
                    <a:gd name="connsiteX26-2635" fmla="*/ 0 w 1214597"/>
                    <a:gd name="connsiteY26-2636" fmla="*/ 2190518 h 2195750"/>
                    <a:gd name="connsiteX27-2637" fmla="*/ 196326 w 1214597"/>
                    <a:gd name="connsiteY27-2638" fmla="*/ 2090637 h 2195750"/>
                    <a:gd name="connsiteX28-2639" fmla="*/ 372547 w 1214597"/>
                    <a:gd name="connsiteY28-2640" fmla="*/ 2018662 h 2195750"/>
                    <a:gd name="connsiteX29-2641" fmla="*/ 581311 w 1214597"/>
                    <a:gd name="connsiteY29-2642" fmla="*/ 2039125 h 2195750"/>
                    <a:gd name="connsiteX30-2643" fmla="*/ 812515 w 1214597"/>
                    <a:gd name="connsiteY30-2644" fmla="*/ 2016101 h 2195750"/>
                    <a:gd name="connsiteX31-2645" fmla="*/ 891545 w 1214597"/>
                    <a:gd name="connsiteY31-2646" fmla="*/ 2031687 h 2195750"/>
                    <a:gd name="connsiteX32-2647" fmla="*/ 1085648 w 1214597"/>
                    <a:gd name="connsiteY32-2648" fmla="*/ 2138600 h 2195750"/>
                    <a:gd name="connsiteX33-2649" fmla="*/ 1098420 w 1214597"/>
                    <a:gd name="connsiteY33-2650" fmla="*/ 2123329 h 2195750"/>
                    <a:gd name="connsiteX34-2651" fmla="*/ 1132047 w 1214597"/>
                    <a:gd name="connsiteY34-2652" fmla="*/ 2073454 h 2195750"/>
                    <a:gd name="connsiteX35-2653" fmla="*/ 1069285 w 1214597"/>
                    <a:gd name="connsiteY35-2654" fmla="*/ 1618147 h 2195750"/>
                    <a:gd name="connsiteX36-2655" fmla="*/ 1045269 w 1214597"/>
                    <a:gd name="connsiteY36-2656" fmla="*/ 1563768 h 2195750"/>
                    <a:gd name="connsiteX37-2657" fmla="*/ 1043276 w 1214597"/>
                    <a:gd name="connsiteY37-2658" fmla="*/ 1554085 h 2195750"/>
                    <a:gd name="connsiteX38-2659" fmla="*/ 1021592 w 1214597"/>
                    <a:gd name="connsiteY38-2660" fmla="*/ 1487912 h 2195750"/>
                    <a:gd name="connsiteX39-2661" fmla="*/ 1002009 w 1214597"/>
                    <a:gd name="connsiteY39-2662" fmla="*/ 1442770 h 2195750"/>
                    <a:gd name="connsiteX40-2663" fmla="*/ 1022962 w 1214597"/>
                    <a:gd name="connsiteY40-2664" fmla="*/ 1361282 h 2195750"/>
                    <a:gd name="connsiteX41-2665" fmla="*/ 1054068 w 1214597"/>
                    <a:gd name="connsiteY41-2666" fmla="*/ 1052708 h 2195750"/>
                    <a:gd name="connsiteX42-2667" fmla="*/ 985232 w 1214597"/>
                    <a:gd name="connsiteY42-2668" fmla="*/ 597400 h 2195750"/>
                    <a:gd name="connsiteX43-2669" fmla="*/ 965330 w 1214597"/>
                    <a:gd name="connsiteY43-2670" fmla="*/ 543021 h 2195750"/>
                    <a:gd name="connsiteX44-2671" fmla="*/ 963678 w 1214597"/>
                    <a:gd name="connsiteY44-2672" fmla="*/ 533338 h 2195750"/>
                    <a:gd name="connsiteX45-2673" fmla="*/ 679221 w 1214597"/>
                    <a:gd name="connsiteY45-2674" fmla="*/ 46895 h 2195750"/>
                    <a:gd name="connsiteX46-2675" fmla="*/ 659045 w 1214597"/>
                    <a:gd name="connsiteY46-2676" fmla="*/ 28832 h 2195750"/>
                    <a:gd name="connsiteX47-2677" fmla="*/ 632841 w 1214597"/>
                    <a:gd name="connsiteY47-2678" fmla="*/ 0 h 2195750"/>
                    <a:gd name="connsiteX0-2679" fmla="*/ 632841 w 1214597"/>
                    <a:gd name="connsiteY0-2680" fmla="*/ 0 h 2195750"/>
                    <a:gd name="connsiteX1-2681" fmla="*/ 661043 w 1214597"/>
                    <a:gd name="connsiteY1-2682" fmla="*/ 2544 h 2195750"/>
                    <a:gd name="connsiteX2-2683" fmla="*/ 688164 w 1214597"/>
                    <a:gd name="connsiteY2-2684" fmla="*/ 27193 h 2195750"/>
                    <a:gd name="connsiteX3-2685" fmla="*/ 741595 w 1214597"/>
                    <a:gd name="connsiteY3-2686" fmla="*/ 85982 h 2195750"/>
                    <a:gd name="connsiteX4-2687" fmla="*/ 761771 w 1214597"/>
                    <a:gd name="connsiteY4-2688" fmla="*/ 104045 h 2195750"/>
                    <a:gd name="connsiteX5-2689" fmla="*/ 1046228 w 1214597"/>
                    <a:gd name="connsiteY5-2690" fmla="*/ 590488 h 2195750"/>
                    <a:gd name="connsiteX6-2691" fmla="*/ 1047880 w 1214597"/>
                    <a:gd name="connsiteY6-2692" fmla="*/ 600171 h 2195750"/>
                    <a:gd name="connsiteX7-2693" fmla="*/ 1067782 w 1214597"/>
                    <a:gd name="connsiteY7-2694" fmla="*/ 654550 h 2195750"/>
                    <a:gd name="connsiteX8-2695" fmla="*/ 1136618 w 1214597"/>
                    <a:gd name="connsiteY8-2696" fmla="*/ 1109858 h 2195750"/>
                    <a:gd name="connsiteX9-2697" fmla="*/ 1105512 w 1214597"/>
                    <a:gd name="connsiteY9-2698" fmla="*/ 1418432 h 2195750"/>
                    <a:gd name="connsiteX10-2699" fmla="*/ 1084559 w 1214597"/>
                    <a:gd name="connsiteY10-2700" fmla="*/ 1499920 h 2195750"/>
                    <a:gd name="connsiteX11-2701" fmla="*/ 1104142 w 1214597"/>
                    <a:gd name="connsiteY11-2702" fmla="*/ 1545062 h 2195750"/>
                    <a:gd name="connsiteX12-2703" fmla="*/ 1125826 w 1214597"/>
                    <a:gd name="connsiteY12-2704" fmla="*/ 1611235 h 2195750"/>
                    <a:gd name="connsiteX13-2705" fmla="*/ 1127819 w 1214597"/>
                    <a:gd name="connsiteY13-2706" fmla="*/ 1620918 h 2195750"/>
                    <a:gd name="connsiteX14-2707" fmla="*/ 1151835 w 1214597"/>
                    <a:gd name="connsiteY14-2708" fmla="*/ 1675297 h 2195750"/>
                    <a:gd name="connsiteX15-2709" fmla="*/ 1214597 w 1214597"/>
                    <a:gd name="connsiteY15-2710" fmla="*/ 2130604 h 2195750"/>
                    <a:gd name="connsiteX16-2711" fmla="*/ 1180970 w 1214597"/>
                    <a:gd name="connsiteY16-2712" fmla="*/ 2180479 h 2195750"/>
                    <a:gd name="connsiteX17-2713" fmla="*/ 1168198 w 1214597"/>
                    <a:gd name="connsiteY17-2714" fmla="*/ 2195750 h 2195750"/>
                    <a:gd name="connsiteX18-2715" fmla="*/ 958076 w 1214597"/>
                    <a:gd name="connsiteY18-2716" fmla="*/ 2093400 h 2195750"/>
                    <a:gd name="connsiteX19-2717" fmla="*/ 899871 w 1214597"/>
                    <a:gd name="connsiteY19-2718" fmla="*/ 2058040 h 2195750"/>
                    <a:gd name="connsiteX20-2719" fmla="*/ 843790 w 1214597"/>
                    <a:gd name="connsiteY20-2720" fmla="*/ 2065165 h 2195750"/>
                    <a:gd name="connsiteX21-2721" fmla="*/ 649444 w 1214597"/>
                    <a:gd name="connsiteY21-2722" fmla="*/ 2074979 h 2195750"/>
                    <a:gd name="connsiteX22-2723" fmla="*/ 455097 w 1214597"/>
                    <a:gd name="connsiteY22-2724" fmla="*/ 2065165 h 2195750"/>
                    <a:gd name="connsiteX23-2725" fmla="*/ 399017 w 1214597"/>
                    <a:gd name="connsiteY23-2726" fmla="*/ 2058040 h 2195750"/>
                    <a:gd name="connsiteX24-2727" fmla="*/ 331533 w 1214597"/>
                    <a:gd name="connsiteY24-2728" fmla="*/ 2051642 h 2195750"/>
                    <a:gd name="connsiteX25-2729" fmla="*/ 95892 w 1214597"/>
                    <a:gd name="connsiteY25-2730" fmla="*/ 2175451 h 2195750"/>
                    <a:gd name="connsiteX26-2731" fmla="*/ 0 w 1214597"/>
                    <a:gd name="connsiteY26-2732" fmla="*/ 2190518 h 2195750"/>
                    <a:gd name="connsiteX27-2733" fmla="*/ 196326 w 1214597"/>
                    <a:gd name="connsiteY27-2734" fmla="*/ 2090637 h 2195750"/>
                    <a:gd name="connsiteX28-2735" fmla="*/ 372547 w 1214597"/>
                    <a:gd name="connsiteY28-2736" fmla="*/ 2018662 h 2195750"/>
                    <a:gd name="connsiteX29-2737" fmla="*/ 581311 w 1214597"/>
                    <a:gd name="connsiteY29-2738" fmla="*/ 2039125 h 2195750"/>
                    <a:gd name="connsiteX30-2739" fmla="*/ 812515 w 1214597"/>
                    <a:gd name="connsiteY30-2740" fmla="*/ 2016101 h 2195750"/>
                    <a:gd name="connsiteX31-2741" fmla="*/ 891545 w 1214597"/>
                    <a:gd name="connsiteY31-2742" fmla="*/ 2031687 h 2195750"/>
                    <a:gd name="connsiteX32-2743" fmla="*/ 1085648 w 1214597"/>
                    <a:gd name="connsiteY32-2744" fmla="*/ 2138600 h 2195750"/>
                    <a:gd name="connsiteX33-2745" fmla="*/ 1098420 w 1214597"/>
                    <a:gd name="connsiteY33-2746" fmla="*/ 2123329 h 2195750"/>
                    <a:gd name="connsiteX34-2747" fmla="*/ 1132047 w 1214597"/>
                    <a:gd name="connsiteY34-2748" fmla="*/ 2073454 h 2195750"/>
                    <a:gd name="connsiteX35-2749" fmla="*/ 1069285 w 1214597"/>
                    <a:gd name="connsiteY35-2750" fmla="*/ 1618147 h 2195750"/>
                    <a:gd name="connsiteX36-2751" fmla="*/ 1045269 w 1214597"/>
                    <a:gd name="connsiteY36-2752" fmla="*/ 1563768 h 2195750"/>
                    <a:gd name="connsiteX37-2753" fmla="*/ 1043276 w 1214597"/>
                    <a:gd name="connsiteY37-2754" fmla="*/ 1554085 h 2195750"/>
                    <a:gd name="connsiteX38-2755" fmla="*/ 1021592 w 1214597"/>
                    <a:gd name="connsiteY38-2756" fmla="*/ 1487912 h 2195750"/>
                    <a:gd name="connsiteX39-2757" fmla="*/ 1002009 w 1214597"/>
                    <a:gd name="connsiteY39-2758" fmla="*/ 1442770 h 2195750"/>
                    <a:gd name="connsiteX40-2759" fmla="*/ 1022962 w 1214597"/>
                    <a:gd name="connsiteY40-2760" fmla="*/ 1361282 h 2195750"/>
                    <a:gd name="connsiteX41-2761" fmla="*/ 1054068 w 1214597"/>
                    <a:gd name="connsiteY41-2762" fmla="*/ 1052708 h 2195750"/>
                    <a:gd name="connsiteX42-2763" fmla="*/ 985232 w 1214597"/>
                    <a:gd name="connsiteY42-2764" fmla="*/ 597400 h 2195750"/>
                    <a:gd name="connsiteX43-2765" fmla="*/ 965330 w 1214597"/>
                    <a:gd name="connsiteY43-2766" fmla="*/ 543021 h 2195750"/>
                    <a:gd name="connsiteX44-2767" fmla="*/ 963678 w 1214597"/>
                    <a:gd name="connsiteY44-2768" fmla="*/ 533338 h 2195750"/>
                    <a:gd name="connsiteX45-2769" fmla="*/ 679221 w 1214597"/>
                    <a:gd name="connsiteY45-2770" fmla="*/ 46895 h 2195750"/>
                    <a:gd name="connsiteX46-2771" fmla="*/ 659045 w 1214597"/>
                    <a:gd name="connsiteY46-2772" fmla="*/ 28832 h 2195750"/>
                    <a:gd name="connsiteX47-2773" fmla="*/ 632841 w 1214597"/>
                    <a:gd name="connsiteY47-2774" fmla="*/ 0 h 2195750"/>
                    <a:gd name="connsiteX0-2775" fmla="*/ 632841 w 1214597"/>
                    <a:gd name="connsiteY0-2776" fmla="*/ 0 h 2195750"/>
                    <a:gd name="connsiteX1-2777" fmla="*/ 661043 w 1214597"/>
                    <a:gd name="connsiteY1-2778" fmla="*/ 2544 h 2195750"/>
                    <a:gd name="connsiteX2-2779" fmla="*/ 688164 w 1214597"/>
                    <a:gd name="connsiteY2-2780" fmla="*/ 27193 h 2195750"/>
                    <a:gd name="connsiteX3-2781" fmla="*/ 741595 w 1214597"/>
                    <a:gd name="connsiteY3-2782" fmla="*/ 85982 h 2195750"/>
                    <a:gd name="connsiteX4-2783" fmla="*/ 761771 w 1214597"/>
                    <a:gd name="connsiteY4-2784" fmla="*/ 104045 h 2195750"/>
                    <a:gd name="connsiteX5-2785" fmla="*/ 1046228 w 1214597"/>
                    <a:gd name="connsiteY5-2786" fmla="*/ 590488 h 2195750"/>
                    <a:gd name="connsiteX6-2787" fmla="*/ 1047880 w 1214597"/>
                    <a:gd name="connsiteY6-2788" fmla="*/ 600171 h 2195750"/>
                    <a:gd name="connsiteX7-2789" fmla="*/ 1067782 w 1214597"/>
                    <a:gd name="connsiteY7-2790" fmla="*/ 654550 h 2195750"/>
                    <a:gd name="connsiteX8-2791" fmla="*/ 1136618 w 1214597"/>
                    <a:gd name="connsiteY8-2792" fmla="*/ 1109858 h 2195750"/>
                    <a:gd name="connsiteX9-2793" fmla="*/ 1105512 w 1214597"/>
                    <a:gd name="connsiteY9-2794" fmla="*/ 1418432 h 2195750"/>
                    <a:gd name="connsiteX10-2795" fmla="*/ 1084559 w 1214597"/>
                    <a:gd name="connsiteY10-2796" fmla="*/ 1499920 h 2195750"/>
                    <a:gd name="connsiteX11-2797" fmla="*/ 1104142 w 1214597"/>
                    <a:gd name="connsiteY11-2798" fmla="*/ 1545062 h 2195750"/>
                    <a:gd name="connsiteX12-2799" fmla="*/ 1125826 w 1214597"/>
                    <a:gd name="connsiteY12-2800" fmla="*/ 1611235 h 2195750"/>
                    <a:gd name="connsiteX13-2801" fmla="*/ 1127819 w 1214597"/>
                    <a:gd name="connsiteY13-2802" fmla="*/ 1620918 h 2195750"/>
                    <a:gd name="connsiteX14-2803" fmla="*/ 1151835 w 1214597"/>
                    <a:gd name="connsiteY14-2804" fmla="*/ 1675297 h 2195750"/>
                    <a:gd name="connsiteX15-2805" fmla="*/ 1214597 w 1214597"/>
                    <a:gd name="connsiteY15-2806" fmla="*/ 2130604 h 2195750"/>
                    <a:gd name="connsiteX16-2807" fmla="*/ 1180970 w 1214597"/>
                    <a:gd name="connsiteY16-2808" fmla="*/ 2180479 h 2195750"/>
                    <a:gd name="connsiteX17-2809" fmla="*/ 1168198 w 1214597"/>
                    <a:gd name="connsiteY17-2810" fmla="*/ 2195750 h 2195750"/>
                    <a:gd name="connsiteX18-2811" fmla="*/ 958076 w 1214597"/>
                    <a:gd name="connsiteY18-2812" fmla="*/ 2093400 h 2195750"/>
                    <a:gd name="connsiteX19-2813" fmla="*/ 899871 w 1214597"/>
                    <a:gd name="connsiteY19-2814" fmla="*/ 2058040 h 2195750"/>
                    <a:gd name="connsiteX20-2815" fmla="*/ 843790 w 1214597"/>
                    <a:gd name="connsiteY20-2816" fmla="*/ 2065165 h 2195750"/>
                    <a:gd name="connsiteX21-2817" fmla="*/ 649444 w 1214597"/>
                    <a:gd name="connsiteY21-2818" fmla="*/ 2074979 h 2195750"/>
                    <a:gd name="connsiteX22-2819" fmla="*/ 455097 w 1214597"/>
                    <a:gd name="connsiteY22-2820" fmla="*/ 2065165 h 2195750"/>
                    <a:gd name="connsiteX23-2821" fmla="*/ 399017 w 1214597"/>
                    <a:gd name="connsiteY23-2822" fmla="*/ 2058040 h 2195750"/>
                    <a:gd name="connsiteX24-2823" fmla="*/ 331533 w 1214597"/>
                    <a:gd name="connsiteY24-2824" fmla="*/ 2051642 h 2195750"/>
                    <a:gd name="connsiteX25-2825" fmla="*/ 95892 w 1214597"/>
                    <a:gd name="connsiteY25-2826" fmla="*/ 2175451 h 2195750"/>
                    <a:gd name="connsiteX26-2827" fmla="*/ 0 w 1214597"/>
                    <a:gd name="connsiteY26-2828" fmla="*/ 2190518 h 2195750"/>
                    <a:gd name="connsiteX27-2829" fmla="*/ 196326 w 1214597"/>
                    <a:gd name="connsiteY27-2830" fmla="*/ 2090637 h 2195750"/>
                    <a:gd name="connsiteX28-2831" fmla="*/ 372547 w 1214597"/>
                    <a:gd name="connsiteY28-2832" fmla="*/ 2018662 h 2195750"/>
                    <a:gd name="connsiteX29-2833" fmla="*/ 581311 w 1214597"/>
                    <a:gd name="connsiteY29-2834" fmla="*/ 2039125 h 2195750"/>
                    <a:gd name="connsiteX30-2835" fmla="*/ 814117 w 1214597"/>
                    <a:gd name="connsiteY30-2836" fmla="*/ 2020665 h 2195750"/>
                    <a:gd name="connsiteX31-2837" fmla="*/ 891545 w 1214597"/>
                    <a:gd name="connsiteY31-2838" fmla="*/ 2031687 h 2195750"/>
                    <a:gd name="connsiteX32-2839" fmla="*/ 1085648 w 1214597"/>
                    <a:gd name="connsiteY32-2840" fmla="*/ 2138600 h 2195750"/>
                    <a:gd name="connsiteX33-2841" fmla="*/ 1098420 w 1214597"/>
                    <a:gd name="connsiteY33-2842" fmla="*/ 2123329 h 2195750"/>
                    <a:gd name="connsiteX34-2843" fmla="*/ 1132047 w 1214597"/>
                    <a:gd name="connsiteY34-2844" fmla="*/ 2073454 h 2195750"/>
                    <a:gd name="connsiteX35-2845" fmla="*/ 1069285 w 1214597"/>
                    <a:gd name="connsiteY35-2846" fmla="*/ 1618147 h 2195750"/>
                    <a:gd name="connsiteX36-2847" fmla="*/ 1045269 w 1214597"/>
                    <a:gd name="connsiteY36-2848" fmla="*/ 1563768 h 2195750"/>
                    <a:gd name="connsiteX37-2849" fmla="*/ 1043276 w 1214597"/>
                    <a:gd name="connsiteY37-2850" fmla="*/ 1554085 h 2195750"/>
                    <a:gd name="connsiteX38-2851" fmla="*/ 1021592 w 1214597"/>
                    <a:gd name="connsiteY38-2852" fmla="*/ 1487912 h 2195750"/>
                    <a:gd name="connsiteX39-2853" fmla="*/ 1002009 w 1214597"/>
                    <a:gd name="connsiteY39-2854" fmla="*/ 1442770 h 2195750"/>
                    <a:gd name="connsiteX40-2855" fmla="*/ 1022962 w 1214597"/>
                    <a:gd name="connsiteY40-2856" fmla="*/ 1361282 h 2195750"/>
                    <a:gd name="connsiteX41-2857" fmla="*/ 1054068 w 1214597"/>
                    <a:gd name="connsiteY41-2858" fmla="*/ 1052708 h 2195750"/>
                    <a:gd name="connsiteX42-2859" fmla="*/ 985232 w 1214597"/>
                    <a:gd name="connsiteY42-2860" fmla="*/ 597400 h 2195750"/>
                    <a:gd name="connsiteX43-2861" fmla="*/ 965330 w 1214597"/>
                    <a:gd name="connsiteY43-2862" fmla="*/ 543021 h 2195750"/>
                    <a:gd name="connsiteX44-2863" fmla="*/ 963678 w 1214597"/>
                    <a:gd name="connsiteY44-2864" fmla="*/ 533338 h 2195750"/>
                    <a:gd name="connsiteX45-2865" fmla="*/ 679221 w 1214597"/>
                    <a:gd name="connsiteY45-2866" fmla="*/ 46895 h 2195750"/>
                    <a:gd name="connsiteX46-2867" fmla="*/ 659045 w 1214597"/>
                    <a:gd name="connsiteY46-2868" fmla="*/ 28832 h 2195750"/>
                    <a:gd name="connsiteX47-2869" fmla="*/ 632841 w 1214597"/>
                    <a:gd name="connsiteY47-2870" fmla="*/ 0 h 2195750"/>
                    <a:gd name="connsiteX0-2871" fmla="*/ 632841 w 1214597"/>
                    <a:gd name="connsiteY0-2872" fmla="*/ 0 h 2195750"/>
                    <a:gd name="connsiteX1-2873" fmla="*/ 661043 w 1214597"/>
                    <a:gd name="connsiteY1-2874" fmla="*/ 2544 h 2195750"/>
                    <a:gd name="connsiteX2-2875" fmla="*/ 688164 w 1214597"/>
                    <a:gd name="connsiteY2-2876" fmla="*/ 27193 h 2195750"/>
                    <a:gd name="connsiteX3-2877" fmla="*/ 741595 w 1214597"/>
                    <a:gd name="connsiteY3-2878" fmla="*/ 85982 h 2195750"/>
                    <a:gd name="connsiteX4-2879" fmla="*/ 761771 w 1214597"/>
                    <a:gd name="connsiteY4-2880" fmla="*/ 104045 h 2195750"/>
                    <a:gd name="connsiteX5-2881" fmla="*/ 1046228 w 1214597"/>
                    <a:gd name="connsiteY5-2882" fmla="*/ 590488 h 2195750"/>
                    <a:gd name="connsiteX6-2883" fmla="*/ 1047880 w 1214597"/>
                    <a:gd name="connsiteY6-2884" fmla="*/ 600171 h 2195750"/>
                    <a:gd name="connsiteX7-2885" fmla="*/ 1067782 w 1214597"/>
                    <a:gd name="connsiteY7-2886" fmla="*/ 654550 h 2195750"/>
                    <a:gd name="connsiteX8-2887" fmla="*/ 1136618 w 1214597"/>
                    <a:gd name="connsiteY8-2888" fmla="*/ 1109858 h 2195750"/>
                    <a:gd name="connsiteX9-2889" fmla="*/ 1105512 w 1214597"/>
                    <a:gd name="connsiteY9-2890" fmla="*/ 1418432 h 2195750"/>
                    <a:gd name="connsiteX10-2891" fmla="*/ 1084559 w 1214597"/>
                    <a:gd name="connsiteY10-2892" fmla="*/ 1499920 h 2195750"/>
                    <a:gd name="connsiteX11-2893" fmla="*/ 1104142 w 1214597"/>
                    <a:gd name="connsiteY11-2894" fmla="*/ 1545062 h 2195750"/>
                    <a:gd name="connsiteX12-2895" fmla="*/ 1125826 w 1214597"/>
                    <a:gd name="connsiteY12-2896" fmla="*/ 1611235 h 2195750"/>
                    <a:gd name="connsiteX13-2897" fmla="*/ 1127819 w 1214597"/>
                    <a:gd name="connsiteY13-2898" fmla="*/ 1620918 h 2195750"/>
                    <a:gd name="connsiteX14-2899" fmla="*/ 1151835 w 1214597"/>
                    <a:gd name="connsiteY14-2900" fmla="*/ 1675297 h 2195750"/>
                    <a:gd name="connsiteX15-2901" fmla="*/ 1214597 w 1214597"/>
                    <a:gd name="connsiteY15-2902" fmla="*/ 2130604 h 2195750"/>
                    <a:gd name="connsiteX16-2903" fmla="*/ 1180970 w 1214597"/>
                    <a:gd name="connsiteY16-2904" fmla="*/ 2180479 h 2195750"/>
                    <a:gd name="connsiteX17-2905" fmla="*/ 1168198 w 1214597"/>
                    <a:gd name="connsiteY17-2906" fmla="*/ 2195750 h 2195750"/>
                    <a:gd name="connsiteX18-2907" fmla="*/ 958076 w 1214597"/>
                    <a:gd name="connsiteY18-2908" fmla="*/ 2093400 h 2195750"/>
                    <a:gd name="connsiteX19-2909" fmla="*/ 899871 w 1214597"/>
                    <a:gd name="connsiteY19-2910" fmla="*/ 2058040 h 2195750"/>
                    <a:gd name="connsiteX20-2911" fmla="*/ 843790 w 1214597"/>
                    <a:gd name="connsiteY20-2912" fmla="*/ 2065165 h 2195750"/>
                    <a:gd name="connsiteX21-2913" fmla="*/ 649444 w 1214597"/>
                    <a:gd name="connsiteY21-2914" fmla="*/ 2074979 h 2195750"/>
                    <a:gd name="connsiteX22-2915" fmla="*/ 455097 w 1214597"/>
                    <a:gd name="connsiteY22-2916" fmla="*/ 2065165 h 2195750"/>
                    <a:gd name="connsiteX23-2917" fmla="*/ 399017 w 1214597"/>
                    <a:gd name="connsiteY23-2918" fmla="*/ 2058040 h 2195750"/>
                    <a:gd name="connsiteX24-2919" fmla="*/ 331533 w 1214597"/>
                    <a:gd name="connsiteY24-2920" fmla="*/ 2051642 h 2195750"/>
                    <a:gd name="connsiteX25-2921" fmla="*/ 95892 w 1214597"/>
                    <a:gd name="connsiteY25-2922" fmla="*/ 2175451 h 2195750"/>
                    <a:gd name="connsiteX26-2923" fmla="*/ 0 w 1214597"/>
                    <a:gd name="connsiteY26-2924" fmla="*/ 2190518 h 2195750"/>
                    <a:gd name="connsiteX27-2925" fmla="*/ 196326 w 1214597"/>
                    <a:gd name="connsiteY27-2926" fmla="*/ 2090637 h 2195750"/>
                    <a:gd name="connsiteX28-2927" fmla="*/ 372547 w 1214597"/>
                    <a:gd name="connsiteY28-2928" fmla="*/ 2018662 h 2195750"/>
                    <a:gd name="connsiteX29-2929" fmla="*/ 581311 w 1214597"/>
                    <a:gd name="connsiteY29-2930" fmla="*/ 2039125 h 2195750"/>
                    <a:gd name="connsiteX30-2931" fmla="*/ 814117 w 1214597"/>
                    <a:gd name="connsiteY30-2932" fmla="*/ 2020665 h 2195750"/>
                    <a:gd name="connsiteX31-2933" fmla="*/ 891545 w 1214597"/>
                    <a:gd name="connsiteY31-2934" fmla="*/ 2031687 h 2195750"/>
                    <a:gd name="connsiteX32-2935" fmla="*/ 1085648 w 1214597"/>
                    <a:gd name="connsiteY32-2936" fmla="*/ 2124910 h 2195750"/>
                    <a:gd name="connsiteX33-2937" fmla="*/ 1098420 w 1214597"/>
                    <a:gd name="connsiteY33-2938" fmla="*/ 2123329 h 2195750"/>
                    <a:gd name="connsiteX34-2939" fmla="*/ 1132047 w 1214597"/>
                    <a:gd name="connsiteY34-2940" fmla="*/ 2073454 h 2195750"/>
                    <a:gd name="connsiteX35-2941" fmla="*/ 1069285 w 1214597"/>
                    <a:gd name="connsiteY35-2942" fmla="*/ 1618147 h 2195750"/>
                    <a:gd name="connsiteX36-2943" fmla="*/ 1045269 w 1214597"/>
                    <a:gd name="connsiteY36-2944" fmla="*/ 1563768 h 2195750"/>
                    <a:gd name="connsiteX37-2945" fmla="*/ 1043276 w 1214597"/>
                    <a:gd name="connsiteY37-2946" fmla="*/ 1554085 h 2195750"/>
                    <a:gd name="connsiteX38-2947" fmla="*/ 1021592 w 1214597"/>
                    <a:gd name="connsiteY38-2948" fmla="*/ 1487912 h 2195750"/>
                    <a:gd name="connsiteX39-2949" fmla="*/ 1002009 w 1214597"/>
                    <a:gd name="connsiteY39-2950" fmla="*/ 1442770 h 2195750"/>
                    <a:gd name="connsiteX40-2951" fmla="*/ 1022962 w 1214597"/>
                    <a:gd name="connsiteY40-2952" fmla="*/ 1361282 h 2195750"/>
                    <a:gd name="connsiteX41-2953" fmla="*/ 1054068 w 1214597"/>
                    <a:gd name="connsiteY41-2954" fmla="*/ 1052708 h 2195750"/>
                    <a:gd name="connsiteX42-2955" fmla="*/ 985232 w 1214597"/>
                    <a:gd name="connsiteY42-2956" fmla="*/ 597400 h 2195750"/>
                    <a:gd name="connsiteX43-2957" fmla="*/ 965330 w 1214597"/>
                    <a:gd name="connsiteY43-2958" fmla="*/ 543021 h 2195750"/>
                    <a:gd name="connsiteX44-2959" fmla="*/ 963678 w 1214597"/>
                    <a:gd name="connsiteY44-2960" fmla="*/ 533338 h 2195750"/>
                    <a:gd name="connsiteX45-2961" fmla="*/ 679221 w 1214597"/>
                    <a:gd name="connsiteY45-2962" fmla="*/ 46895 h 2195750"/>
                    <a:gd name="connsiteX46-2963" fmla="*/ 659045 w 1214597"/>
                    <a:gd name="connsiteY46-2964" fmla="*/ 28832 h 2195750"/>
                    <a:gd name="connsiteX47-2965" fmla="*/ 632841 w 1214597"/>
                    <a:gd name="connsiteY47-2966" fmla="*/ 0 h 2195750"/>
                    <a:gd name="connsiteX0-2967" fmla="*/ 632841 w 1214597"/>
                    <a:gd name="connsiteY0-2968" fmla="*/ 0 h 2195750"/>
                    <a:gd name="connsiteX1-2969" fmla="*/ 661043 w 1214597"/>
                    <a:gd name="connsiteY1-2970" fmla="*/ 2544 h 2195750"/>
                    <a:gd name="connsiteX2-2971" fmla="*/ 688164 w 1214597"/>
                    <a:gd name="connsiteY2-2972" fmla="*/ 27193 h 2195750"/>
                    <a:gd name="connsiteX3-2973" fmla="*/ 741595 w 1214597"/>
                    <a:gd name="connsiteY3-2974" fmla="*/ 85982 h 2195750"/>
                    <a:gd name="connsiteX4-2975" fmla="*/ 761771 w 1214597"/>
                    <a:gd name="connsiteY4-2976" fmla="*/ 104045 h 2195750"/>
                    <a:gd name="connsiteX5-2977" fmla="*/ 1046228 w 1214597"/>
                    <a:gd name="connsiteY5-2978" fmla="*/ 590488 h 2195750"/>
                    <a:gd name="connsiteX6-2979" fmla="*/ 1047880 w 1214597"/>
                    <a:gd name="connsiteY6-2980" fmla="*/ 600171 h 2195750"/>
                    <a:gd name="connsiteX7-2981" fmla="*/ 1067782 w 1214597"/>
                    <a:gd name="connsiteY7-2982" fmla="*/ 654550 h 2195750"/>
                    <a:gd name="connsiteX8-2983" fmla="*/ 1136618 w 1214597"/>
                    <a:gd name="connsiteY8-2984" fmla="*/ 1109858 h 2195750"/>
                    <a:gd name="connsiteX9-2985" fmla="*/ 1105512 w 1214597"/>
                    <a:gd name="connsiteY9-2986" fmla="*/ 1418432 h 2195750"/>
                    <a:gd name="connsiteX10-2987" fmla="*/ 1084559 w 1214597"/>
                    <a:gd name="connsiteY10-2988" fmla="*/ 1499920 h 2195750"/>
                    <a:gd name="connsiteX11-2989" fmla="*/ 1104142 w 1214597"/>
                    <a:gd name="connsiteY11-2990" fmla="*/ 1545062 h 2195750"/>
                    <a:gd name="connsiteX12-2991" fmla="*/ 1125826 w 1214597"/>
                    <a:gd name="connsiteY12-2992" fmla="*/ 1611235 h 2195750"/>
                    <a:gd name="connsiteX13-2993" fmla="*/ 1127819 w 1214597"/>
                    <a:gd name="connsiteY13-2994" fmla="*/ 1620918 h 2195750"/>
                    <a:gd name="connsiteX14-2995" fmla="*/ 1151835 w 1214597"/>
                    <a:gd name="connsiteY14-2996" fmla="*/ 1675297 h 2195750"/>
                    <a:gd name="connsiteX15-2997" fmla="*/ 1214597 w 1214597"/>
                    <a:gd name="connsiteY15-2998" fmla="*/ 2130604 h 2195750"/>
                    <a:gd name="connsiteX16-2999" fmla="*/ 1180970 w 1214597"/>
                    <a:gd name="connsiteY16-3000" fmla="*/ 2180479 h 2195750"/>
                    <a:gd name="connsiteX17-3001" fmla="*/ 1168198 w 1214597"/>
                    <a:gd name="connsiteY17-3002" fmla="*/ 2195750 h 2195750"/>
                    <a:gd name="connsiteX18-3003" fmla="*/ 958076 w 1214597"/>
                    <a:gd name="connsiteY18-3004" fmla="*/ 2093400 h 2195750"/>
                    <a:gd name="connsiteX19-3005" fmla="*/ 899871 w 1214597"/>
                    <a:gd name="connsiteY19-3006" fmla="*/ 2058040 h 2195750"/>
                    <a:gd name="connsiteX20-3007" fmla="*/ 843790 w 1214597"/>
                    <a:gd name="connsiteY20-3008" fmla="*/ 2065165 h 2195750"/>
                    <a:gd name="connsiteX21-3009" fmla="*/ 649444 w 1214597"/>
                    <a:gd name="connsiteY21-3010" fmla="*/ 2074979 h 2195750"/>
                    <a:gd name="connsiteX22-3011" fmla="*/ 455097 w 1214597"/>
                    <a:gd name="connsiteY22-3012" fmla="*/ 2065165 h 2195750"/>
                    <a:gd name="connsiteX23-3013" fmla="*/ 399017 w 1214597"/>
                    <a:gd name="connsiteY23-3014" fmla="*/ 2058040 h 2195750"/>
                    <a:gd name="connsiteX24-3015" fmla="*/ 331533 w 1214597"/>
                    <a:gd name="connsiteY24-3016" fmla="*/ 2051642 h 2195750"/>
                    <a:gd name="connsiteX25-3017" fmla="*/ 95892 w 1214597"/>
                    <a:gd name="connsiteY25-3018" fmla="*/ 2175451 h 2195750"/>
                    <a:gd name="connsiteX26-3019" fmla="*/ 0 w 1214597"/>
                    <a:gd name="connsiteY26-3020" fmla="*/ 2190518 h 2195750"/>
                    <a:gd name="connsiteX27-3021" fmla="*/ 196326 w 1214597"/>
                    <a:gd name="connsiteY27-3022" fmla="*/ 2090637 h 2195750"/>
                    <a:gd name="connsiteX28-3023" fmla="*/ 372547 w 1214597"/>
                    <a:gd name="connsiteY28-3024" fmla="*/ 2018662 h 2195750"/>
                    <a:gd name="connsiteX29-3025" fmla="*/ 581311 w 1214597"/>
                    <a:gd name="connsiteY29-3026" fmla="*/ 2039125 h 2195750"/>
                    <a:gd name="connsiteX30-3027" fmla="*/ 814117 w 1214597"/>
                    <a:gd name="connsiteY30-3028" fmla="*/ 2020665 h 2195750"/>
                    <a:gd name="connsiteX31-3029" fmla="*/ 891545 w 1214597"/>
                    <a:gd name="connsiteY31-3030" fmla="*/ 2031687 h 2195750"/>
                    <a:gd name="connsiteX32-3031" fmla="*/ 1085648 w 1214597"/>
                    <a:gd name="connsiteY32-3032" fmla="*/ 2124910 h 2195750"/>
                    <a:gd name="connsiteX33-3033" fmla="*/ 1132047 w 1214597"/>
                    <a:gd name="connsiteY33-3034" fmla="*/ 2073454 h 2195750"/>
                    <a:gd name="connsiteX34-3035" fmla="*/ 1069285 w 1214597"/>
                    <a:gd name="connsiteY34-3036" fmla="*/ 1618147 h 2195750"/>
                    <a:gd name="connsiteX35-3037" fmla="*/ 1045269 w 1214597"/>
                    <a:gd name="connsiteY35-3038" fmla="*/ 1563768 h 2195750"/>
                    <a:gd name="connsiteX36-3039" fmla="*/ 1043276 w 1214597"/>
                    <a:gd name="connsiteY36-3040" fmla="*/ 1554085 h 2195750"/>
                    <a:gd name="connsiteX37-3041" fmla="*/ 1021592 w 1214597"/>
                    <a:gd name="connsiteY37-3042" fmla="*/ 1487912 h 2195750"/>
                    <a:gd name="connsiteX38-3043" fmla="*/ 1002009 w 1214597"/>
                    <a:gd name="connsiteY38-3044" fmla="*/ 1442770 h 2195750"/>
                    <a:gd name="connsiteX39-3045" fmla="*/ 1022962 w 1214597"/>
                    <a:gd name="connsiteY39-3046" fmla="*/ 1361282 h 2195750"/>
                    <a:gd name="connsiteX40-3047" fmla="*/ 1054068 w 1214597"/>
                    <a:gd name="connsiteY40-3048" fmla="*/ 1052708 h 2195750"/>
                    <a:gd name="connsiteX41-3049" fmla="*/ 985232 w 1214597"/>
                    <a:gd name="connsiteY41-3050" fmla="*/ 597400 h 2195750"/>
                    <a:gd name="connsiteX42-3051" fmla="*/ 965330 w 1214597"/>
                    <a:gd name="connsiteY42-3052" fmla="*/ 543021 h 2195750"/>
                    <a:gd name="connsiteX43-3053" fmla="*/ 963678 w 1214597"/>
                    <a:gd name="connsiteY43-3054" fmla="*/ 533338 h 2195750"/>
                    <a:gd name="connsiteX44-3055" fmla="*/ 679221 w 1214597"/>
                    <a:gd name="connsiteY44-3056" fmla="*/ 46895 h 2195750"/>
                    <a:gd name="connsiteX45-3057" fmla="*/ 659045 w 1214597"/>
                    <a:gd name="connsiteY45-3058" fmla="*/ 28832 h 2195750"/>
                    <a:gd name="connsiteX46-3059" fmla="*/ 632841 w 1214597"/>
                    <a:gd name="connsiteY46-3060" fmla="*/ 0 h 2195750"/>
                    <a:gd name="connsiteX0-3061" fmla="*/ 632841 w 1214597"/>
                    <a:gd name="connsiteY0-3062" fmla="*/ 0 h 2195750"/>
                    <a:gd name="connsiteX1-3063" fmla="*/ 661043 w 1214597"/>
                    <a:gd name="connsiteY1-3064" fmla="*/ 2544 h 2195750"/>
                    <a:gd name="connsiteX2-3065" fmla="*/ 688164 w 1214597"/>
                    <a:gd name="connsiteY2-3066" fmla="*/ 27193 h 2195750"/>
                    <a:gd name="connsiteX3-3067" fmla="*/ 741595 w 1214597"/>
                    <a:gd name="connsiteY3-3068" fmla="*/ 85982 h 2195750"/>
                    <a:gd name="connsiteX4-3069" fmla="*/ 761771 w 1214597"/>
                    <a:gd name="connsiteY4-3070" fmla="*/ 104045 h 2195750"/>
                    <a:gd name="connsiteX5-3071" fmla="*/ 1046228 w 1214597"/>
                    <a:gd name="connsiteY5-3072" fmla="*/ 590488 h 2195750"/>
                    <a:gd name="connsiteX6-3073" fmla="*/ 1047880 w 1214597"/>
                    <a:gd name="connsiteY6-3074" fmla="*/ 600171 h 2195750"/>
                    <a:gd name="connsiteX7-3075" fmla="*/ 1067782 w 1214597"/>
                    <a:gd name="connsiteY7-3076" fmla="*/ 654550 h 2195750"/>
                    <a:gd name="connsiteX8-3077" fmla="*/ 1136618 w 1214597"/>
                    <a:gd name="connsiteY8-3078" fmla="*/ 1109858 h 2195750"/>
                    <a:gd name="connsiteX9-3079" fmla="*/ 1105512 w 1214597"/>
                    <a:gd name="connsiteY9-3080" fmla="*/ 1418432 h 2195750"/>
                    <a:gd name="connsiteX10-3081" fmla="*/ 1084559 w 1214597"/>
                    <a:gd name="connsiteY10-3082" fmla="*/ 1499920 h 2195750"/>
                    <a:gd name="connsiteX11-3083" fmla="*/ 1104142 w 1214597"/>
                    <a:gd name="connsiteY11-3084" fmla="*/ 1545062 h 2195750"/>
                    <a:gd name="connsiteX12-3085" fmla="*/ 1125826 w 1214597"/>
                    <a:gd name="connsiteY12-3086" fmla="*/ 1611235 h 2195750"/>
                    <a:gd name="connsiteX13-3087" fmla="*/ 1127819 w 1214597"/>
                    <a:gd name="connsiteY13-3088" fmla="*/ 1620918 h 2195750"/>
                    <a:gd name="connsiteX14-3089" fmla="*/ 1151835 w 1214597"/>
                    <a:gd name="connsiteY14-3090" fmla="*/ 1675297 h 2195750"/>
                    <a:gd name="connsiteX15-3091" fmla="*/ 1214597 w 1214597"/>
                    <a:gd name="connsiteY15-3092" fmla="*/ 2130604 h 2195750"/>
                    <a:gd name="connsiteX16-3093" fmla="*/ 1180970 w 1214597"/>
                    <a:gd name="connsiteY16-3094" fmla="*/ 2180479 h 2195750"/>
                    <a:gd name="connsiteX17-3095" fmla="*/ 1168198 w 1214597"/>
                    <a:gd name="connsiteY17-3096" fmla="*/ 2195750 h 2195750"/>
                    <a:gd name="connsiteX18-3097" fmla="*/ 958076 w 1214597"/>
                    <a:gd name="connsiteY18-3098" fmla="*/ 2093400 h 2195750"/>
                    <a:gd name="connsiteX19-3099" fmla="*/ 899871 w 1214597"/>
                    <a:gd name="connsiteY19-3100" fmla="*/ 2058040 h 2195750"/>
                    <a:gd name="connsiteX20-3101" fmla="*/ 843790 w 1214597"/>
                    <a:gd name="connsiteY20-3102" fmla="*/ 2065165 h 2195750"/>
                    <a:gd name="connsiteX21-3103" fmla="*/ 649444 w 1214597"/>
                    <a:gd name="connsiteY21-3104" fmla="*/ 2074979 h 2195750"/>
                    <a:gd name="connsiteX22-3105" fmla="*/ 455097 w 1214597"/>
                    <a:gd name="connsiteY22-3106" fmla="*/ 2065165 h 2195750"/>
                    <a:gd name="connsiteX23-3107" fmla="*/ 399017 w 1214597"/>
                    <a:gd name="connsiteY23-3108" fmla="*/ 2058040 h 2195750"/>
                    <a:gd name="connsiteX24-3109" fmla="*/ 331533 w 1214597"/>
                    <a:gd name="connsiteY24-3110" fmla="*/ 2051642 h 2195750"/>
                    <a:gd name="connsiteX25-3111" fmla="*/ 95892 w 1214597"/>
                    <a:gd name="connsiteY25-3112" fmla="*/ 2175451 h 2195750"/>
                    <a:gd name="connsiteX26-3113" fmla="*/ 0 w 1214597"/>
                    <a:gd name="connsiteY26-3114" fmla="*/ 2190518 h 2195750"/>
                    <a:gd name="connsiteX27-3115" fmla="*/ 196326 w 1214597"/>
                    <a:gd name="connsiteY27-3116" fmla="*/ 2090637 h 2195750"/>
                    <a:gd name="connsiteX28-3117" fmla="*/ 372547 w 1214597"/>
                    <a:gd name="connsiteY28-3118" fmla="*/ 2018662 h 2195750"/>
                    <a:gd name="connsiteX29-3119" fmla="*/ 581311 w 1214597"/>
                    <a:gd name="connsiteY29-3120" fmla="*/ 2039125 h 2195750"/>
                    <a:gd name="connsiteX30-3121" fmla="*/ 814117 w 1214597"/>
                    <a:gd name="connsiteY30-3122" fmla="*/ 2020665 h 2195750"/>
                    <a:gd name="connsiteX31-3123" fmla="*/ 891545 w 1214597"/>
                    <a:gd name="connsiteY31-3124" fmla="*/ 2031687 h 2195750"/>
                    <a:gd name="connsiteX32-3125" fmla="*/ 1085648 w 1214597"/>
                    <a:gd name="connsiteY32-3126" fmla="*/ 2124910 h 2195750"/>
                    <a:gd name="connsiteX33-3127" fmla="*/ 1152871 w 1214597"/>
                    <a:gd name="connsiteY33-3128" fmla="*/ 2099313 h 2195750"/>
                    <a:gd name="connsiteX34-3129" fmla="*/ 1069285 w 1214597"/>
                    <a:gd name="connsiteY34-3130" fmla="*/ 1618147 h 2195750"/>
                    <a:gd name="connsiteX35-3131" fmla="*/ 1045269 w 1214597"/>
                    <a:gd name="connsiteY35-3132" fmla="*/ 1563768 h 2195750"/>
                    <a:gd name="connsiteX36-3133" fmla="*/ 1043276 w 1214597"/>
                    <a:gd name="connsiteY36-3134" fmla="*/ 1554085 h 2195750"/>
                    <a:gd name="connsiteX37-3135" fmla="*/ 1021592 w 1214597"/>
                    <a:gd name="connsiteY37-3136" fmla="*/ 1487912 h 2195750"/>
                    <a:gd name="connsiteX38-3137" fmla="*/ 1002009 w 1214597"/>
                    <a:gd name="connsiteY38-3138" fmla="*/ 1442770 h 2195750"/>
                    <a:gd name="connsiteX39-3139" fmla="*/ 1022962 w 1214597"/>
                    <a:gd name="connsiteY39-3140" fmla="*/ 1361282 h 2195750"/>
                    <a:gd name="connsiteX40-3141" fmla="*/ 1054068 w 1214597"/>
                    <a:gd name="connsiteY40-3142" fmla="*/ 1052708 h 2195750"/>
                    <a:gd name="connsiteX41-3143" fmla="*/ 985232 w 1214597"/>
                    <a:gd name="connsiteY41-3144" fmla="*/ 597400 h 2195750"/>
                    <a:gd name="connsiteX42-3145" fmla="*/ 965330 w 1214597"/>
                    <a:gd name="connsiteY42-3146" fmla="*/ 543021 h 2195750"/>
                    <a:gd name="connsiteX43-3147" fmla="*/ 963678 w 1214597"/>
                    <a:gd name="connsiteY43-3148" fmla="*/ 533338 h 2195750"/>
                    <a:gd name="connsiteX44-3149" fmla="*/ 679221 w 1214597"/>
                    <a:gd name="connsiteY44-3150" fmla="*/ 46895 h 2195750"/>
                    <a:gd name="connsiteX45-3151" fmla="*/ 659045 w 1214597"/>
                    <a:gd name="connsiteY45-3152" fmla="*/ 28832 h 2195750"/>
                    <a:gd name="connsiteX46-3153" fmla="*/ 632841 w 1214597"/>
                    <a:gd name="connsiteY46-3154" fmla="*/ 0 h 2195750"/>
                    <a:gd name="connsiteX0-3155" fmla="*/ 632841 w 1216211"/>
                    <a:gd name="connsiteY0-3156" fmla="*/ 0 h 2207860"/>
                    <a:gd name="connsiteX1-3157" fmla="*/ 661043 w 1216211"/>
                    <a:gd name="connsiteY1-3158" fmla="*/ 2544 h 2207860"/>
                    <a:gd name="connsiteX2-3159" fmla="*/ 688164 w 1216211"/>
                    <a:gd name="connsiteY2-3160" fmla="*/ 27193 h 2207860"/>
                    <a:gd name="connsiteX3-3161" fmla="*/ 741595 w 1216211"/>
                    <a:gd name="connsiteY3-3162" fmla="*/ 85982 h 2207860"/>
                    <a:gd name="connsiteX4-3163" fmla="*/ 761771 w 1216211"/>
                    <a:gd name="connsiteY4-3164" fmla="*/ 104045 h 2207860"/>
                    <a:gd name="connsiteX5-3165" fmla="*/ 1046228 w 1216211"/>
                    <a:gd name="connsiteY5-3166" fmla="*/ 590488 h 2207860"/>
                    <a:gd name="connsiteX6-3167" fmla="*/ 1047880 w 1216211"/>
                    <a:gd name="connsiteY6-3168" fmla="*/ 600171 h 2207860"/>
                    <a:gd name="connsiteX7-3169" fmla="*/ 1067782 w 1216211"/>
                    <a:gd name="connsiteY7-3170" fmla="*/ 654550 h 2207860"/>
                    <a:gd name="connsiteX8-3171" fmla="*/ 1136618 w 1216211"/>
                    <a:gd name="connsiteY8-3172" fmla="*/ 1109858 h 2207860"/>
                    <a:gd name="connsiteX9-3173" fmla="*/ 1105512 w 1216211"/>
                    <a:gd name="connsiteY9-3174" fmla="*/ 1418432 h 2207860"/>
                    <a:gd name="connsiteX10-3175" fmla="*/ 1084559 w 1216211"/>
                    <a:gd name="connsiteY10-3176" fmla="*/ 1499920 h 2207860"/>
                    <a:gd name="connsiteX11-3177" fmla="*/ 1104142 w 1216211"/>
                    <a:gd name="connsiteY11-3178" fmla="*/ 1545062 h 2207860"/>
                    <a:gd name="connsiteX12-3179" fmla="*/ 1125826 w 1216211"/>
                    <a:gd name="connsiteY12-3180" fmla="*/ 1611235 h 2207860"/>
                    <a:gd name="connsiteX13-3181" fmla="*/ 1127819 w 1216211"/>
                    <a:gd name="connsiteY13-3182" fmla="*/ 1620918 h 2207860"/>
                    <a:gd name="connsiteX14-3183" fmla="*/ 1151835 w 1216211"/>
                    <a:gd name="connsiteY14-3184" fmla="*/ 1675297 h 2207860"/>
                    <a:gd name="connsiteX15-3185" fmla="*/ 1214597 w 1216211"/>
                    <a:gd name="connsiteY15-3186" fmla="*/ 2130604 h 2207860"/>
                    <a:gd name="connsiteX16-3187" fmla="*/ 1216211 w 1216211"/>
                    <a:gd name="connsiteY16-3188" fmla="*/ 2207860 h 2207860"/>
                    <a:gd name="connsiteX17-3189" fmla="*/ 1168198 w 1216211"/>
                    <a:gd name="connsiteY17-3190" fmla="*/ 2195750 h 2207860"/>
                    <a:gd name="connsiteX18-3191" fmla="*/ 958076 w 1216211"/>
                    <a:gd name="connsiteY18-3192" fmla="*/ 2093400 h 2207860"/>
                    <a:gd name="connsiteX19-3193" fmla="*/ 899871 w 1216211"/>
                    <a:gd name="connsiteY19-3194" fmla="*/ 2058040 h 2207860"/>
                    <a:gd name="connsiteX20-3195" fmla="*/ 843790 w 1216211"/>
                    <a:gd name="connsiteY20-3196" fmla="*/ 2065165 h 2207860"/>
                    <a:gd name="connsiteX21-3197" fmla="*/ 649444 w 1216211"/>
                    <a:gd name="connsiteY21-3198" fmla="*/ 2074979 h 2207860"/>
                    <a:gd name="connsiteX22-3199" fmla="*/ 455097 w 1216211"/>
                    <a:gd name="connsiteY22-3200" fmla="*/ 2065165 h 2207860"/>
                    <a:gd name="connsiteX23-3201" fmla="*/ 399017 w 1216211"/>
                    <a:gd name="connsiteY23-3202" fmla="*/ 2058040 h 2207860"/>
                    <a:gd name="connsiteX24-3203" fmla="*/ 331533 w 1216211"/>
                    <a:gd name="connsiteY24-3204" fmla="*/ 2051642 h 2207860"/>
                    <a:gd name="connsiteX25-3205" fmla="*/ 95892 w 1216211"/>
                    <a:gd name="connsiteY25-3206" fmla="*/ 2175451 h 2207860"/>
                    <a:gd name="connsiteX26-3207" fmla="*/ 0 w 1216211"/>
                    <a:gd name="connsiteY26-3208" fmla="*/ 2190518 h 2207860"/>
                    <a:gd name="connsiteX27-3209" fmla="*/ 196326 w 1216211"/>
                    <a:gd name="connsiteY27-3210" fmla="*/ 2090637 h 2207860"/>
                    <a:gd name="connsiteX28-3211" fmla="*/ 372547 w 1216211"/>
                    <a:gd name="connsiteY28-3212" fmla="*/ 2018662 h 2207860"/>
                    <a:gd name="connsiteX29-3213" fmla="*/ 581311 w 1216211"/>
                    <a:gd name="connsiteY29-3214" fmla="*/ 2039125 h 2207860"/>
                    <a:gd name="connsiteX30-3215" fmla="*/ 814117 w 1216211"/>
                    <a:gd name="connsiteY30-3216" fmla="*/ 2020665 h 2207860"/>
                    <a:gd name="connsiteX31-3217" fmla="*/ 891545 w 1216211"/>
                    <a:gd name="connsiteY31-3218" fmla="*/ 2031687 h 2207860"/>
                    <a:gd name="connsiteX32-3219" fmla="*/ 1085648 w 1216211"/>
                    <a:gd name="connsiteY32-3220" fmla="*/ 2124910 h 2207860"/>
                    <a:gd name="connsiteX33-3221" fmla="*/ 1152871 w 1216211"/>
                    <a:gd name="connsiteY33-3222" fmla="*/ 2099313 h 2207860"/>
                    <a:gd name="connsiteX34-3223" fmla="*/ 1069285 w 1216211"/>
                    <a:gd name="connsiteY34-3224" fmla="*/ 1618147 h 2207860"/>
                    <a:gd name="connsiteX35-3225" fmla="*/ 1045269 w 1216211"/>
                    <a:gd name="connsiteY35-3226" fmla="*/ 1563768 h 2207860"/>
                    <a:gd name="connsiteX36-3227" fmla="*/ 1043276 w 1216211"/>
                    <a:gd name="connsiteY36-3228" fmla="*/ 1554085 h 2207860"/>
                    <a:gd name="connsiteX37-3229" fmla="*/ 1021592 w 1216211"/>
                    <a:gd name="connsiteY37-3230" fmla="*/ 1487912 h 2207860"/>
                    <a:gd name="connsiteX38-3231" fmla="*/ 1002009 w 1216211"/>
                    <a:gd name="connsiteY38-3232" fmla="*/ 1442770 h 2207860"/>
                    <a:gd name="connsiteX39-3233" fmla="*/ 1022962 w 1216211"/>
                    <a:gd name="connsiteY39-3234" fmla="*/ 1361282 h 2207860"/>
                    <a:gd name="connsiteX40-3235" fmla="*/ 1054068 w 1216211"/>
                    <a:gd name="connsiteY40-3236" fmla="*/ 1052708 h 2207860"/>
                    <a:gd name="connsiteX41-3237" fmla="*/ 985232 w 1216211"/>
                    <a:gd name="connsiteY41-3238" fmla="*/ 597400 h 2207860"/>
                    <a:gd name="connsiteX42-3239" fmla="*/ 965330 w 1216211"/>
                    <a:gd name="connsiteY42-3240" fmla="*/ 543021 h 2207860"/>
                    <a:gd name="connsiteX43-3241" fmla="*/ 963678 w 1216211"/>
                    <a:gd name="connsiteY43-3242" fmla="*/ 533338 h 2207860"/>
                    <a:gd name="connsiteX44-3243" fmla="*/ 679221 w 1216211"/>
                    <a:gd name="connsiteY44-3244" fmla="*/ 46895 h 2207860"/>
                    <a:gd name="connsiteX45-3245" fmla="*/ 659045 w 1216211"/>
                    <a:gd name="connsiteY45-3246" fmla="*/ 28832 h 2207860"/>
                    <a:gd name="connsiteX46-3247" fmla="*/ 632841 w 1216211"/>
                    <a:gd name="connsiteY46-3248" fmla="*/ 0 h 2207860"/>
                    <a:gd name="connsiteX0-3249" fmla="*/ 632841 w 1233820"/>
                    <a:gd name="connsiteY0-3250" fmla="*/ 0 h 2207860"/>
                    <a:gd name="connsiteX1-3251" fmla="*/ 661043 w 1233820"/>
                    <a:gd name="connsiteY1-3252" fmla="*/ 2544 h 2207860"/>
                    <a:gd name="connsiteX2-3253" fmla="*/ 688164 w 1233820"/>
                    <a:gd name="connsiteY2-3254" fmla="*/ 27193 h 2207860"/>
                    <a:gd name="connsiteX3-3255" fmla="*/ 741595 w 1233820"/>
                    <a:gd name="connsiteY3-3256" fmla="*/ 85982 h 2207860"/>
                    <a:gd name="connsiteX4-3257" fmla="*/ 761771 w 1233820"/>
                    <a:gd name="connsiteY4-3258" fmla="*/ 104045 h 2207860"/>
                    <a:gd name="connsiteX5-3259" fmla="*/ 1046228 w 1233820"/>
                    <a:gd name="connsiteY5-3260" fmla="*/ 590488 h 2207860"/>
                    <a:gd name="connsiteX6-3261" fmla="*/ 1047880 w 1233820"/>
                    <a:gd name="connsiteY6-3262" fmla="*/ 600171 h 2207860"/>
                    <a:gd name="connsiteX7-3263" fmla="*/ 1067782 w 1233820"/>
                    <a:gd name="connsiteY7-3264" fmla="*/ 654550 h 2207860"/>
                    <a:gd name="connsiteX8-3265" fmla="*/ 1136618 w 1233820"/>
                    <a:gd name="connsiteY8-3266" fmla="*/ 1109858 h 2207860"/>
                    <a:gd name="connsiteX9-3267" fmla="*/ 1105512 w 1233820"/>
                    <a:gd name="connsiteY9-3268" fmla="*/ 1418432 h 2207860"/>
                    <a:gd name="connsiteX10-3269" fmla="*/ 1084559 w 1233820"/>
                    <a:gd name="connsiteY10-3270" fmla="*/ 1499920 h 2207860"/>
                    <a:gd name="connsiteX11-3271" fmla="*/ 1104142 w 1233820"/>
                    <a:gd name="connsiteY11-3272" fmla="*/ 1545062 h 2207860"/>
                    <a:gd name="connsiteX12-3273" fmla="*/ 1125826 w 1233820"/>
                    <a:gd name="connsiteY12-3274" fmla="*/ 1611235 h 2207860"/>
                    <a:gd name="connsiteX13-3275" fmla="*/ 1127819 w 1233820"/>
                    <a:gd name="connsiteY13-3276" fmla="*/ 1620918 h 2207860"/>
                    <a:gd name="connsiteX14-3277" fmla="*/ 1151835 w 1233820"/>
                    <a:gd name="connsiteY14-3278" fmla="*/ 1675297 h 2207860"/>
                    <a:gd name="connsiteX15-3279" fmla="*/ 1233820 w 1233820"/>
                    <a:gd name="connsiteY15-3280" fmla="*/ 2136689 h 2207860"/>
                    <a:gd name="connsiteX16-3281" fmla="*/ 1216211 w 1233820"/>
                    <a:gd name="connsiteY16-3282" fmla="*/ 2207860 h 2207860"/>
                    <a:gd name="connsiteX17-3283" fmla="*/ 1168198 w 1233820"/>
                    <a:gd name="connsiteY17-3284" fmla="*/ 2195750 h 2207860"/>
                    <a:gd name="connsiteX18-3285" fmla="*/ 958076 w 1233820"/>
                    <a:gd name="connsiteY18-3286" fmla="*/ 2093400 h 2207860"/>
                    <a:gd name="connsiteX19-3287" fmla="*/ 899871 w 1233820"/>
                    <a:gd name="connsiteY19-3288" fmla="*/ 2058040 h 2207860"/>
                    <a:gd name="connsiteX20-3289" fmla="*/ 843790 w 1233820"/>
                    <a:gd name="connsiteY20-3290" fmla="*/ 2065165 h 2207860"/>
                    <a:gd name="connsiteX21-3291" fmla="*/ 649444 w 1233820"/>
                    <a:gd name="connsiteY21-3292" fmla="*/ 2074979 h 2207860"/>
                    <a:gd name="connsiteX22-3293" fmla="*/ 455097 w 1233820"/>
                    <a:gd name="connsiteY22-3294" fmla="*/ 2065165 h 2207860"/>
                    <a:gd name="connsiteX23-3295" fmla="*/ 399017 w 1233820"/>
                    <a:gd name="connsiteY23-3296" fmla="*/ 2058040 h 2207860"/>
                    <a:gd name="connsiteX24-3297" fmla="*/ 331533 w 1233820"/>
                    <a:gd name="connsiteY24-3298" fmla="*/ 2051642 h 2207860"/>
                    <a:gd name="connsiteX25-3299" fmla="*/ 95892 w 1233820"/>
                    <a:gd name="connsiteY25-3300" fmla="*/ 2175451 h 2207860"/>
                    <a:gd name="connsiteX26-3301" fmla="*/ 0 w 1233820"/>
                    <a:gd name="connsiteY26-3302" fmla="*/ 2190518 h 2207860"/>
                    <a:gd name="connsiteX27-3303" fmla="*/ 196326 w 1233820"/>
                    <a:gd name="connsiteY27-3304" fmla="*/ 2090637 h 2207860"/>
                    <a:gd name="connsiteX28-3305" fmla="*/ 372547 w 1233820"/>
                    <a:gd name="connsiteY28-3306" fmla="*/ 2018662 h 2207860"/>
                    <a:gd name="connsiteX29-3307" fmla="*/ 581311 w 1233820"/>
                    <a:gd name="connsiteY29-3308" fmla="*/ 2039125 h 2207860"/>
                    <a:gd name="connsiteX30-3309" fmla="*/ 814117 w 1233820"/>
                    <a:gd name="connsiteY30-3310" fmla="*/ 2020665 h 2207860"/>
                    <a:gd name="connsiteX31-3311" fmla="*/ 891545 w 1233820"/>
                    <a:gd name="connsiteY31-3312" fmla="*/ 2031687 h 2207860"/>
                    <a:gd name="connsiteX32-3313" fmla="*/ 1085648 w 1233820"/>
                    <a:gd name="connsiteY32-3314" fmla="*/ 2124910 h 2207860"/>
                    <a:gd name="connsiteX33-3315" fmla="*/ 1152871 w 1233820"/>
                    <a:gd name="connsiteY33-3316" fmla="*/ 2099313 h 2207860"/>
                    <a:gd name="connsiteX34-3317" fmla="*/ 1069285 w 1233820"/>
                    <a:gd name="connsiteY34-3318" fmla="*/ 1618147 h 2207860"/>
                    <a:gd name="connsiteX35-3319" fmla="*/ 1045269 w 1233820"/>
                    <a:gd name="connsiteY35-3320" fmla="*/ 1563768 h 2207860"/>
                    <a:gd name="connsiteX36-3321" fmla="*/ 1043276 w 1233820"/>
                    <a:gd name="connsiteY36-3322" fmla="*/ 1554085 h 2207860"/>
                    <a:gd name="connsiteX37-3323" fmla="*/ 1021592 w 1233820"/>
                    <a:gd name="connsiteY37-3324" fmla="*/ 1487912 h 2207860"/>
                    <a:gd name="connsiteX38-3325" fmla="*/ 1002009 w 1233820"/>
                    <a:gd name="connsiteY38-3326" fmla="*/ 1442770 h 2207860"/>
                    <a:gd name="connsiteX39-3327" fmla="*/ 1022962 w 1233820"/>
                    <a:gd name="connsiteY39-3328" fmla="*/ 1361282 h 2207860"/>
                    <a:gd name="connsiteX40-3329" fmla="*/ 1054068 w 1233820"/>
                    <a:gd name="connsiteY40-3330" fmla="*/ 1052708 h 2207860"/>
                    <a:gd name="connsiteX41-3331" fmla="*/ 985232 w 1233820"/>
                    <a:gd name="connsiteY41-3332" fmla="*/ 597400 h 2207860"/>
                    <a:gd name="connsiteX42-3333" fmla="*/ 965330 w 1233820"/>
                    <a:gd name="connsiteY42-3334" fmla="*/ 543021 h 2207860"/>
                    <a:gd name="connsiteX43-3335" fmla="*/ 963678 w 1233820"/>
                    <a:gd name="connsiteY43-3336" fmla="*/ 533338 h 2207860"/>
                    <a:gd name="connsiteX44-3337" fmla="*/ 679221 w 1233820"/>
                    <a:gd name="connsiteY44-3338" fmla="*/ 46895 h 2207860"/>
                    <a:gd name="connsiteX45-3339" fmla="*/ 659045 w 1233820"/>
                    <a:gd name="connsiteY45-3340" fmla="*/ 28832 h 2207860"/>
                    <a:gd name="connsiteX46-3341" fmla="*/ 632841 w 1233820"/>
                    <a:gd name="connsiteY46-3342" fmla="*/ 0 h 2207860"/>
                    <a:gd name="connsiteX0-3343" fmla="*/ 632841 w 1233820"/>
                    <a:gd name="connsiteY0-3344" fmla="*/ 0 h 2210903"/>
                    <a:gd name="connsiteX1-3345" fmla="*/ 661043 w 1233820"/>
                    <a:gd name="connsiteY1-3346" fmla="*/ 2544 h 2210903"/>
                    <a:gd name="connsiteX2-3347" fmla="*/ 688164 w 1233820"/>
                    <a:gd name="connsiteY2-3348" fmla="*/ 27193 h 2210903"/>
                    <a:gd name="connsiteX3-3349" fmla="*/ 741595 w 1233820"/>
                    <a:gd name="connsiteY3-3350" fmla="*/ 85982 h 2210903"/>
                    <a:gd name="connsiteX4-3351" fmla="*/ 761771 w 1233820"/>
                    <a:gd name="connsiteY4-3352" fmla="*/ 104045 h 2210903"/>
                    <a:gd name="connsiteX5-3353" fmla="*/ 1046228 w 1233820"/>
                    <a:gd name="connsiteY5-3354" fmla="*/ 590488 h 2210903"/>
                    <a:gd name="connsiteX6-3355" fmla="*/ 1047880 w 1233820"/>
                    <a:gd name="connsiteY6-3356" fmla="*/ 600171 h 2210903"/>
                    <a:gd name="connsiteX7-3357" fmla="*/ 1067782 w 1233820"/>
                    <a:gd name="connsiteY7-3358" fmla="*/ 654550 h 2210903"/>
                    <a:gd name="connsiteX8-3359" fmla="*/ 1136618 w 1233820"/>
                    <a:gd name="connsiteY8-3360" fmla="*/ 1109858 h 2210903"/>
                    <a:gd name="connsiteX9-3361" fmla="*/ 1105512 w 1233820"/>
                    <a:gd name="connsiteY9-3362" fmla="*/ 1418432 h 2210903"/>
                    <a:gd name="connsiteX10-3363" fmla="*/ 1084559 w 1233820"/>
                    <a:gd name="connsiteY10-3364" fmla="*/ 1499920 h 2210903"/>
                    <a:gd name="connsiteX11-3365" fmla="*/ 1104142 w 1233820"/>
                    <a:gd name="connsiteY11-3366" fmla="*/ 1545062 h 2210903"/>
                    <a:gd name="connsiteX12-3367" fmla="*/ 1125826 w 1233820"/>
                    <a:gd name="connsiteY12-3368" fmla="*/ 1611235 h 2210903"/>
                    <a:gd name="connsiteX13-3369" fmla="*/ 1127819 w 1233820"/>
                    <a:gd name="connsiteY13-3370" fmla="*/ 1620918 h 2210903"/>
                    <a:gd name="connsiteX14-3371" fmla="*/ 1151835 w 1233820"/>
                    <a:gd name="connsiteY14-3372" fmla="*/ 1675297 h 2210903"/>
                    <a:gd name="connsiteX15-3373" fmla="*/ 1233820 w 1233820"/>
                    <a:gd name="connsiteY15-3374" fmla="*/ 2136689 h 2210903"/>
                    <a:gd name="connsiteX16-3375" fmla="*/ 1232230 w 1233820"/>
                    <a:gd name="connsiteY16-3376" fmla="*/ 2210903 h 2210903"/>
                    <a:gd name="connsiteX17-3377" fmla="*/ 1168198 w 1233820"/>
                    <a:gd name="connsiteY17-3378" fmla="*/ 2195750 h 2210903"/>
                    <a:gd name="connsiteX18-3379" fmla="*/ 958076 w 1233820"/>
                    <a:gd name="connsiteY18-3380" fmla="*/ 2093400 h 2210903"/>
                    <a:gd name="connsiteX19-3381" fmla="*/ 899871 w 1233820"/>
                    <a:gd name="connsiteY19-3382" fmla="*/ 2058040 h 2210903"/>
                    <a:gd name="connsiteX20-3383" fmla="*/ 843790 w 1233820"/>
                    <a:gd name="connsiteY20-3384" fmla="*/ 2065165 h 2210903"/>
                    <a:gd name="connsiteX21-3385" fmla="*/ 649444 w 1233820"/>
                    <a:gd name="connsiteY21-3386" fmla="*/ 2074979 h 2210903"/>
                    <a:gd name="connsiteX22-3387" fmla="*/ 455097 w 1233820"/>
                    <a:gd name="connsiteY22-3388" fmla="*/ 2065165 h 2210903"/>
                    <a:gd name="connsiteX23-3389" fmla="*/ 399017 w 1233820"/>
                    <a:gd name="connsiteY23-3390" fmla="*/ 2058040 h 2210903"/>
                    <a:gd name="connsiteX24-3391" fmla="*/ 331533 w 1233820"/>
                    <a:gd name="connsiteY24-3392" fmla="*/ 2051642 h 2210903"/>
                    <a:gd name="connsiteX25-3393" fmla="*/ 95892 w 1233820"/>
                    <a:gd name="connsiteY25-3394" fmla="*/ 2175451 h 2210903"/>
                    <a:gd name="connsiteX26-3395" fmla="*/ 0 w 1233820"/>
                    <a:gd name="connsiteY26-3396" fmla="*/ 2190518 h 2210903"/>
                    <a:gd name="connsiteX27-3397" fmla="*/ 196326 w 1233820"/>
                    <a:gd name="connsiteY27-3398" fmla="*/ 2090637 h 2210903"/>
                    <a:gd name="connsiteX28-3399" fmla="*/ 372547 w 1233820"/>
                    <a:gd name="connsiteY28-3400" fmla="*/ 2018662 h 2210903"/>
                    <a:gd name="connsiteX29-3401" fmla="*/ 581311 w 1233820"/>
                    <a:gd name="connsiteY29-3402" fmla="*/ 2039125 h 2210903"/>
                    <a:gd name="connsiteX30-3403" fmla="*/ 814117 w 1233820"/>
                    <a:gd name="connsiteY30-3404" fmla="*/ 2020665 h 2210903"/>
                    <a:gd name="connsiteX31-3405" fmla="*/ 891545 w 1233820"/>
                    <a:gd name="connsiteY31-3406" fmla="*/ 2031687 h 2210903"/>
                    <a:gd name="connsiteX32-3407" fmla="*/ 1085648 w 1233820"/>
                    <a:gd name="connsiteY32-3408" fmla="*/ 2124910 h 2210903"/>
                    <a:gd name="connsiteX33-3409" fmla="*/ 1152871 w 1233820"/>
                    <a:gd name="connsiteY33-3410" fmla="*/ 2099313 h 2210903"/>
                    <a:gd name="connsiteX34-3411" fmla="*/ 1069285 w 1233820"/>
                    <a:gd name="connsiteY34-3412" fmla="*/ 1618147 h 2210903"/>
                    <a:gd name="connsiteX35-3413" fmla="*/ 1045269 w 1233820"/>
                    <a:gd name="connsiteY35-3414" fmla="*/ 1563768 h 2210903"/>
                    <a:gd name="connsiteX36-3415" fmla="*/ 1043276 w 1233820"/>
                    <a:gd name="connsiteY36-3416" fmla="*/ 1554085 h 2210903"/>
                    <a:gd name="connsiteX37-3417" fmla="*/ 1021592 w 1233820"/>
                    <a:gd name="connsiteY37-3418" fmla="*/ 1487912 h 2210903"/>
                    <a:gd name="connsiteX38-3419" fmla="*/ 1002009 w 1233820"/>
                    <a:gd name="connsiteY38-3420" fmla="*/ 1442770 h 2210903"/>
                    <a:gd name="connsiteX39-3421" fmla="*/ 1022962 w 1233820"/>
                    <a:gd name="connsiteY39-3422" fmla="*/ 1361282 h 2210903"/>
                    <a:gd name="connsiteX40-3423" fmla="*/ 1054068 w 1233820"/>
                    <a:gd name="connsiteY40-3424" fmla="*/ 1052708 h 2210903"/>
                    <a:gd name="connsiteX41-3425" fmla="*/ 985232 w 1233820"/>
                    <a:gd name="connsiteY41-3426" fmla="*/ 597400 h 2210903"/>
                    <a:gd name="connsiteX42-3427" fmla="*/ 965330 w 1233820"/>
                    <a:gd name="connsiteY42-3428" fmla="*/ 543021 h 2210903"/>
                    <a:gd name="connsiteX43-3429" fmla="*/ 963678 w 1233820"/>
                    <a:gd name="connsiteY43-3430" fmla="*/ 533338 h 2210903"/>
                    <a:gd name="connsiteX44-3431" fmla="*/ 679221 w 1233820"/>
                    <a:gd name="connsiteY44-3432" fmla="*/ 46895 h 2210903"/>
                    <a:gd name="connsiteX45-3433" fmla="*/ 659045 w 1233820"/>
                    <a:gd name="connsiteY45-3434" fmla="*/ 28832 h 2210903"/>
                    <a:gd name="connsiteX46-3435" fmla="*/ 632841 w 1233820"/>
                    <a:gd name="connsiteY46-3436" fmla="*/ 0 h 2210903"/>
                    <a:gd name="connsiteX0-3437" fmla="*/ 632841 w 1233820"/>
                    <a:gd name="connsiteY0-3438" fmla="*/ 0 h 2210903"/>
                    <a:gd name="connsiteX1-3439" fmla="*/ 661043 w 1233820"/>
                    <a:gd name="connsiteY1-3440" fmla="*/ 2544 h 2210903"/>
                    <a:gd name="connsiteX2-3441" fmla="*/ 688164 w 1233820"/>
                    <a:gd name="connsiteY2-3442" fmla="*/ 27193 h 2210903"/>
                    <a:gd name="connsiteX3-3443" fmla="*/ 741595 w 1233820"/>
                    <a:gd name="connsiteY3-3444" fmla="*/ 85982 h 2210903"/>
                    <a:gd name="connsiteX4-3445" fmla="*/ 761771 w 1233820"/>
                    <a:gd name="connsiteY4-3446" fmla="*/ 104045 h 2210903"/>
                    <a:gd name="connsiteX5-3447" fmla="*/ 1046228 w 1233820"/>
                    <a:gd name="connsiteY5-3448" fmla="*/ 590488 h 2210903"/>
                    <a:gd name="connsiteX6-3449" fmla="*/ 1047880 w 1233820"/>
                    <a:gd name="connsiteY6-3450" fmla="*/ 600171 h 2210903"/>
                    <a:gd name="connsiteX7-3451" fmla="*/ 1067782 w 1233820"/>
                    <a:gd name="connsiteY7-3452" fmla="*/ 654550 h 2210903"/>
                    <a:gd name="connsiteX8-3453" fmla="*/ 1136618 w 1233820"/>
                    <a:gd name="connsiteY8-3454" fmla="*/ 1109858 h 2210903"/>
                    <a:gd name="connsiteX9-3455" fmla="*/ 1105512 w 1233820"/>
                    <a:gd name="connsiteY9-3456" fmla="*/ 1418432 h 2210903"/>
                    <a:gd name="connsiteX10-3457" fmla="*/ 1084559 w 1233820"/>
                    <a:gd name="connsiteY10-3458" fmla="*/ 1499920 h 2210903"/>
                    <a:gd name="connsiteX11-3459" fmla="*/ 1104142 w 1233820"/>
                    <a:gd name="connsiteY11-3460" fmla="*/ 1545062 h 2210903"/>
                    <a:gd name="connsiteX12-3461" fmla="*/ 1125826 w 1233820"/>
                    <a:gd name="connsiteY12-3462" fmla="*/ 1611235 h 2210903"/>
                    <a:gd name="connsiteX13-3463" fmla="*/ 1127819 w 1233820"/>
                    <a:gd name="connsiteY13-3464" fmla="*/ 1620918 h 2210903"/>
                    <a:gd name="connsiteX14-3465" fmla="*/ 1151835 w 1233820"/>
                    <a:gd name="connsiteY14-3466" fmla="*/ 1675297 h 2210903"/>
                    <a:gd name="connsiteX15-3467" fmla="*/ 1233820 w 1233820"/>
                    <a:gd name="connsiteY15-3468" fmla="*/ 2136689 h 2210903"/>
                    <a:gd name="connsiteX16-3469" fmla="*/ 1232230 w 1233820"/>
                    <a:gd name="connsiteY16-3470" fmla="*/ 2210903 h 2210903"/>
                    <a:gd name="connsiteX17-3471" fmla="*/ 1168198 w 1233820"/>
                    <a:gd name="connsiteY17-3472" fmla="*/ 2195750 h 2210903"/>
                    <a:gd name="connsiteX18-3473" fmla="*/ 958076 w 1233820"/>
                    <a:gd name="connsiteY18-3474" fmla="*/ 2093400 h 2210903"/>
                    <a:gd name="connsiteX19-3475" fmla="*/ 899871 w 1233820"/>
                    <a:gd name="connsiteY19-3476" fmla="*/ 2058040 h 2210903"/>
                    <a:gd name="connsiteX20-3477" fmla="*/ 843790 w 1233820"/>
                    <a:gd name="connsiteY20-3478" fmla="*/ 2065165 h 2210903"/>
                    <a:gd name="connsiteX21-3479" fmla="*/ 649444 w 1233820"/>
                    <a:gd name="connsiteY21-3480" fmla="*/ 2074979 h 2210903"/>
                    <a:gd name="connsiteX22-3481" fmla="*/ 455097 w 1233820"/>
                    <a:gd name="connsiteY22-3482" fmla="*/ 2065165 h 2210903"/>
                    <a:gd name="connsiteX23-3483" fmla="*/ 399017 w 1233820"/>
                    <a:gd name="connsiteY23-3484" fmla="*/ 2058040 h 2210903"/>
                    <a:gd name="connsiteX24-3485" fmla="*/ 331533 w 1233820"/>
                    <a:gd name="connsiteY24-3486" fmla="*/ 2051642 h 2210903"/>
                    <a:gd name="connsiteX25-3487" fmla="*/ 95892 w 1233820"/>
                    <a:gd name="connsiteY25-3488" fmla="*/ 2175451 h 2210903"/>
                    <a:gd name="connsiteX26-3489" fmla="*/ 0 w 1233820"/>
                    <a:gd name="connsiteY26-3490" fmla="*/ 2190518 h 2210903"/>
                    <a:gd name="connsiteX27-3491" fmla="*/ 196326 w 1233820"/>
                    <a:gd name="connsiteY27-3492" fmla="*/ 2090637 h 2210903"/>
                    <a:gd name="connsiteX28-3493" fmla="*/ 372547 w 1233820"/>
                    <a:gd name="connsiteY28-3494" fmla="*/ 2018662 h 2210903"/>
                    <a:gd name="connsiteX29-3495" fmla="*/ 581311 w 1233820"/>
                    <a:gd name="connsiteY29-3496" fmla="*/ 2039125 h 2210903"/>
                    <a:gd name="connsiteX30-3497" fmla="*/ 814117 w 1233820"/>
                    <a:gd name="connsiteY30-3498" fmla="*/ 2020665 h 2210903"/>
                    <a:gd name="connsiteX31-3499" fmla="*/ 891545 w 1233820"/>
                    <a:gd name="connsiteY31-3500" fmla="*/ 2031687 h 2210903"/>
                    <a:gd name="connsiteX32-3501" fmla="*/ 1085648 w 1233820"/>
                    <a:gd name="connsiteY32-3502" fmla="*/ 2124910 h 2210903"/>
                    <a:gd name="connsiteX33-3503" fmla="*/ 1183307 w 1233820"/>
                    <a:gd name="connsiteY33-3504" fmla="*/ 2132778 h 2210903"/>
                    <a:gd name="connsiteX34-3505" fmla="*/ 1069285 w 1233820"/>
                    <a:gd name="connsiteY34-3506" fmla="*/ 1618147 h 2210903"/>
                    <a:gd name="connsiteX35-3507" fmla="*/ 1045269 w 1233820"/>
                    <a:gd name="connsiteY35-3508" fmla="*/ 1563768 h 2210903"/>
                    <a:gd name="connsiteX36-3509" fmla="*/ 1043276 w 1233820"/>
                    <a:gd name="connsiteY36-3510" fmla="*/ 1554085 h 2210903"/>
                    <a:gd name="connsiteX37-3511" fmla="*/ 1021592 w 1233820"/>
                    <a:gd name="connsiteY37-3512" fmla="*/ 1487912 h 2210903"/>
                    <a:gd name="connsiteX38-3513" fmla="*/ 1002009 w 1233820"/>
                    <a:gd name="connsiteY38-3514" fmla="*/ 1442770 h 2210903"/>
                    <a:gd name="connsiteX39-3515" fmla="*/ 1022962 w 1233820"/>
                    <a:gd name="connsiteY39-3516" fmla="*/ 1361282 h 2210903"/>
                    <a:gd name="connsiteX40-3517" fmla="*/ 1054068 w 1233820"/>
                    <a:gd name="connsiteY40-3518" fmla="*/ 1052708 h 2210903"/>
                    <a:gd name="connsiteX41-3519" fmla="*/ 985232 w 1233820"/>
                    <a:gd name="connsiteY41-3520" fmla="*/ 597400 h 2210903"/>
                    <a:gd name="connsiteX42-3521" fmla="*/ 965330 w 1233820"/>
                    <a:gd name="connsiteY42-3522" fmla="*/ 543021 h 2210903"/>
                    <a:gd name="connsiteX43-3523" fmla="*/ 963678 w 1233820"/>
                    <a:gd name="connsiteY43-3524" fmla="*/ 533338 h 2210903"/>
                    <a:gd name="connsiteX44-3525" fmla="*/ 679221 w 1233820"/>
                    <a:gd name="connsiteY44-3526" fmla="*/ 46895 h 2210903"/>
                    <a:gd name="connsiteX45-3527" fmla="*/ 659045 w 1233820"/>
                    <a:gd name="connsiteY45-3528" fmla="*/ 28832 h 2210903"/>
                    <a:gd name="connsiteX46-3529" fmla="*/ 632841 w 1233820"/>
                    <a:gd name="connsiteY46-3530" fmla="*/ 0 h 2210903"/>
                    <a:gd name="connsiteX0-3531" fmla="*/ 632841 w 1233820"/>
                    <a:gd name="connsiteY0-3532" fmla="*/ 0 h 2210903"/>
                    <a:gd name="connsiteX1-3533" fmla="*/ 661043 w 1233820"/>
                    <a:gd name="connsiteY1-3534" fmla="*/ 2544 h 2210903"/>
                    <a:gd name="connsiteX2-3535" fmla="*/ 688164 w 1233820"/>
                    <a:gd name="connsiteY2-3536" fmla="*/ 27193 h 2210903"/>
                    <a:gd name="connsiteX3-3537" fmla="*/ 741595 w 1233820"/>
                    <a:gd name="connsiteY3-3538" fmla="*/ 85982 h 2210903"/>
                    <a:gd name="connsiteX4-3539" fmla="*/ 761771 w 1233820"/>
                    <a:gd name="connsiteY4-3540" fmla="*/ 104045 h 2210903"/>
                    <a:gd name="connsiteX5-3541" fmla="*/ 1046228 w 1233820"/>
                    <a:gd name="connsiteY5-3542" fmla="*/ 590488 h 2210903"/>
                    <a:gd name="connsiteX6-3543" fmla="*/ 1047880 w 1233820"/>
                    <a:gd name="connsiteY6-3544" fmla="*/ 600171 h 2210903"/>
                    <a:gd name="connsiteX7-3545" fmla="*/ 1067782 w 1233820"/>
                    <a:gd name="connsiteY7-3546" fmla="*/ 654550 h 2210903"/>
                    <a:gd name="connsiteX8-3547" fmla="*/ 1136618 w 1233820"/>
                    <a:gd name="connsiteY8-3548" fmla="*/ 1109858 h 2210903"/>
                    <a:gd name="connsiteX9-3549" fmla="*/ 1105512 w 1233820"/>
                    <a:gd name="connsiteY9-3550" fmla="*/ 1418432 h 2210903"/>
                    <a:gd name="connsiteX10-3551" fmla="*/ 1084559 w 1233820"/>
                    <a:gd name="connsiteY10-3552" fmla="*/ 1499920 h 2210903"/>
                    <a:gd name="connsiteX11-3553" fmla="*/ 1104142 w 1233820"/>
                    <a:gd name="connsiteY11-3554" fmla="*/ 1545062 h 2210903"/>
                    <a:gd name="connsiteX12-3555" fmla="*/ 1125826 w 1233820"/>
                    <a:gd name="connsiteY12-3556" fmla="*/ 1611235 h 2210903"/>
                    <a:gd name="connsiteX13-3557" fmla="*/ 1127819 w 1233820"/>
                    <a:gd name="connsiteY13-3558" fmla="*/ 1620918 h 2210903"/>
                    <a:gd name="connsiteX14-3559" fmla="*/ 1151835 w 1233820"/>
                    <a:gd name="connsiteY14-3560" fmla="*/ 1675297 h 2210903"/>
                    <a:gd name="connsiteX15-3561" fmla="*/ 1233820 w 1233820"/>
                    <a:gd name="connsiteY15-3562" fmla="*/ 2136689 h 2210903"/>
                    <a:gd name="connsiteX16-3563" fmla="*/ 1232230 w 1233820"/>
                    <a:gd name="connsiteY16-3564" fmla="*/ 2210903 h 2210903"/>
                    <a:gd name="connsiteX17-3565" fmla="*/ 1168198 w 1233820"/>
                    <a:gd name="connsiteY17-3566" fmla="*/ 2195750 h 2210903"/>
                    <a:gd name="connsiteX18-3567" fmla="*/ 958076 w 1233820"/>
                    <a:gd name="connsiteY18-3568" fmla="*/ 2093400 h 2210903"/>
                    <a:gd name="connsiteX19-3569" fmla="*/ 899871 w 1233820"/>
                    <a:gd name="connsiteY19-3570" fmla="*/ 2058040 h 2210903"/>
                    <a:gd name="connsiteX20-3571" fmla="*/ 843790 w 1233820"/>
                    <a:gd name="connsiteY20-3572" fmla="*/ 2065165 h 2210903"/>
                    <a:gd name="connsiteX21-3573" fmla="*/ 649444 w 1233820"/>
                    <a:gd name="connsiteY21-3574" fmla="*/ 2074979 h 2210903"/>
                    <a:gd name="connsiteX22-3575" fmla="*/ 455097 w 1233820"/>
                    <a:gd name="connsiteY22-3576" fmla="*/ 2065165 h 2210903"/>
                    <a:gd name="connsiteX23-3577" fmla="*/ 399017 w 1233820"/>
                    <a:gd name="connsiteY23-3578" fmla="*/ 2058040 h 2210903"/>
                    <a:gd name="connsiteX24-3579" fmla="*/ 331533 w 1233820"/>
                    <a:gd name="connsiteY24-3580" fmla="*/ 2051642 h 2210903"/>
                    <a:gd name="connsiteX25-3581" fmla="*/ 95892 w 1233820"/>
                    <a:gd name="connsiteY25-3582" fmla="*/ 2175451 h 2210903"/>
                    <a:gd name="connsiteX26-3583" fmla="*/ 0 w 1233820"/>
                    <a:gd name="connsiteY26-3584" fmla="*/ 2190518 h 2210903"/>
                    <a:gd name="connsiteX27-3585" fmla="*/ 196326 w 1233820"/>
                    <a:gd name="connsiteY27-3586" fmla="*/ 2090637 h 2210903"/>
                    <a:gd name="connsiteX28-3587" fmla="*/ 372547 w 1233820"/>
                    <a:gd name="connsiteY28-3588" fmla="*/ 2018662 h 2210903"/>
                    <a:gd name="connsiteX29-3589" fmla="*/ 581311 w 1233820"/>
                    <a:gd name="connsiteY29-3590" fmla="*/ 2039125 h 2210903"/>
                    <a:gd name="connsiteX30-3591" fmla="*/ 814117 w 1233820"/>
                    <a:gd name="connsiteY30-3592" fmla="*/ 2020665 h 2210903"/>
                    <a:gd name="connsiteX31-3593" fmla="*/ 891545 w 1233820"/>
                    <a:gd name="connsiteY31-3594" fmla="*/ 2031687 h 2210903"/>
                    <a:gd name="connsiteX32-3595" fmla="*/ 1117686 w 1233820"/>
                    <a:gd name="connsiteY32-3596" fmla="*/ 2132516 h 2210903"/>
                    <a:gd name="connsiteX33-3597" fmla="*/ 1183307 w 1233820"/>
                    <a:gd name="connsiteY33-3598" fmla="*/ 2132778 h 2210903"/>
                    <a:gd name="connsiteX34-3599" fmla="*/ 1069285 w 1233820"/>
                    <a:gd name="connsiteY34-3600" fmla="*/ 1618147 h 2210903"/>
                    <a:gd name="connsiteX35-3601" fmla="*/ 1045269 w 1233820"/>
                    <a:gd name="connsiteY35-3602" fmla="*/ 1563768 h 2210903"/>
                    <a:gd name="connsiteX36-3603" fmla="*/ 1043276 w 1233820"/>
                    <a:gd name="connsiteY36-3604" fmla="*/ 1554085 h 2210903"/>
                    <a:gd name="connsiteX37-3605" fmla="*/ 1021592 w 1233820"/>
                    <a:gd name="connsiteY37-3606" fmla="*/ 1487912 h 2210903"/>
                    <a:gd name="connsiteX38-3607" fmla="*/ 1002009 w 1233820"/>
                    <a:gd name="connsiteY38-3608" fmla="*/ 1442770 h 2210903"/>
                    <a:gd name="connsiteX39-3609" fmla="*/ 1022962 w 1233820"/>
                    <a:gd name="connsiteY39-3610" fmla="*/ 1361282 h 2210903"/>
                    <a:gd name="connsiteX40-3611" fmla="*/ 1054068 w 1233820"/>
                    <a:gd name="connsiteY40-3612" fmla="*/ 1052708 h 2210903"/>
                    <a:gd name="connsiteX41-3613" fmla="*/ 985232 w 1233820"/>
                    <a:gd name="connsiteY41-3614" fmla="*/ 597400 h 2210903"/>
                    <a:gd name="connsiteX42-3615" fmla="*/ 965330 w 1233820"/>
                    <a:gd name="connsiteY42-3616" fmla="*/ 543021 h 2210903"/>
                    <a:gd name="connsiteX43-3617" fmla="*/ 963678 w 1233820"/>
                    <a:gd name="connsiteY43-3618" fmla="*/ 533338 h 2210903"/>
                    <a:gd name="connsiteX44-3619" fmla="*/ 679221 w 1233820"/>
                    <a:gd name="connsiteY44-3620" fmla="*/ 46895 h 2210903"/>
                    <a:gd name="connsiteX45-3621" fmla="*/ 659045 w 1233820"/>
                    <a:gd name="connsiteY45-3622" fmla="*/ 28832 h 2210903"/>
                    <a:gd name="connsiteX46-3623" fmla="*/ 632841 w 1233820"/>
                    <a:gd name="connsiteY46-3624" fmla="*/ 0 h 2210903"/>
                    <a:gd name="connsiteX0-3625" fmla="*/ 632841 w 1233820"/>
                    <a:gd name="connsiteY0-3626" fmla="*/ 0 h 2210903"/>
                    <a:gd name="connsiteX1-3627" fmla="*/ 661043 w 1233820"/>
                    <a:gd name="connsiteY1-3628" fmla="*/ 2544 h 2210903"/>
                    <a:gd name="connsiteX2-3629" fmla="*/ 688164 w 1233820"/>
                    <a:gd name="connsiteY2-3630" fmla="*/ 27193 h 2210903"/>
                    <a:gd name="connsiteX3-3631" fmla="*/ 741595 w 1233820"/>
                    <a:gd name="connsiteY3-3632" fmla="*/ 85982 h 2210903"/>
                    <a:gd name="connsiteX4-3633" fmla="*/ 761771 w 1233820"/>
                    <a:gd name="connsiteY4-3634" fmla="*/ 104045 h 2210903"/>
                    <a:gd name="connsiteX5-3635" fmla="*/ 1046228 w 1233820"/>
                    <a:gd name="connsiteY5-3636" fmla="*/ 590488 h 2210903"/>
                    <a:gd name="connsiteX6-3637" fmla="*/ 1047880 w 1233820"/>
                    <a:gd name="connsiteY6-3638" fmla="*/ 600171 h 2210903"/>
                    <a:gd name="connsiteX7-3639" fmla="*/ 1067782 w 1233820"/>
                    <a:gd name="connsiteY7-3640" fmla="*/ 654550 h 2210903"/>
                    <a:gd name="connsiteX8-3641" fmla="*/ 1136618 w 1233820"/>
                    <a:gd name="connsiteY8-3642" fmla="*/ 1109858 h 2210903"/>
                    <a:gd name="connsiteX9-3643" fmla="*/ 1105512 w 1233820"/>
                    <a:gd name="connsiteY9-3644" fmla="*/ 1418432 h 2210903"/>
                    <a:gd name="connsiteX10-3645" fmla="*/ 1084559 w 1233820"/>
                    <a:gd name="connsiteY10-3646" fmla="*/ 1499920 h 2210903"/>
                    <a:gd name="connsiteX11-3647" fmla="*/ 1104142 w 1233820"/>
                    <a:gd name="connsiteY11-3648" fmla="*/ 1545062 h 2210903"/>
                    <a:gd name="connsiteX12-3649" fmla="*/ 1125826 w 1233820"/>
                    <a:gd name="connsiteY12-3650" fmla="*/ 1611235 h 2210903"/>
                    <a:gd name="connsiteX13-3651" fmla="*/ 1127819 w 1233820"/>
                    <a:gd name="connsiteY13-3652" fmla="*/ 1620918 h 2210903"/>
                    <a:gd name="connsiteX14-3653" fmla="*/ 1151835 w 1233820"/>
                    <a:gd name="connsiteY14-3654" fmla="*/ 1675297 h 2210903"/>
                    <a:gd name="connsiteX15-3655" fmla="*/ 1233820 w 1233820"/>
                    <a:gd name="connsiteY15-3656" fmla="*/ 2136689 h 2210903"/>
                    <a:gd name="connsiteX16-3657" fmla="*/ 1232230 w 1233820"/>
                    <a:gd name="connsiteY16-3658" fmla="*/ 2210903 h 2210903"/>
                    <a:gd name="connsiteX17-3659" fmla="*/ 1168198 w 1233820"/>
                    <a:gd name="connsiteY17-3660" fmla="*/ 2195750 h 2210903"/>
                    <a:gd name="connsiteX18-3661" fmla="*/ 958076 w 1233820"/>
                    <a:gd name="connsiteY18-3662" fmla="*/ 2093400 h 2210903"/>
                    <a:gd name="connsiteX19-3663" fmla="*/ 899871 w 1233820"/>
                    <a:gd name="connsiteY19-3664" fmla="*/ 2058040 h 2210903"/>
                    <a:gd name="connsiteX20-3665" fmla="*/ 843790 w 1233820"/>
                    <a:gd name="connsiteY20-3666" fmla="*/ 2065165 h 2210903"/>
                    <a:gd name="connsiteX21-3667" fmla="*/ 649444 w 1233820"/>
                    <a:gd name="connsiteY21-3668" fmla="*/ 2074979 h 2210903"/>
                    <a:gd name="connsiteX22-3669" fmla="*/ 455097 w 1233820"/>
                    <a:gd name="connsiteY22-3670" fmla="*/ 2065165 h 2210903"/>
                    <a:gd name="connsiteX23-3671" fmla="*/ 399017 w 1233820"/>
                    <a:gd name="connsiteY23-3672" fmla="*/ 2058040 h 2210903"/>
                    <a:gd name="connsiteX24-3673" fmla="*/ 331533 w 1233820"/>
                    <a:gd name="connsiteY24-3674" fmla="*/ 2051642 h 2210903"/>
                    <a:gd name="connsiteX25-3675" fmla="*/ 95892 w 1233820"/>
                    <a:gd name="connsiteY25-3676" fmla="*/ 2175451 h 2210903"/>
                    <a:gd name="connsiteX26-3677" fmla="*/ 0 w 1233820"/>
                    <a:gd name="connsiteY26-3678" fmla="*/ 2190518 h 2210903"/>
                    <a:gd name="connsiteX27-3679" fmla="*/ 196326 w 1233820"/>
                    <a:gd name="connsiteY27-3680" fmla="*/ 2090637 h 2210903"/>
                    <a:gd name="connsiteX28-3681" fmla="*/ 372547 w 1233820"/>
                    <a:gd name="connsiteY28-3682" fmla="*/ 2018662 h 2210903"/>
                    <a:gd name="connsiteX29-3683" fmla="*/ 581311 w 1233820"/>
                    <a:gd name="connsiteY29-3684" fmla="*/ 2039125 h 2210903"/>
                    <a:gd name="connsiteX30-3685" fmla="*/ 814117 w 1233820"/>
                    <a:gd name="connsiteY30-3686" fmla="*/ 2020665 h 2210903"/>
                    <a:gd name="connsiteX31-3687" fmla="*/ 891545 w 1233820"/>
                    <a:gd name="connsiteY31-3688" fmla="*/ 2031687 h 2210903"/>
                    <a:gd name="connsiteX32-3689" fmla="*/ 1117686 w 1233820"/>
                    <a:gd name="connsiteY32-3690" fmla="*/ 2132516 h 2210903"/>
                    <a:gd name="connsiteX33-3691" fmla="*/ 1191317 w 1233820"/>
                    <a:gd name="connsiteY33-3692" fmla="*/ 2147989 h 2210903"/>
                    <a:gd name="connsiteX34-3693" fmla="*/ 1069285 w 1233820"/>
                    <a:gd name="connsiteY34-3694" fmla="*/ 1618147 h 2210903"/>
                    <a:gd name="connsiteX35-3695" fmla="*/ 1045269 w 1233820"/>
                    <a:gd name="connsiteY35-3696" fmla="*/ 1563768 h 2210903"/>
                    <a:gd name="connsiteX36-3697" fmla="*/ 1043276 w 1233820"/>
                    <a:gd name="connsiteY36-3698" fmla="*/ 1554085 h 2210903"/>
                    <a:gd name="connsiteX37-3699" fmla="*/ 1021592 w 1233820"/>
                    <a:gd name="connsiteY37-3700" fmla="*/ 1487912 h 2210903"/>
                    <a:gd name="connsiteX38-3701" fmla="*/ 1002009 w 1233820"/>
                    <a:gd name="connsiteY38-3702" fmla="*/ 1442770 h 2210903"/>
                    <a:gd name="connsiteX39-3703" fmla="*/ 1022962 w 1233820"/>
                    <a:gd name="connsiteY39-3704" fmla="*/ 1361282 h 2210903"/>
                    <a:gd name="connsiteX40-3705" fmla="*/ 1054068 w 1233820"/>
                    <a:gd name="connsiteY40-3706" fmla="*/ 1052708 h 2210903"/>
                    <a:gd name="connsiteX41-3707" fmla="*/ 985232 w 1233820"/>
                    <a:gd name="connsiteY41-3708" fmla="*/ 597400 h 2210903"/>
                    <a:gd name="connsiteX42-3709" fmla="*/ 965330 w 1233820"/>
                    <a:gd name="connsiteY42-3710" fmla="*/ 543021 h 2210903"/>
                    <a:gd name="connsiteX43-3711" fmla="*/ 963678 w 1233820"/>
                    <a:gd name="connsiteY43-3712" fmla="*/ 533338 h 2210903"/>
                    <a:gd name="connsiteX44-3713" fmla="*/ 679221 w 1233820"/>
                    <a:gd name="connsiteY44-3714" fmla="*/ 46895 h 2210903"/>
                    <a:gd name="connsiteX45-3715" fmla="*/ 659045 w 1233820"/>
                    <a:gd name="connsiteY45-3716" fmla="*/ 28832 h 2210903"/>
                    <a:gd name="connsiteX46-3717" fmla="*/ 632841 w 1233820"/>
                    <a:gd name="connsiteY46-3718" fmla="*/ 0 h 2210903"/>
                    <a:gd name="connsiteX0-3719" fmla="*/ 632841 w 1233820"/>
                    <a:gd name="connsiteY0-3720" fmla="*/ 0 h 2210903"/>
                    <a:gd name="connsiteX1-3721" fmla="*/ 661043 w 1233820"/>
                    <a:gd name="connsiteY1-3722" fmla="*/ 2544 h 2210903"/>
                    <a:gd name="connsiteX2-3723" fmla="*/ 688164 w 1233820"/>
                    <a:gd name="connsiteY2-3724" fmla="*/ 27193 h 2210903"/>
                    <a:gd name="connsiteX3-3725" fmla="*/ 741595 w 1233820"/>
                    <a:gd name="connsiteY3-3726" fmla="*/ 85982 h 2210903"/>
                    <a:gd name="connsiteX4-3727" fmla="*/ 761771 w 1233820"/>
                    <a:gd name="connsiteY4-3728" fmla="*/ 104045 h 2210903"/>
                    <a:gd name="connsiteX5-3729" fmla="*/ 1046228 w 1233820"/>
                    <a:gd name="connsiteY5-3730" fmla="*/ 590488 h 2210903"/>
                    <a:gd name="connsiteX6-3731" fmla="*/ 1047880 w 1233820"/>
                    <a:gd name="connsiteY6-3732" fmla="*/ 600171 h 2210903"/>
                    <a:gd name="connsiteX7-3733" fmla="*/ 1067782 w 1233820"/>
                    <a:gd name="connsiteY7-3734" fmla="*/ 654550 h 2210903"/>
                    <a:gd name="connsiteX8-3735" fmla="*/ 1136618 w 1233820"/>
                    <a:gd name="connsiteY8-3736" fmla="*/ 1109858 h 2210903"/>
                    <a:gd name="connsiteX9-3737" fmla="*/ 1105512 w 1233820"/>
                    <a:gd name="connsiteY9-3738" fmla="*/ 1418432 h 2210903"/>
                    <a:gd name="connsiteX10-3739" fmla="*/ 1084559 w 1233820"/>
                    <a:gd name="connsiteY10-3740" fmla="*/ 1499920 h 2210903"/>
                    <a:gd name="connsiteX11-3741" fmla="*/ 1104142 w 1233820"/>
                    <a:gd name="connsiteY11-3742" fmla="*/ 1545062 h 2210903"/>
                    <a:gd name="connsiteX12-3743" fmla="*/ 1125826 w 1233820"/>
                    <a:gd name="connsiteY12-3744" fmla="*/ 1611235 h 2210903"/>
                    <a:gd name="connsiteX13-3745" fmla="*/ 1127819 w 1233820"/>
                    <a:gd name="connsiteY13-3746" fmla="*/ 1620918 h 2210903"/>
                    <a:gd name="connsiteX14-3747" fmla="*/ 1151835 w 1233820"/>
                    <a:gd name="connsiteY14-3748" fmla="*/ 1675297 h 2210903"/>
                    <a:gd name="connsiteX15-3749" fmla="*/ 1233820 w 1233820"/>
                    <a:gd name="connsiteY15-3750" fmla="*/ 2136689 h 2210903"/>
                    <a:gd name="connsiteX16-3751" fmla="*/ 1232230 w 1233820"/>
                    <a:gd name="connsiteY16-3752" fmla="*/ 2210903 h 2210903"/>
                    <a:gd name="connsiteX17-3753" fmla="*/ 1168198 w 1233820"/>
                    <a:gd name="connsiteY17-3754" fmla="*/ 2195750 h 2210903"/>
                    <a:gd name="connsiteX18-3755" fmla="*/ 958076 w 1233820"/>
                    <a:gd name="connsiteY18-3756" fmla="*/ 2093400 h 2210903"/>
                    <a:gd name="connsiteX19-3757" fmla="*/ 899871 w 1233820"/>
                    <a:gd name="connsiteY19-3758" fmla="*/ 2058040 h 2210903"/>
                    <a:gd name="connsiteX20-3759" fmla="*/ 843790 w 1233820"/>
                    <a:gd name="connsiteY20-3760" fmla="*/ 2065165 h 2210903"/>
                    <a:gd name="connsiteX21-3761" fmla="*/ 649444 w 1233820"/>
                    <a:gd name="connsiteY21-3762" fmla="*/ 2074979 h 2210903"/>
                    <a:gd name="connsiteX22-3763" fmla="*/ 455097 w 1233820"/>
                    <a:gd name="connsiteY22-3764" fmla="*/ 2065165 h 2210903"/>
                    <a:gd name="connsiteX23-3765" fmla="*/ 399017 w 1233820"/>
                    <a:gd name="connsiteY23-3766" fmla="*/ 2058040 h 2210903"/>
                    <a:gd name="connsiteX24-3767" fmla="*/ 331533 w 1233820"/>
                    <a:gd name="connsiteY24-3768" fmla="*/ 2051642 h 2210903"/>
                    <a:gd name="connsiteX25-3769" fmla="*/ 95892 w 1233820"/>
                    <a:gd name="connsiteY25-3770" fmla="*/ 2175451 h 2210903"/>
                    <a:gd name="connsiteX26-3771" fmla="*/ 0 w 1233820"/>
                    <a:gd name="connsiteY26-3772" fmla="*/ 2190518 h 2210903"/>
                    <a:gd name="connsiteX27-3773" fmla="*/ 196326 w 1233820"/>
                    <a:gd name="connsiteY27-3774" fmla="*/ 2090637 h 2210903"/>
                    <a:gd name="connsiteX28-3775" fmla="*/ 372547 w 1233820"/>
                    <a:gd name="connsiteY28-3776" fmla="*/ 2018662 h 2210903"/>
                    <a:gd name="connsiteX29-3777" fmla="*/ 581311 w 1233820"/>
                    <a:gd name="connsiteY29-3778" fmla="*/ 2039125 h 2210903"/>
                    <a:gd name="connsiteX30-3779" fmla="*/ 814117 w 1233820"/>
                    <a:gd name="connsiteY30-3780" fmla="*/ 2020665 h 2210903"/>
                    <a:gd name="connsiteX31-3781" fmla="*/ 891545 w 1233820"/>
                    <a:gd name="connsiteY31-3782" fmla="*/ 2031687 h 2210903"/>
                    <a:gd name="connsiteX32-3783" fmla="*/ 1117686 w 1233820"/>
                    <a:gd name="connsiteY32-3784" fmla="*/ 2132516 h 2210903"/>
                    <a:gd name="connsiteX33-3785" fmla="*/ 1191317 w 1233820"/>
                    <a:gd name="connsiteY33-3786" fmla="*/ 2147989 h 2210903"/>
                    <a:gd name="connsiteX34-3787" fmla="*/ 1125351 w 1233820"/>
                    <a:gd name="connsiteY34-3788" fmla="*/ 1709415 h 2210903"/>
                    <a:gd name="connsiteX35-3789" fmla="*/ 1045269 w 1233820"/>
                    <a:gd name="connsiteY35-3790" fmla="*/ 1563768 h 2210903"/>
                    <a:gd name="connsiteX36-3791" fmla="*/ 1043276 w 1233820"/>
                    <a:gd name="connsiteY36-3792" fmla="*/ 1554085 h 2210903"/>
                    <a:gd name="connsiteX37-3793" fmla="*/ 1021592 w 1233820"/>
                    <a:gd name="connsiteY37-3794" fmla="*/ 1487912 h 2210903"/>
                    <a:gd name="connsiteX38-3795" fmla="*/ 1002009 w 1233820"/>
                    <a:gd name="connsiteY38-3796" fmla="*/ 1442770 h 2210903"/>
                    <a:gd name="connsiteX39-3797" fmla="*/ 1022962 w 1233820"/>
                    <a:gd name="connsiteY39-3798" fmla="*/ 1361282 h 2210903"/>
                    <a:gd name="connsiteX40-3799" fmla="*/ 1054068 w 1233820"/>
                    <a:gd name="connsiteY40-3800" fmla="*/ 1052708 h 2210903"/>
                    <a:gd name="connsiteX41-3801" fmla="*/ 985232 w 1233820"/>
                    <a:gd name="connsiteY41-3802" fmla="*/ 597400 h 2210903"/>
                    <a:gd name="connsiteX42-3803" fmla="*/ 965330 w 1233820"/>
                    <a:gd name="connsiteY42-3804" fmla="*/ 543021 h 2210903"/>
                    <a:gd name="connsiteX43-3805" fmla="*/ 963678 w 1233820"/>
                    <a:gd name="connsiteY43-3806" fmla="*/ 533338 h 2210903"/>
                    <a:gd name="connsiteX44-3807" fmla="*/ 679221 w 1233820"/>
                    <a:gd name="connsiteY44-3808" fmla="*/ 46895 h 2210903"/>
                    <a:gd name="connsiteX45-3809" fmla="*/ 659045 w 1233820"/>
                    <a:gd name="connsiteY45-3810" fmla="*/ 28832 h 2210903"/>
                    <a:gd name="connsiteX46-3811" fmla="*/ 632841 w 1233820"/>
                    <a:gd name="connsiteY46-3812" fmla="*/ 0 h 2210903"/>
                    <a:gd name="connsiteX0-3813" fmla="*/ 632841 w 1233820"/>
                    <a:gd name="connsiteY0-3814" fmla="*/ 0 h 2210903"/>
                    <a:gd name="connsiteX1-3815" fmla="*/ 661043 w 1233820"/>
                    <a:gd name="connsiteY1-3816" fmla="*/ 2544 h 2210903"/>
                    <a:gd name="connsiteX2-3817" fmla="*/ 688164 w 1233820"/>
                    <a:gd name="connsiteY2-3818" fmla="*/ 27193 h 2210903"/>
                    <a:gd name="connsiteX3-3819" fmla="*/ 741595 w 1233820"/>
                    <a:gd name="connsiteY3-3820" fmla="*/ 85982 h 2210903"/>
                    <a:gd name="connsiteX4-3821" fmla="*/ 761771 w 1233820"/>
                    <a:gd name="connsiteY4-3822" fmla="*/ 104045 h 2210903"/>
                    <a:gd name="connsiteX5-3823" fmla="*/ 1046228 w 1233820"/>
                    <a:gd name="connsiteY5-3824" fmla="*/ 590488 h 2210903"/>
                    <a:gd name="connsiteX6-3825" fmla="*/ 1047880 w 1233820"/>
                    <a:gd name="connsiteY6-3826" fmla="*/ 600171 h 2210903"/>
                    <a:gd name="connsiteX7-3827" fmla="*/ 1067782 w 1233820"/>
                    <a:gd name="connsiteY7-3828" fmla="*/ 654550 h 2210903"/>
                    <a:gd name="connsiteX8-3829" fmla="*/ 1136618 w 1233820"/>
                    <a:gd name="connsiteY8-3830" fmla="*/ 1109858 h 2210903"/>
                    <a:gd name="connsiteX9-3831" fmla="*/ 1105512 w 1233820"/>
                    <a:gd name="connsiteY9-3832" fmla="*/ 1418432 h 2210903"/>
                    <a:gd name="connsiteX10-3833" fmla="*/ 1084559 w 1233820"/>
                    <a:gd name="connsiteY10-3834" fmla="*/ 1499920 h 2210903"/>
                    <a:gd name="connsiteX11-3835" fmla="*/ 1104142 w 1233820"/>
                    <a:gd name="connsiteY11-3836" fmla="*/ 1545062 h 2210903"/>
                    <a:gd name="connsiteX12-3837" fmla="*/ 1125826 w 1233820"/>
                    <a:gd name="connsiteY12-3838" fmla="*/ 1611235 h 2210903"/>
                    <a:gd name="connsiteX13-3839" fmla="*/ 1127819 w 1233820"/>
                    <a:gd name="connsiteY13-3840" fmla="*/ 1620918 h 2210903"/>
                    <a:gd name="connsiteX14-3841" fmla="*/ 1151835 w 1233820"/>
                    <a:gd name="connsiteY14-3842" fmla="*/ 1675297 h 2210903"/>
                    <a:gd name="connsiteX15-3843" fmla="*/ 1233820 w 1233820"/>
                    <a:gd name="connsiteY15-3844" fmla="*/ 2136689 h 2210903"/>
                    <a:gd name="connsiteX16-3845" fmla="*/ 1232230 w 1233820"/>
                    <a:gd name="connsiteY16-3846" fmla="*/ 2210903 h 2210903"/>
                    <a:gd name="connsiteX17-3847" fmla="*/ 1168198 w 1233820"/>
                    <a:gd name="connsiteY17-3848" fmla="*/ 2195750 h 2210903"/>
                    <a:gd name="connsiteX18-3849" fmla="*/ 958076 w 1233820"/>
                    <a:gd name="connsiteY18-3850" fmla="*/ 2093400 h 2210903"/>
                    <a:gd name="connsiteX19-3851" fmla="*/ 899871 w 1233820"/>
                    <a:gd name="connsiteY19-3852" fmla="*/ 2058040 h 2210903"/>
                    <a:gd name="connsiteX20-3853" fmla="*/ 843790 w 1233820"/>
                    <a:gd name="connsiteY20-3854" fmla="*/ 2065165 h 2210903"/>
                    <a:gd name="connsiteX21-3855" fmla="*/ 649444 w 1233820"/>
                    <a:gd name="connsiteY21-3856" fmla="*/ 2074979 h 2210903"/>
                    <a:gd name="connsiteX22-3857" fmla="*/ 455097 w 1233820"/>
                    <a:gd name="connsiteY22-3858" fmla="*/ 2065165 h 2210903"/>
                    <a:gd name="connsiteX23-3859" fmla="*/ 399017 w 1233820"/>
                    <a:gd name="connsiteY23-3860" fmla="*/ 2058040 h 2210903"/>
                    <a:gd name="connsiteX24-3861" fmla="*/ 331533 w 1233820"/>
                    <a:gd name="connsiteY24-3862" fmla="*/ 2051642 h 2210903"/>
                    <a:gd name="connsiteX25-3863" fmla="*/ 95892 w 1233820"/>
                    <a:gd name="connsiteY25-3864" fmla="*/ 2175451 h 2210903"/>
                    <a:gd name="connsiteX26-3865" fmla="*/ 0 w 1233820"/>
                    <a:gd name="connsiteY26-3866" fmla="*/ 2190518 h 2210903"/>
                    <a:gd name="connsiteX27-3867" fmla="*/ 196326 w 1233820"/>
                    <a:gd name="connsiteY27-3868" fmla="*/ 2090637 h 2210903"/>
                    <a:gd name="connsiteX28-3869" fmla="*/ 372547 w 1233820"/>
                    <a:gd name="connsiteY28-3870" fmla="*/ 2018662 h 2210903"/>
                    <a:gd name="connsiteX29-3871" fmla="*/ 581311 w 1233820"/>
                    <a:gd name="connsiteY29-3872" fmla="*/ 2039125 h 2210903"/>
                    <a:gd name="connsiteX30-3873" fmla="*/ 814117 w 1233820"/>
                    <a:gd name="connsiteY30-3874" fmla="*/ 2020665 h 2210903"/>
                    <a:gd name="connsiteX31-3875" fmla="*/ 891545 w 1233820"/>
                    <a:gd name="connsiteY31-3876" fmla="*/ 2031687 h 2210903"/>
                    <a:gd name="connsiteX32-3877" fmla="*/ 1117686 w 1233820"/>
                    <a:gd name="connsiteY32-3878" fmla="*/ 2132516 h 2210903"/>
                    <a:gd name="connsiteX33-3879" fmla="*/ 1191317 w 1233820"/>
                    <a:gd name="connsiteY33-3880" fmla="*/ 2147989 h 2210903"/>
                    <a:gd name="connsiteX34-3881" fmla="*/ 1125351 w 1233820"/>
                    <a:gd name="connsiteY34-3882" fmla="*/ 1709415 h 2210903"/>
                    <a:gd name="connsiteX35-3883" fmla="*/ 1043276 w 1233820"/>
                    <a:gd name="connsiteY35-3884" fmla="*/ 1554085 h 2210903"/>
                    <a:gd name="connsiteX36-3885" fmla="*/ 1021592 w 1233820"/>
                    <a:gd name="connsiteY36-3886" fmla="*/ 1487912 h 2210903"/>
                    <a:gd name="connsiteX37-3887" fmla="*/ 1002009 w 1233820"/>
                    <a:gd name="connsiteY37-3888" fmla="*/ 1442770 h 2210903"/>
                    <a:gd name="connsiteX38-3889" fmla="*/ 1022962 w 1233820"/>
                    <a:gd name="connsiteY38-3890" fmla="*/ 1361282 h 2210903"/>
                    <a:gd name="connsiteX39-3891" fmla="*/ 1054068 w 1233820"/>
                    <a:gd name="connsiteY39-3892" fmla="*/ 1052708 h 2210903"/>
                    <a:gd name="connsiteX40-3893" fmla="*/ 985232 w 1233820"/>
                    <a:gd name="connsiteY40-3894" fmla="*/ 597400 h 2210903"/>
                    <a:gd name="connsiteX41-3895" fmla="*/ 965330 w 1233820"/>
                    <a:gd name="connsiteY41-3896" fmla="*/ 543021 h 2210903"/>
                    <a:gd name="connsiteX42-3897" fmla="*/ 963678 w 1233820"/>
                    <a:gd name="connsiteY42-3898" fmla="*/ 533338 h 2210903"/>
                    <a:gd name="connsiteX43-3899" fmla="*/ 679221 w 1233820"/>
                    <a:gd name="connsiteY43-3900" fmla="*/ 46895 h 2210903"/>
                    <a:gd name="connsiteX44-3901" fmla="*/ 659045 w 1233820"/>
                    <a:gd name="connsiteY44-3902" fmla="*/ 28832 h 2210903"/>
                    <a:gd name="connsiteX45-3903" fmla="*/ 632841 w 1233820"/>
                    <a:gd name="connsiteY45-3904" fmla="*/ 0 h 2210903"/>
                    <a:gd name="connsiteX0-3905" fmla="*/ 632841 w 1233820"/>
                    <a:gd name="connsiteY0-3906" fmla="*/ 0 h 2210903"/>
                    <a:gd name="connsiteX1-3907" fmla="*/ 661043 w 1233820"/>
                    <a:gd name="connsiteY1-3908" fmla="*/ 2544 h 2210903"/>
                    <a:gd name="connsiteX2-3909" fmla="*/ 688164 w 1233820"/>
                    <a:gd name="connsiteY2-3910" fmla="*/ 27193 h 2210903"/>
                    <a:gd name="connsiteX3-3911" fmla="*/ 741595 w 1233820"/>
                    <a:gd name="connsiteY3-3912" fmla="*/ 85982 h 2210903"/>
                    <a:gd name="connsiteX4-3913" fmla="*/ 761771 w 1233820"/>
                    <a:gd name="connsiteY4-3914" fmla="*/ 104045 h 2210903"/>
                    <a:gd name="connsiteX5-3915" fmla="*/ 1046228 w 1233820"/>
                    <a:gd name="connsiteY5-3916" fmla="*/ 590488 h 2210903"/>
                    <a:gd name="connsiteX6-3917" fmla="*/ 1047880 w 1233820"/>
                    <a:gd name="connsiteY6-3918" fmla="*/ 600171 h 2210903"/>
                    <a:gd name="connsiteX7-3919" fmla="*/ 1067782 w 1233820"/>
                    <a:gd name="connsiteY7-3920" fmla="*/ 654550 h 2210903"/>
                    <a:gd name="connsiteX8-3921" fmla="*/ 1136618 w 1233820"/>
                    <a:gd name="connsiteY8-3922" fmla="*/ 1109858 h 2210903"/>
                    <a:gd name="connsiteX9-3923" fmla="*/ 1105512 w 1233820"/>
                    <a:gd name="connsiteY9-3924" fmla="*/ 1418432 h 2210903"/>
                    <a:gd name="connsiteX10-3925" fmla="*/ 1084559 w 1233820"/>
                    <a:gd name="connsiteY10-3926" fmla="*/ 1499920 h 2210903"/>
                    <a:gd name="connsiteX11-3927" fmla="*/ 1104142 w 1233820"/>
                    <a:gd name="connsiteY11-3928" fmla="*/ 1545062 h 2210903"/>
                    <a:gd name="connsiteX12-3929" fmla="*/ 1125826 w 1233820"/>
                    <a:gd name="connsiteY12-3930" fmla="*/ 1611235 h 2210903"/>
                    <a:gd name="connsiteX13-3931" fmla="*/ 1127819 w 1233820"/>
                    <a:gd name="connsiteY13-3932" fmla="*/ 1620918 h 2210903"/>
                    <a:gd name="connsiteX14-3933" fmla="*/ 1151835 w 1233820"/>
                    <a:gd name="connsiteY14-3934" fmla="*/ 1675297 h 2210903"/>
                    <a:gd name="connsiteX15-3935" fmla="*/ 1233820 w 1233820"/>
                    <a:gd name="connsiteY15-3936" fmla="*/ 2136689 h 2210903"/>
                    <a:gd name="connsiteX16-3937" fmla="*/ 1232230 w 1233820"/>
                    <a:gd name="connsiteY16-3938" fmla="*/ 2210903 h 2210903"/>
                    <a:gd name="connsiteX17-3939" fmla="*/ 1168198 w 1233820"/>
                    <a:gd name="connsiteY17-3940" fmla="*/ 2195750 h 2210903"/>
                    <a:gd name="connsiteX18-3941" fmla="*/ 958076 w 1233820"/>
                    <a:gd name="connsiteY18-3942" fmla="*/ 2093400 h 2210903"/>
                    <a:gd name="connsiteX19-3943" fmla="*/ 899871 w 1233820"/>
                    <a:gd name="connsiteY19-3944" fmla="*/ 2058040 h 2210903"/>
                    <a:gd name="connsiteX20-3945" fmla="*/ 843790 w 1233820"/>
                    <a:gd name="connsiteY20-3946" fmla="*/ 2065165 h 2210903"/>
                    <a:gd name="connsiteX21-3947" fmla="*/ 649444 w 1233820"/>
                    <a:gd name="connsiteY21-3948" fmla="*/ 2074979 h 2210903"/>
                    <a:gd name="connsiteX22-3949" fmla="*/ 455097 w 1233820"/>
                    <a:gd name="connsiteY22-3950" fmla="*/ 2065165 h 2210903"/>
                    <a:gd name="connsiteX23-3951" fmla="*/ 399017 w 1233820"/>
                    <a:gd name="connsiteY23-3952" fmla="*/ 2058040 h 2210903"/>
                    <a:gd name="connsiteX24-3953" fmla="*/ 331533 w 1233820"/>
                    <a:gd name="connsiteY24-3954" fmla="*/ 2051642 h 2210903"/>
                    <a:gd name="connsiteX25-3955" fmla="*/ 95892 w 1233820"/>
                    <a:gd name="connsiteY25-3956" fmla="*/ 2175451 h 2210903"/>
                    <a:gd name="connsiteX26-3957" fmla="*/ 0 w 1233820"/>
                    <a:gd name="connsiteY26-3958" fmla="*/ 2190518 h 2210903"/>
                    <a:gd name="connsiteX27-3959" fmla="*/ 196326 w 1233820"/>
                    <a:gd name="connsiteY27-3960" fmla="*/ 2090637 h 2210903"/>
                    <a:gd name="connsiteX28-3961" fmla="*/ 372547 w 1233820"/>
                    <a:gd name="connsiteY28-3962" fmla="*/ 2018662 h 2210903"/>
                    <a:gd name="connsiteX29-3963" fmla="*/ 581311 w 1233820"/>
                    <a:gd name="connsiteY29-3964" fmla="*/ 2039125 h 2210903"/>
                    <a:gd name="connsiteX30-3965" fmla="*/ 814117 w 1233820"/>
                    <a:gd name="connsiteY30-3966" fmla="*/ 2020665 h 2210903"/>
                    <a:gd name="connsiteX31-3967" fmla="*/ 891545 w 1233820"/>
                    <a:gd name="connsiteY31-3968" fmla="*/ 2031687 h 2210903"/>
                    <a:gd name="connsiteX32-3969" fmla="*/ 1117686 w 1233820"/>
                    <a:gd name="connsiteY32-3970" fmla="*/ 2132516 h 2210903"/>
                    <a:gd name="connsiteX33-3971" fmla="*/ 1191317 w 1233820"/>
                    <a:gd name="connsiteY33-3972" fmla="*/ 2147989 h 2210903"/>
                    <a:gd name="connsiteX34-3973" fmla="*/ 1125351 w 1233820"/>
                    <a:gd name="connsiteY34-3974" fmla="*/ 1709415 h 2210903"/>
                    <a:gd name="connsiteX35-3975" fmla="*/ 1065702 w 1233820"/>
                    <a:gd name="connsiteY35-3976" fmla="*/ 1564733 h 2210903"/>
                    <a:gd name="connsiteX36-3977" fmla="*/ 1021592 w 1233820"/>
                    <a:gd name="connsiteY36-3978" fmla="*/ 1487912 h 2210903"/>
                    <a:gd name="connsiteX37-3979" fmla="*/ 1002009 w 1233820"/>
                    <a:gd name="connsiteY37-3980" fmla="*/ 1442770 h 2210903"/>
                    <a:gd name="connsiteX38-3981" fmla="*/ 1022962 w 1233820"/>
                    <a:gd name="connsiteY38-3982" fmla="*/ 1361282 h 2210903"/>
                    <a:gd name="connsiteX39-3983" fmla="*/ 1054068 w 1233820"/>
                    <a:gd name="connsiteY39-3984" fmla="*/ 1052708 h 2210903"/>
                    <a:gd name="connsiteX40-3985" fmla="*/ 985232 w 1233820"/>
                    <a:gd name="connsiteY40-3986" fmla="*/ 597400 h 2210903"/>
                    <a:gd name="connsiteX41-3987" fmla="*/ 965330 w 1233820"/>
                    <a:gd name="connsiteY41-3988" fmla="*/ 543021 h 2210903"/>
                    <a:gd name="connsiteX42-3989" fmla="*/ 963678 w 1233820"/>
                    <a:gd name="connsiteY42-3990" fmla="*/ 533338 h 2210903"/>
                    <a:gd name="connsiteX43-3991" fmla="*/ 679221 w 1233820"/>
                    <a:gd name="connsiteY43-3992" fmla="*/ 46895 h 2210903"/>
                    <a:gd name="connsiteX44-3993" fmla="*/ 659045 w 1233820"/>
                    <a:gd name="connsiteY44-3994" fmla="*/ 28832 h 2210903"/>
                    <a:gd name="connsiteX45-3995" fmla="*/ 632841 w 1233820"/>
                    <a:gd name="connsiteY45-3996" fmla="*/ 0 h 2210903"/>
                    <a:gd name="connsiteX0-3997" fmla="*/ 632841 w 1233820"/>
                    <a:gd name="connsiteY0-3998" fmla="*/ 0 h 2210903"/>
                    <a:gd name="connsiteX1-3999" fmla="*/ 661043 w 1233820"/>
                    <a:gd name="connsiteY1-4000" fmla="*/ 2544 h 2210903"/>
                    <a:gd name="connsiteX2-4001" fmla="*/ 688164 w 1233820"/>
                    <a:gd name="connsiteY2-4002" fmla="*/ 27193 h 2210903"/>
                    <a:gd name="connsiteX3-4003" fmla="*/ 741595 w 1233820"/>
                    <a:gd name="connsiteY3-4004" fmla="*/ 85982 h 2210903"/>
                    <a:gd name="connsiteX4-4005" fmla="*/ 761771 w 1233820"/>
                    <a:gd name="connsiteY4-4006" fmla="*/ 104045 h 2210903"/>
                    <a:gd name="connsiteX5-4007" fmla="*/ 1046228 w 1233820"/>
                    <a:gd name="connsiteY5-4008" fmla="*/ 590488 h 2210903"/>
                    <a:gd name="connsiteX6-4009" fmla="*/ 1047880 w 1233820"/>
                    <a:gd name="connsiteY6-4010" fmla="*/ 600171 h 2210903"/>
                    <a:gd name="connsiteX7-4011" fmla="*/ 1067782 w 1233820"/>
                    <a:gd name="connsiteY7-4012" fmla="*/ 654550 h 2210903"/>
                    <a:gd name="connsiteX8-4013" fmla="*/ 1136618 w 1233820"/>
                    <a:gd name="connsiteY8-4014" fmla="*/ 1109858 h 2210903"/>
                    <a:gd name="connsiteX9-4015" fmla="*/ 1105512 w 1233820"/>
                    <a:gd name="connsiteY9-4016" fmla="*/ 1418432 h 2210903"/>
                    <a:gd name="connsiteX10-4017" fmla="*/ 1084559 w 1233820"/>
                    <a:gd name="connsiteY10-4018" fmla="*/ 1499920 h 2210903"/>
                    <a:gd name="connsiteX11-4019" fmla="*/ 1104142 w 1233820"/>
                    <a:gd name="connsiteY11-4020" fmla="*/ 1545062 h 2210903"/>
                    <a:gd name="connsiteX12-4021" fmla="*/ 1125826 w 1233820"/>
                    <a:gd name="connsiteY12-4022" fmla="*/ 1611235 h 2210903"/>
                    <a:gd name="connsiteX13-4023" fmla="*/ 1127819 w 1233820"/>
                    <a:gd name="connsiteY13-4024" fmla="*/ 1620918 h 2210903"/>
                    <a:gd name="connsiteX14-4025" fmla="*/ 1151835 w 1233820"/>
                    <a:gd name="connsiteY14-4026" fmla="*/ 1675297 h 2210903"/>
                    <a:gd name="connsiteX15-4027" fmla="*/ 1233820 w 1233820"/>
                    <a:gd name="connsiteY15-4028" fmla="*/ 2136689 h 2210903"/>
                    <a:gd name="connsiteX16-4029" fmla="*/ 1232230 w 1233820"/>
                    <a:gd name="connsiteY16-4030" fmla="*/ 2210903 h 2210903"/>
                    <a:gd name="connsiteX17-4031" fmla="*/ 1168198 w 1233820"/>
                    <a:gd name="connsiteY17-4032" fmla="*/ 2195750 h 2210903"/>
                    <a:gd name="connsiteX18-4033" fmla="*/ 958076 w 1233820"/>
                    <a:gd name="connsiteY18-4034" fmla="*/ 2093400 h 2210903"/>
                    <a:gd name="connsiteX19-4035" fmla="*/ 899871 w 1233820"/>
                    <a:gd name="connsiteY19-4036" fmla="*/ 2058040 h 2210903"/>
                    <a:gd name="connsiteX20-4037" fmla="*/ 843790 w 1233820"/>
                    <a:gd name="connsiteY20-4038" fmla="*/ 2065165 h 2210903"/>
                    <a:gd name="connsiteX21-4039" fmla="*/ 649444 w 1233820"/>
                    <a:gd name="connsiteY21-4040" fmla="*/ 2074979 h 2210903"/>
                    <a:gd name="connsiteX22-4041" fmla="*/ 455097 w 1233820"/>
                    <a:gd name="connsiteY22-4042" fmla="*/ 2065165 h 2210903"/>
                    <a:gd name="connsiteX23-4043" fmla="*/ 399017 w 1233820"/>
                    <a:gd name="connsiteY23-4044" fmla="*/ 2058040 h 2210903"/>
                    <a:gd name="connsiteX24-4045" fmla="*/ 331533 w 1233820"/>
                    <a:gd name="connsiteY24-4046" fmla="*/ 2051642 h 2210903"/>
                    <a:gd name="connsiteX25-4047" fmla="*/ 95892 w 1233820"/>
                    <a:gd name="connsiteY25-4048" fmla="*/ 2175451 h 2210903"/>
                    <a:gd name="connsiteX26-4049" fmla="*/ 0 w 1233820"/>
                    <a:gd name="connsiteY26-4050" fmla="*/ 2190518 h 2210903"/>
                    <a:gd name="connsiteX27-4051" fmla="*/ 196326 w 1233820"/>
                    <a:gd name="connsiteY27-4052" fmla="*/ 2090637 h 2210903"/>
                    <a:gd name="connsiteX28-4053" fmla="*/ 372547 w 1233820"/>
                    <a:gd name="connsiteY28-4054" fmla="*/ 2018662 h 2210903"/>
                    <a:gd name="connsiteX29-4055" fmla="*/ 581311 w 1233820"/>
                    <a:gd name="connsiteY29-4056" fmla="*/ 2039125 h 2210903"/>
                    <a:gd name="connsiteX30-4057" fmla="*/ 814117 w 1233820"/>
                    <a:gd name="connsiteY30-4058" fmla="*/ 2020665 h 2210903"/>
                    <a:gd name="connsiteX31-4059" fmla="*/ 891545 w 1233820"/>
                    <a:gd name="connsiteY31-4060" fmla="*/ 2031687 h 2210903"/>
                    <a:gd name="connsiteX32-4061" fmla="*/ 1117686 w 1233820"/>
                    <a:gd name="connsiteY32-4062" fmla="*/ 2132516 h 2210903"/>
                    <a:gd name="connsiteX33-4063" fmla="*/ 1191317 w 1233820"/>
                    <a:gd name="connsiteY33-4064" fmla="*/ 2147989 h 2210903"/>
                    <a:gd name="connsiteX34-4065" fmla="*/ 1125351 w 1233820"/>
                    <a:gd name="connsiteY34-4066" fmla="*/ 1709415 h 2210903"/>
                    <a:gd name="connsiteX35-4067" fmla="*/ 1065702 w 1233820"/>
                    <a:gd name="connsiteY35-4068" fmla="*/ 1564733 h 2210903"/>
                    <a:gd name="connsiteX36-4069" fmla="*/ 1036009 w 1233820"/>
                    <a:gd name="connsiteY36-4070" fmla="*/ 1490954 h 2210903"/>
                    <a:gd name="connsiteX37-4071" fmla="*/ 1002009 w 1233820"/>
                    <a:gd name="connsiteY37-4072" fmla="*/ 1442770 h 2210903"/>
                    <a:gd name="connsiteX38-4073" fmla="*/ 1022962 w 1233820"/>
                    <a:gd name="connsiteY38-4074" fmla="*/ 1361282 h 2210903"/>
                    <a:gd name="connsiteX39-4075" fmla="*/ 1054068 w 1233820"/>
                    <a:gd name="connsiteY39-4076" fmla="*/ 1052708 h 2210903"/>
                    <a:gd name="connsiteX40-4077" fmla="*/ 985232 w 1233820"/>
                    <a:gd name="connsiteY40-4078" fmla="*/ 597400 h 2210903"/>
                    <a:gd name="connsiteX41-4079" fmla="*/ 965330 w 1233820"/>
                    <a:gd name="connsiteY41-4080" fmla="*/ 543021 h 2210903"/>
                    <a:gd name="connsiteX42-4081" fmla="*/ 963678 w 1233820"/>
                    <a:gd name="connsiteY42-4082" fmla="*/ 533338 h 2210903"/>
                    <a:gd name="connsiteX43-4083" fmla="*/ 679221 w 1233820"/>
                    <a:gd name="connsiteY43-4084" fmla="*/ 46895 h 2210903"/>
                    <a:gd name="connsiteX44-4085" fmla="*/ 659045 w 1233820"/>
                    <a:gd name="connsiteY44-4086" fmla="*/ 28832 h 2210903"/>
                    <a:gd name="connsiteX45-4087" fmla="*/ 632841 w 1233820"/>
                    <a:gd name="connsiteY45-4088" fmla="*/ 0 h 2210903"/>
                    <a:gd name="connsiteX0-4089" fmla="*/ 632841 w 1233820"/>
                    <a:gd name="connsiteY0-4090" fmla="*/ 0 h 2210903"/>
                    <a:gd name="connsiteX1-4091" fmla="*/ 661043 w 1233820"/>
                    <a:gd name="connsiteY1-4092" fmla="*/ 2544 h 2210903"/>
                    <a:gd name="connsiteX2-4093" fmla="*/ 688164 w 1233820"/>
                    <a:gd name="connsiteY2-4094" fmla="*/ 27193 h 2210903"/>
                    <a:gd name="connsiteX3-4095" fmla="*/ 741595 w 1233820"/>
                    <a:gd name="connsiteY3-4096" fmla="*/ 85982 h 2210903"/>
                    <a:gd name="connsiteX4-4097" fmla="*/ 761771 w 1233820"/>
                    <a:gd name="connsiteY4-4098" fmla="*/ 104045 h 2210903"/>
                    <a:gd name="connsiteX5-4099" fmla="*/ 1046228 w 1233820"/>
                    <a:gd name="connsiteY5-4100" fmla="*/ 590488 h 2210903"/>
                    <a:gd name="connsiteX6-4101" fmla="*/ 1047880 w 1233820"/>
                    <a:gd name="connsiteY6-4102" fmla="*/ 600171 h 2210903"/>
                    <a:gd name="connsiteX7-4103" fmla="*/ 1067782 w 1233820"/>
                    <a:gd name="connsiteY7-4104" fmla="*/ 654550 h 2210903"/>
                    <a:gd name="connsiteX8-4105" fmla="*/ 1136618 w 1233820"/>
                    <a:gd name="connsiteY8-4106" fmla="*/ 1109858 h 2210903"/>
                    <a:gd name="connsiteX9-4107" fmla="*/ 1105512 w 1233820"/>
                    <a:gd name="connsiteY9-4108" fmla="*/ 1418432 h 2210903"/>
                    <a:gd name="connsiteX10-4109" fmla="*/ 1084559 w 1233820"/>
                    <a:gd name="connsiteY10-4110" fmla="*/ 1499920 h 2210903"/>
                    <a:gd name="connsiteX11-4111" fmla="*/ 1104142 w 1233820"/>
                    <a:gd name="connsiteY11-4112" fmla="*/ 1545062 h 2210903"/>
                    <a:gd name="connsiteX12-4113" fmla="*/ 1125826 w 1233820"/>
                    <a:gd name="connsiteY12-4114" fmla="*/ 1611235 h 2210903"/>
                    <a:gd name="connsiteX13-4115" fmla="*/ 1127819 w 1233820"/>
                    <a:gd name="connsiteY13-4116" fmla="*/ 1620918 h 2210903"/>
                    <a:gd name="connsiteX14-4117" fmla="*/ 1151835 w 1233820"/>
                    <a:gd name="connsiteY14-4118" fmla="*/ 1675297 h 2210903"/>
                    <a:gd name="connsiteX15-4119" fmla="*/ 1233820 w 1233820"/>
                    <a:gd name="connsiteY15-4120" fmla="*/ 2136689 h 2210903"/>
                    <a:gd name="connsiteX16-4121" fmla="*/ 1232230 w 1233820"/>
                    <a:gd name="connsiteY16-4122" fmla="*/ 2210903 h 2210903"/>
                    <a:gd name="connsiteX17-4123" fmla="*/ 1168198 w 1233820"/>
                    <a:gd name="connsiteY17-4124" fmla="*/ 2195750 h 2210903"/>
                    <a:gd name="connsiteX18-4125" fmla="*/ 958076 w 1233820"/>
                    <a:gd name="connsiteY18-4126" fmla="*/ 2093400 h 2210903"/>
                    <a:gd name="connsiteX19-4127" fmla="*/ 899871 w 1233820"/>
                    <a:gd name="connsiteY19-4128" fmla="*/ 2058040 h 2210903"/>
                    <a:gd name="connsiteX20-4129" fmla="*/ 843790 w 1233820"/>
                    <a:gd name="connsiteY20-4130" fmla="*/ 2065165 h 2210903"/>
                    <a:gd name="connsiteX21-4131" fmla="*/ 649444 w 1233820"/>
                    <a:gd name="connsiteY21-4132" fmla="*/ 2074979 h 2210903"/>
                    <a:gd name="connsiteX22-4133" fmla="*/ 455097 w 1233820"/>
                    <a:gd name="connsiteY22-4134" fmla="*/ 2065165 h 2210903"/>
                    <a:gd name="connsiteX23-4135" fmla="*/ 399017 w 1233820"/>
                    <a:gd name="connsiteY23-4136" fmla="*/ 2058040 h 2210903"/>
                    <a:gd name="connsiteX24-4137" fmla="*/ 331533 w 1233820"/>
                    <a:gd name="connsiteY24-4138" fmla="*/ 2051642 h 2210903"/>
                    <a:gd name="connsiteX25-4139" fmla="*/ 95892 w 1233820"/>
                    <a:gd name="connsiteY25-4140" fmla="*/ 2175451 h 2210903"/>
                    <a:gd name="connsiteX26-4141" fmla="*/ 0 w 1233820"/>
                    <a:gd name="connsiteY26-4142" fmla="*/ 2190518 h 2210903"/>
                    <a:gd name="connsiteX27-4143" fmla="*/ 196326 w 1233820"/>
                    <a:gd name="connsiteY27-4144" fmla="*/ 2090637 h 2210903"/>
                    <a:gd name="connsiteX28-4145" fmla="*/ 372547 w 1233820"/>
                    <a:gd name="connsiteY28-4146" fmla="*/ 2018662 h 2210903"/>
                    <a:gd name="connsiteX29-4147" fmla="*/ 581311 w 1233820"/>
                    <a:gd name="connsiteY29-4148" fmla="*/ 2039125 h 2210903"/>
                    <a:gd name="connsiteX30-4149" fmla="*/ 814117 w 1233820"/>
                    <a:gd name="connsiteY30-4150" fmla="*/ 2020665 h 2210903"/>
                    <a:gd name="connsiteX31-4151" fmla="*/ 891545 w 1233820"/>
                    <a:gd name="connsiteY31-4152" fmla="*/ 2031687 h 2210903"/>
                    <a:gd name="connsiteX32-4153" fmla="*/ 1117686 w 1233820"/>
                    <a:gd name="connsiteY32-4154" fmla="*/ 2132516 h 2210903"/>
                    <a:gd name="connsiteX33-4155" fmla="*/ 1191317 w 1233820"/>
                    <a:gd name="connsiteY33-4156" fmla="*/ 2147989 h 2210903"/>
                    <a:gd name="connsiteX34-4157" fmla="*/ 1125351 w 1233820"/>
                    <a:gd name="connsiteY34-4158" fmla="*/ 1709415 h 2210903"/>
                    <a:gd name="connsiteX35-4159" fmla="*/ 1065702 w 1233820"/>
                    <a:gd name="connsiteY35-4160" fmla="*/ 1564733 h 2210903"/>
                    <a:gd name="connsiteX36-4161" fmla="*/ 1036009 w 1233820"/>
                    <a:gd name="connsiteY36-4162" fmla="*/ 1490954 h 2210903"/>
                    <a:gd name="connsiteX37-4163" fmla="*/ 1048997 w 1233820"/>
                    <a:gd name="connsiteY37-4164" fmla="*/ 1444799 h 2210903"/>
                    <a:gd name="connsiteX38-4165" fmla="*/ 1022962 w 1233820"/>
                    <a:gd name="connsiteY38-4166" fmla="*/ 1361282 h 2210903"/>
                    <a:gd name="connsiteX39-4167" fmla="*/ 1054068 w 1233820"/>
                    <a:gd name="connsiteY39-4168" fmla="*/ 1052708 h 2210903"/>
                    <a:gd name="connsiteX40-4169" fmla="*/ 985232 w 1233820"/>
                    <a:gd name="connsiteY40-4170" fmla="*/ 597400 h 2210903"/>
                    <a:gd name="connsiteX41-4171" fmla="*/ 965330 w 1233820"/>
                    <a:gd name="connsiteY41-4172" fmla="*/ 543021 h 2210903"/>
                    <a:gd name="connsiteX42-4173" fmla="*/ 963678 w 1233820"/>
                    <a:gd name="connsiteY42-4174" fmla="*/ 533338 h 2210903"/>
                    <a:gd name="connsiteX43-4175" fmla="*/ 679221 w 1233820"/>
                    <a:gd name="connsiteY43-4176" fmla="*/ 46895 h 2210903"/>
                    <a:gd name="connsiteX44-4177" fmla="*/ 659045 w 1233820"/>
                    <a:gd name="connsiteY44-4178" fmla="*/ 28832 h 2210903"/>
                    <a:gd name="connsiteX45-4179" fmla="*/ 632841 w 1233820"/>
                    <a:gd name="connsiteY45-4180" fmla="*/ 0 h 2210903"/>
                    <a:gd name="connsiteX0-4181" fmla="*/ 632841 w 1233820"/>
                    <a:gd name="connsiteY0-4182" fmla="*/ 0 h 2210903"/>
                    <a:gd name="connsiteX1-4183" fmla="*/ 661043 w 1233820"/>
                    <a:gd name="connsiteY1-4184" fmla="*/ 2544 h 2210903"/>
                    <a:gd name="connsiteX2-4185" fmla="*/ 688164 w 1233820"/>
                    <a:gd name="connsiteY2-4186" fmla="*/ 27193 h 2210903"/>
                    <a:gd name="connsiteX3-4187" fmla="*/ 741595 w 1233820"/>
                    <a:gd name="connsiteY3-4188" fmla="*/ 85982 h 2210903"/>
                    <a:gd name="connsiteX4-4189" fmla="*/ 761771 w 1233820"/>
                    <a:gd name="connsiteY4-4190" fmla="*/ 104045 h 2210903"/>
                    <a:gd name="connsiteX5-4191" fmla="*/ 1046228 w 1233820"/>
                    <a:gd name="connsiteY5-4192" fmla="*/ 590488 h 2210903"/>
                    <a:gd name="connsiteX6-4193" fmla="*/ 1047880 w 1233820"/>
                    <a:gd name="connsiteY6-4194" fmla="*/ 600171 h 2210903"/>
                    <a:gd name="connsiteX7-4195" fmla="*/ 1067782 w 1233820"/>
                    <a:gd name="connsiteY7-4196" fmla="*/ 654550 h 2210903"/>
                    <a:gd name="connsiteX8-4197" fmla="*/ 1136618 w 1233820"/>
                    <a:gd name="connsiteY8-4198" fmla="*/ 1109858 h 2210903"/>
                    <a:gd name="connsiteX9-4199" fmla="*/ 1105512 w 1233820"/>
                    <a:gd name="connsiteY9-4200" fmla="*/ 1418432 h 2210903"/>
                    <a:gd name="connsiteX10-4201" fmla="*/ 1084559 w 1233820"/>
                    <a:gd name="connsiteY10-4202" fmla="*/ 1499920 h 2210903"/>
                    <a:gd name="connsiteX11-4203" fmla="*/ 1104142 w 1233820"/>
                    <a:gd name="connsiteY11-4204" fmla="*/ 1545062 h 2210903"/>
                    <a:gd name="connsiteX12-4205" fmla="*/ 1125826 w 1233820"/>
                    <a:gd name="connsiteY12-4206" fmla="*/ 1611235 h 2210903"/>
                    <a:gd name="connsiteX13-4207" fmla="*/ 1127819 w 1233820"/>
                    <a:gd name="connsiteY13-4208" fmla="*/ 1620918 h 2210903"/>
                    <a:gd name="connsiteX14-4209" fmla="*/ 1151835 w 1233820"/>
                    <a:gd name="connsiteY14-4210" fmla="*/ 1675297 h 2210903"/>
                    <a:gd name="connsiteX15-4211" fmla="*/ 1233820 w 1233820"/>
                    <a:gd name="connsiteY15-4212" fmla="*/ 2136689 h 2210903"/>
                    <a:gd name="connsiteX16-4213" fmla="*/ 1232230 w 1233820"/>
                    <a:gd name="connsiteY16-4214" fmla="*/ 2210903 h 2210903"/>
                    <a:gd name="connsiteX17-4215" fmla="*/ 1168198 w 1233820"/>
                    <a:gd name="connsiteY17-4216" fmla="*/ 2195750 h 2210903"/>
                    <a:gd name="connsiteX18-4217" fmla="*/ 958076 w 1233820"/>
                    <a:gd name="connsiteY18-4218" fmla="*/ 2093400 h 2210903"/>
                    <a:gd name="connsiteX19-4219" fmla="*/ 899871 w 1233820"/>
                    <a:gd name="connsiteY19-4220" fmla="*/ 2058040 h 2210903"/>
                    <a:gd name="connsiteX20-4221" fmla="*/ 843790 w 1233820"/>
                    <a:gd name="connsiteY20-4222" fmla="*/ 2065165 h 2210903"/>
                    <a:gd name="connsiteX21-4223" fmla="*/ 649444 w 1233820"/>
                    <a:gd name="connsiteY21-4224" fmla="*/ 2074979 h 2210903"/>
                    <a:gd name="connsiteX22-4225" fmla="*/ 455097 w 1233820"/>
                    <a:gd name="connsiteY22-4226" fmla="*/ 2065165 h 2210903"/>
                    <a:gd name="connsiteX23-4227" fmla="*/ 399017 w 1233820"/>
                    <a:gd name="connsiteY23-4228" fmla="*/ 2058040 h 2210903"/>
                    <a:gd name="connsiteX24-4229" fmla="*/ 331533 w 1233820"/>
                    <a:gd name="connsiteY24-4230" fmla="*/ 2051642 h 2210903"/>
                    <a:gd name="connsiteX25-4231" fmla="*/ 95892 w 1233820"/>
                    <a:gd name="connsiteY25-4232" fmla="*/ 2175451 h 2210903"/>
                    <a:gd name="connsiteX26-4233" fmla="*/ 0 w 1233820"/>
                    <a:gd name="connsiteY26-4234" fmla="*/ 2190518 h 2210903"/>
                    <a:gd name="connsiteX27-4235" fmla="*/ 196326 w 1233820"/>
                    <a:gd name="connsiteY27-4236" fmla="*/ 2090637 h 2210903"/>
                    <a:gd name="connsiteX28-4237" fmla="*/ 372547 w 1233820"/>
                    <a:gd name="connsiteY28-4238" fmla="*/ 2018662 h 2210903"/>
                    <a:gd name="connsiteX29-4239" fmla="*/ 581311 w 1233820"/>
                    <a:gd name="connsiteY29-4240" fmla="*/ 2039125 h 2210903"/>
                    <a:gd name="connsiteX30-4241" fmla="*/ 814117 w 1233820"/>
                    <a:gd name="connsiteY30-4242" fmla="*/ 2020665 h 2210903"/>
                    <a:gd name="connsiteX31-4243" fmla="*/ 891545 w 1233820"/>
                    <a:gd name="connsiteY31-4244" fmla="*/ 2031687 h 2210903"/>
                    <a:gd name="connsiteX32-4245" fmla="*/ 1117686 w 1233820"/>
                    <a:gd name="connsiteY32-4246" fmla="*/ 2132516 h 2210903"/>
                    <a:gd name="connsiteX33-4247" fmla="*/ 1191317 w 1233820"/>
                    <a:gd name="connsiteY33-4248" fmla="*/ 2147989 h 2210903"/>
                    <a:gd name="connsiteX34-4249" fmla="*/ 1125351 w 1233820"/>
                    <a:gd name="connsiteY34-4250" fmla="*/ 1709415 h 2210903"/>
                    <a:gd name="connsiteX35-4251" fmla="*/ 1065702 w 1233820"/>
                    <a:gd name="connsiteY35-4252" fmla="*/ 1564733 h 2210903"/>
                    <a:gd name="connsiteX36-4253" fmla="*/ 1036009 w 1233820"/>
                    <a:gd name="connsiteY36-4254" fmla="*/ 1490954 h 2210903"/>
                    <a:gd name="connsiteX37-4255" fmla="*/ 1048997 w 1233820"/>
                    <a:gd name="connsiteY37-4256" fmla="*/ 1444799 h 2210903"/>
                    <a:gd name="connsiteX38-4257" fmla="*/ 1072086 w 1233820"/>
                    <a:gd name="connsiteY38-4258" fmla="*/ 1351141 h 2210903"/>
                    <a:gd name="connsiteX39-4259" fmla="*/ 1054068 w 1233820"/>
                    <a:gd name="connsiteY39-4260" fmla="*/ 1052708 h 2210903"/>
                    <a:gd name="connsiteX40-4261" fmla="*/ 985232 w 1233820"/>
                    <a:gd name="connsiteY40-4262" fmla="*/ 597400 h 2210903"/>
                    <a:gd name="connsiteX41-4263" fmla="*/ 965330 w 1233820"/>
                    <a:gd name="connsiteY41-4264" fmla="*/ 543021 h 2210903"/>
                    <a:gd name="connsiteX42-4265" fmla="*/ 963678 w 1233820"/>
                    <a:gd name="connsiteY42-4266" fmla="*/ 533338 h 2210903"/>
                    <a:gd name="connsiteX43-4267" fmla="*/ 679221 w 1233820"/>
                    <a:gd name="connsiteY43-4268" fmla="*/ 46895 h 2210903"/>
                    <a:gd name="connsiteX44-4269" fmla="*/ 659045 w 1233820"/>
                    <a:gd name="connsiteY44-4270" fmla="*/ 28832 h 2210903"/>
                    <a:gd name="connsiteX45-4271" fmla="*/ 632841 w 1233820"/>
                    <a:gd name="connsiteY45-4272" fmla="*/ 0 h 2210903"/>
                    <a:gd name="connsiteX0-4273" fmla="*/ 632841 w 1233820"/>
                    <a:gd name="connsiteY0-4274" fmla="*/ 0 h 2210903"/>
                    <a:gd name="connsiteX1-4275" fmla="*/ 661043 w 1233820"/>
                    <a:gd name="connsiteY1-4276" fmla="*/ 2544 h 2210903"/>
                    <a:gd name="connsiteX2-4277" fmla="*/ 688164 w 1233820"/>
                    <a:gd name="connsiteY2-4278" fmla="*/ 27193 h 2210903"/>
                    <a:gd name="connsiteX3-4279" fmla="*/ 741595 w 1233820"/>
                    <a:gd name="connsiteY3-4280" fmla="*/ 85982 h 2210903"/>
                    <a:gd name="connsiteX4-4281" fmla="*/ 761771 w 1233820"/>
                    <a:gd name="connsiteY4-4282" fmla="*/ 104045 h 2210903"/>
                    <a:gd name="connsiteX5-4283" fmla="*/ 1046228 w 1233820"/>
                    <a:gd name="connsiteY5-4284" fmla="*/ 590488 h 2210903"/>
                    <a:gd name="connsiteX6-4285" fmla="*/ 1047880 w 1233820"/>
                    <a:gd name="connsiteY6-4286" fmla="*/ 600171 h 2210903"/>
                    <a:gd name="connsiteX7-4287" fmla="*/ 1067782 w 1233820"/>
                    <a:gd name="connsiteY7-4288" fmla="*/ 654550 h 2210903"/>
                    <a:gd name="connsiteX8-4289" fmla="*/ 1136618 w 1233820"/>
                    <a:gd name="connsiteY8-4290" fmla="*/ 1109858 h 2210903"/>
                    <a:gd name="connsiteX9-4291" fmla="*/ 1105512 w 1233820"/>
                    <a:gd name="connsiteY9-4292" fmla="*/ 1418432 h 2210903"/>
                    <a:gd name="connsiteX10-4293" fmla="*/ 1084559 w 1233820"/>
                    <a:gd name="connsiteY10-4294" fmla="*/ 1499920 h 2210903"/>
                    <a:gd name="connsiteX11-4295" fmla="*/ 1104142 w 1233820"/>
                    <a:gd name="connsiteY11-4296" fmla="*/ 1545062 h 2210903"/>
                    <a:gd name="connsiteX12-4297" fmla="*/ 1125826 w 1233820"/>
                    <a:gd name="connsiteY12-4298" fmla="*/ 1611235 h 2210903"/>
                    <a:gd name="connsiteX13-4299" fmla="*/ 1127819 w 1233820"/>
                    <a:gd name="connsiteY13-4300" fmla="*/ 1620918 h 2210903"/>
                    <a:gd name="connsiteX14-4301" fmla="*/ 1151835 w 1233820"/>
                    <a:gd name="connsiteY14-4302" fmla="*/ 1675297 h 2210903"/>
                    <a:gd name="connsiteX15-4303" fmla="*/ 1233820 w 1233820"/>
                    <a:gd name="connsiteY15-4304" fmla="*/ 2136689 h 2210903"/>
                    <a:gd name="connsiteX16-4305" fmla="*/ 1232230 w 1233820"/>
                    <a:gd name="connsiteY16-4306" fmla="*/ 2210903 h 2210903"/>
                    <a:gd name="connsiteX17-4307" fmla="*/ 1168198 w 1233820"/>
                    <a:gd name="connsiteY17-4308" fmla="*/ 2195750 h 2210903"/>
                    <a:gd name="connsiteX18-4309" fmla="*/ 958076 w 1233820"/>
                    <a:gd name="connsiteY18-4310" fmla="*/ 2093400 h 2210903"/>
                    <a:gd name="connsiteX19-4311" fmla="*/ 899871 w 1233820"/>
                    <a:gd name="connsiteY19-4312" fmla="*/ 2058040 h 2210903"/>
                    <a:gd name="connsiteX20-4313" fmla="*/ 843790 w 1233820"/>
                    <a:gd name="connsiteY20-4314" fmla="*/ 2065165 h 2210903"/>
                    <a:gd name="connsiteX21-4315" fmla="*/ 649444 w 1233820"/>
                    <a:gd name="connsiteY21-4316" fmla="*/ 2074979 h 2210903"/>
                    <a:gd name="connsiteX22-4317" fmla="*/ 455097 w 1233820"/>
                    <a:gd name="connsiteY22-4318" fmla="*/ 2065165 h 2210903"/>
                    <a:gd name="connsiteX23-4319" fmla="*/ 399017 w 1233820"/>
                    <a:gd name="connsiteY23-4320" fmla="*/ 2058040 h 2210903"/>
                    <a:gd name="connsiteX24-4321" fmla="*/ 331533 w 1233820"/>
                    <a:gd name="connsiteY24-4322" fmla="*/ 2051642 h 2210903"/>
                    <a:gd name="connsiteX25-4323" fmla="*/ 95892 w 1233820"/>
                    <a:gd name="connsiteY25-4324" fmla="*/ 2175451 h 2210903"/>
                    <a:gd name="connsiteX26-4325" fmla="*/ 0 w 1233820"/>
                    <a:gd name="connsiteY26-4326" fmla="*/ 2190518 h 2210903"/>
                    <a:gd name="connsiteX27-4327" fmla="*/ 196326 w 1233820"/>
                    <a:gd name="connsiteY27-4328" fmla="*/ 2090637 h 2210903"/>
                    <a:gd name="connsiteX28-4329" fmla="*/ 372547 w 1233820"/>
                    <a:gd name="connsiteY28-4330" fmla="*/ 2018662 h 2210903"/>
                    <a:gd name="connsiteX29-4331" fmla="*/ 581311 w 1233820"/>
                    <a:gd name="connsiteY29-4332" fmla="*/ 2039125 h 2210903"/>
                    <a:gd name="connsiteX30-4333" fmla="*/ 814117 w 1233820"/>
                    <a:gd name="connsiteY30-4334" fmla="*/ 2020665 h 2210903"/>
                    <a:gd name="connsiteX31-4335" fmla="*/ 891545 w 1233820"/>
                    <a:gd name="connsiteY31-4336" fmla="*/ 2031687 h 2210903"/>
                    <a:gd name="connsiteX32-4337" fmla="*/ 1117686 w 1233820"/>
                    <a:gd name="connsiteY32-4338" fmla="*/ 2132516 h 2210903"/>
                    <a:gd name="connsiteX33-4339" fmla="*/ 1191317 w 1233820"/>
                    <a:gd name="connsiteY33-4340" fmla="*/ 2147989 h 2210903"/>
                    <a:gd name="connsiteX34-4341" fmla="*/ 1125351 w 1233820"/>
                    <a:gd name="connsiteY34-4342" fmla="*/ 1709415 h 2210903"/>
                    <a:gd name="connsiteX35-4343" fmla="*/ 1065702 w 1233820"/>
                    <a:gd name="connsiteY35-4344" fmla="*/ 1564733 h 2210903"/>
                    <a:gd name="connsiteX36-4345" fmla="*/ 1036009 w 1233820"/>
                    <a:gd name="connsiteY36-4346" fmla="*/ 1490954 h 2210903"/>
                    <a:gd name="connsiteX37-4347" fmla="*/ 1048997 w 1233820"/>
                    <a:gd name="connsiteY37-4348" fmla="*/ 1444799 h 2210903"/>
                    <a:gd name="connsiteX38-4349" fmla="*/ 1072086 w 1233820"/>
                    <a:gd name="connsiteY38-4350" fmla="*/ 1351141 h 2210903"/>
                    <a:gd name="connsiteX39-4351" fmla="*/ 1092513 w 1233820"/>
                    <a:gd name="connsiteY39-4352" fmla="*/ 1036483 h 2210903"/>
                    <a:gd name="connsiteX40-4353" fmla="*/ 985232 w 1233820"/>
                    <a:gd name="connsiteY40-4354" fmla="*/ 597400 h 2210903"/>
                    <a:gd name="connsiteX41-4355" fmla="*/ 965330 w 1233820"/>
                    <a:gd name="connsiteY41-4356" fmla="*/ 543021 h 2210903"/>
                    <a:gd name="connsiteX42-4357" fmla="*/ 963678 w 1233820"/>
                    <a:gd name="connsiteY42-4358" fmla="*/ 533338 h 2210903"/>
                    <a:gd name="connsiteX43-4359" fmla="*/ 679221 w 1233820"/>
                    <a:gd name="connsiteY43-4360" fmla="*/ 46895 h 2210903"/>
                    <a:gd name="connsiteX44-4361" fmla="*/ 659045 w 1233820"/>
                    <a:gd name="connsiteY44-4362" fmla="*/ 28832 h 2210903"/>
                    <a:gd name="connsiteX45-4363" fmla="*/ 632841 w 1233820"/>
                    <a:gd name="connsiteY45-4364" fmla="*/ 0 h 2210903"/>
                    <a:gd name="connsiteX0-4365" fmla="*/ 632841 w 1233820"/>
                    <a:gd name="connsiteY0-4366" fmla="*/ 0 h 2210903"/>
                    <a:gd name="connsiteX1-4367" fmla="*/ 661043 w 1233820"/>
                    <a:gd name="connsiteY1-4368" fmla="*/ 2544 h 2210903"/>
                    <a:gd name="connsiteX2-4369" fmla="*/ 688164 w 1233820"/>
                    <a:gd name="connsiteY2-4370" fmla="*/ 27193 h 2210903"/>
                    <a:gd name="connsiteX3-4371" fmla="*/ 741595 w 1233820"/>
                    <a:gd name="connsiteY3-4372" fmla="*/ 85982 h 2210903"/>
                    <a:gd name="connsiteX4-4373" fmla="*/ 761771 w 1233820"/>
                    <a:gd name="connsiteY4-4374" fmla="*/ 104045 h 2210903"/>
                    <a:gd name="connsiteX5-4375" fmla="*/ 1046228 w 1233820"/>
                    <a:gd name="connsiteY5-4376" fmla="*/ 590488 h 2210903"/>
                    <a:gd name="connsiteX6-4377" fmla="*/ 1047880 w 1233820"/>
                    <a:gd name="connsiteY6-4378" fmla="*/ 600171 h 2210903"/>
                    <a:gd name="connsiteX7-4379" fmla="*/ 1067782 w 1233820"/>
                    <a:gd name="connsiteY7-4380" fmla="*/ 654550 h 2210903"/>
                    <a:gd name="connsiteX8-4381" fmla="*/ 1136618 w 1233820"/>
                    <a:gd name="connsiteY8-4382" fmla="*/ 1109858 h 2210903"/>
                    <a:gd name="connsiteX9-4383" fmla="*/ 1105512 w 1233820"/>
                    <a:gd name="connsiteY9-4384" fmla="*/ 1418432 h 2210903"/>
                    <a:gd name="connsiteX10-4385" fmla="*/ 1084559 w 1233820"/>
                    <a:gd name="connsiteY10-4386" fmla="*/ 1499920 h 2210903"/>
                    <a:gd name="connsiteX11-4387" fmla="*/ 1104142 w 1233820"/>
                    <a:gd name="connsiteY11-4388" fmla="*/ 1545062 h 2210903"/>
                    <a:gd name="connsiteX12-4389" fmla="*/ 1125826 w 1233820"/>
                    <a:gd name="connsiteY12-4390" fmla="*/ 1611235 h 2210903"/>
                    <a:gd name="connsiteX13-4391" fmla="*/ 1127819 w 1233820"/>
                    <a:gd name="connsiteY13-4392" fmla="*/ 1620918 h 2210903"/>
                    <a:gd name="connsiteX14-4393" fmla="*/ 1151835 w 1233820"/>
                    <a:gd name="connsiteY14-4394" fmla="*/ 1675297 h 2210903"/>
                    <a:gd name="connsiteX15-4395" fmla="*/ 1233820 w 1233820"/>
                    <a:gd name="connsiteY15-4396" fmla="*/ 2136689 h 2210903"/>
                    <a:gd name="connsiteX16-4397" fmla="*/ 1232230 w 1233820"/>
                    <a:gd name="connsiteY16-4398" fmla="*/ 2210903 h 2210903"/>
                    <a:gd name="connsiteX17-4399" fmla="*/ 1168198 w 1233820"/>
                    <a:gd name="connsiteY17-4400" fmla="*/ 2195750 h 2210903"/>
                    <a:gd name="connsiteX18-4401" fmla="*/ 958076 w 1233820"/>
                    <a:gd name="connsiteY18-4402" fmla="*/ 2093400 h 2210903"/>
                    <a:gd name="connsiteX19-4403" fmla="*/ 899871 w 1233820"/>
                    <a:gd name="connsiteY19-4404" fmla="*/ 2058040 h 2210903"/>
                    <a:gd name="connsiteX20-4405" fmla="*/ 843790 w 1233820"/>
                    <a:gd name="connsiteY20-4406" fmla="*/ 2065165 h 2210903"/>
                    <a:gd name="connsiteX21-4407" fmla="*/ 649444 w 1233820"/>
                    <a:gd name="connsiteY21-4408" fmla="*/ 2074979 h 2210903"/>
                    <a:gd name="connsiteX22-4409" fmla="*/ 455097 w 1233820"/>
                    <a:gd name="connsiteY22-4410" fmla="*/ 2065165 h 2210903"/>
                    <a:gd name="connsiteX23-4411" fmla="*/ 399017 w 1233820"/>
                    <a:gd name="connsiteY23-4412" fmla="*/ 2058040 h 2210903"/>
                    <a:gd name="connsiteX24-4413" fmla="*/ 331533 w 1233820"/>
                    <a:gd name="connsiteY24-4414" fmla="*/ 2051642 h 2210903"/>
                    <a:gd name="connsiteX25-4415" fmla="*/ 95892 w 1233820"/>
                    <a:gd name="connsiteY25-4416" fmla="*/ 2175451 h 2210903"/>
                    <a:gd name="connsiteX26-4417" fmla="*/ 0 w 1233820"/>
                    <a:gd name="connsiteY26-4418" fmla="*/ 2190518 h 2210903"/>
                    <a:gd name="connsiteX27-4419" fmla="*/ 196326 w 1233820"/>
                    <a:gd name="connsiteY27-4420" fmla="*/ 2090637 h 2210903"/>
                    <a:gd name="connsiteX28-4421" fmla="*/ 372547 w 1233820"/>
                    <a:gd name="connsiteY28-4422" fmla="*/ 2018662 h 2210903"/>
                    <a:gd name="connsiteX29-4423" fmla="*/ 581311 w 1233820"/>
                    <a:gd name="connsiteY29-4424" fmla="*/ 2039125 h 2210903"/>
                    <a:gd name="connsiteX30-4425" fmla="*/ 814117 w 1233820"/>
                    <a:gd name="connsiteY30-4426" fmla="*/ 2020665 h 2210903"/>
                    <a:gd name="connsiteX31-4427" fmla="*/ 891545 w 1233820"/>
                    <a:gd name="connsiteY31-4428" fmla="*/ 2031687 h 2210903"/>
                    <a:gd name="connsiteX32-4429" fmla="*/ 1117686 w 1233820"/>
                    <a:gd name="connsiteY32-4430" fmla="*/ 2132516 h 2210903"/>
                    <a:gd name="connsiteX33-4431" fmla="*/ 1191317 w 1233820"/>
                    <a:gd name="connsiteY33-4432" fmla="*/ 2147989 h 2210903"/>
                    <a:gd name="connsiteX34-4433" fmla="*/ 1125351 w 1233820"/>
                    <a:gd name="connsiteY34-4434" fmla="*/ 1709415 h 2210903"/>
                    <a:gd name="connsiteX35-4435" fmla="*/ 1065702 w 1233820"/>
                    <a:gd name="connsiteY35-4436" fmla="*/ 1564733 h 2210903"/>
                    <a:gd name="connsiteX36-4437" fmla="*/ 1036009 w 1233820"/>
                    <a:gd name="connsiteY36-4438" fmla="*/ 1490954 h 2210903"/>
                    <a:gd name="connsiteX37-4439" fmla="*/ 1048997 w 1233820"/>
                    <a:gd name="connsiteY37-4440" fmla="*/ 1444799 h 2210903"/>
                    <a:gd name="connsiteX38-4441" fmla="*/ 1072086 w 1233820"/>
                    <a:gd name="connsiteY38-4442" fmla="*/ 1351141 h 2210903"/>
                    <a:gd name="connsiteX39-4443" fmla="*/ 1092513 w 1233820"/>
                    <a:gd name="connsiteY39-4444" fmla="*/ 1036483 h 2210903"/>
                    <a:gd name="connsiteX40-4445" fmla="*/ 1021541 w 1233820"/>
                    <a:gd name="connsiteY40-4446" fmla="*/ 603485 h 2210903"/>
                    <a:gd name="connsiteX41-4447" fmla="*/ 965330 w 1233820"/>
                    <a:gd name="connsiteY41-4448" fmla="*/ 543021 h 2210903"/>
                    <a:gd name="connsiteX42-4449" fmla="*/ 963678 w 1233820"/>
                    <a:gd name="connsiteY42-4450" fmla="*/ 533338 h 2210903"/>
                    <a:gd name="connsiteX43-4451" fmla="*/ 679221 w 1233820"/>
                    <a:gd name="connsiteY43-4452" fmla="*/ 46895 h 2210903"/>
                    <a:gd name="connsiteX44-4453" fmla="*/ 659045 w 1233820"/>
                    <a:gd name="connsiteY44-4454" fmla="*/ 28832 h 2210903"/>
                    <a:gd name="connsiteX45-4455" fmla="*/ 632841 w 1233820"/>
                    <a:gd name="connsiteY45-4456" fmla="*/ 0 h 2210903"/>
                    <a:gd name="connsiteX0-4457" fmla="*/ 632841 w 1233820"/>
                    <a:gd name="connsiteY0-4458" fmla="*/ 0 h 2210903"/>
                    <a:gd name="connsiteX1-4459" fmla="*/ 661043 w 1233820"/>
                    <a:gd name="connsiteY1-4460" fmla="*/ 2544 h 2210903"/>
                    <a:gd name="connsiteX2-4461" fmla="*/ 688164 w 1233820"/>
                    <a:gd name="connsiteY2-4462" fmla="*/ 27193 h 2210903"/>
                    <a:gd name="connsiteX3-4463" fmla="*/ 741595 w 1233820"/>
                    <a:gd name="connsiteY3-4464" fmla="*/ 85982 h 2210903"/>
                    <a:gd name="connsiteX4-4465" fmla="*/ 761771 w 1233820"/>
                    <a:gd name="connsiteY4-4466" fmla="*/ 104045 h 2210903"/>
                    <a:gd name="connsiteX5-4467" fmla="*/ 1046228 w 1233820"/>
                    <a:gd name="connsiteY5-4468" fmla="*/ 590488 h 2210903"/>
                    <a:gd name="connsiteX6-4469" fmla="*/ 1047880 w 1233820"/>
                    <a:gd name="connsiteY6-4470" fmla="*/ 600171 h 2210903"/>
                    <a:gd name="connsiteX7-4471" fmla="*/ 1067782 w 1233820"/>
                    <a:gd name="connsiteY7-4472" fmla="*/ 654550 h 2210903"/>
                    <a:gd name="connsiteX8-4473" fmla="*/ 1136618 w 1233820"/>
                    <a:gd name="connsiteY8-4474" fmla="*/ 1109858 h 2210903"/>
                    <a:gd name="connsiteX9-4475" fmla="*/ 1105512 w 1233820"/>
                    <a:gd name="connsiteY9-4476" fmla="*/ 1418432 h 2210903"/>
                    <a:gd name="connsiteX10-4477" fmla="*/ 1084559 w 1233820"/>
                    <a:gd name="connsiteY10-4478" fmla="*/ 1499920 h 2210903"/>
                    <a:gd name="connsiteX11-4479" fmla="*/ 1104142 w 1233820"/>
                    <a:gd name="connsiteY11-4480" fmla="*/ 1545062 h 2210903"/>
                    <a:gd name="connsiteX12-4481" fmla="*/ 1125826 w 1233820"/>
                    <a:gd name="connsiteY12-4482" fmla="*/ 1611235 h 2210903"/>
                    <a:gd name="connsiteX13-4483" fmla="*/ 1127819 w 1233820"/>
                    <a:gd name="connsiteY13-4484" fmla="*/ 1620918 h 2210903"/>
                    <a:gd name="connsiteX14-4485" fmla="*/ 1151835 w 1233820"/>
                    <a:gd name="connsiteY14-4486" fmla="*/ 1675297 h 2210903"/>
                    <a:gd name="connsiteX15-4487" fmla="*/ 1233820 w 1233820"/>
                    <a:gd name="connsiteY15-4488" fmla="*/ 2136689 h 2210903"/>
                    <a:gd name="connsiteX16-4489" fmla="*/ 1232230 w 1233820"/>
                    <a:gd name="connsiteY16-4490" fmla="*/ 2210903 h 2210903"/>
                    <a:gd name="connsiteX17-4491" fmla="*/ 1168198 w 1233820"/>
                    <a:gd name="connsiteY17-4492" fmla="*/ 2195750 h 2210903"/>
                    <a:gd name="connsiteX18-4493" fmla="*/ 958076 w 1233820"/>
                    <a:gd name="connsiteY18-4494" fmla="*/ 2093400 h 2210903"/>
                    <a:gd name="connsiteX19-4495" fmla="*/ 899871 w 1233820"/>
                    <a:gd name="connsiteY19-4496" fmla="*/ 2058040 h 2210903"/>
                    <a:gd name="connsiteX20-4497" fmla="*/ 843790 w 1233820"/>
                    <a:gd name="connsiteY20-4498" fmla="*/ 2065165 h 2210903"/>
                    <a:gd name="connsiteX21-4499" fmla="*/ 649444 w 1233820"/>
                    <a:gd name="connsiteY21-4500" fmla="*/ 2074979 h 2210903"/>
                    <a:gd name="connsiteX22-4501" fmla="*/ 455097 w 1233820"/>
                    <a:gd name="connsiteY22-4502" fmla="*/ 2065165 h 2210903"/>
                    <a:gd name="connsiteX23-4503" fmla="*/ 399017 w 1233820"/>
                    <a:gd name="connsiteY23-4504" fmla="*/ 2058040 h 2210903"/>
                    <a:gd name="connsiteX24-4505" fmla="*/ 331533 w 1233820"/>
                    <a:gd name="connsiteY24-4506" fmla="*/ 2051642 h 2210903"/>
                    <a:gd name="connsiteX25-4507" fmla="*/ 95892 w 1233820"/>
                    <a:gd name="connsiteY25-4508" fmla="*/ 2175451 h 2210903"/>
                    <a:gd name="connsiteX26-4509" fmla="*/ 0 w 1233820"/>
                    <a:gd name="connsiteY26-4510" fmla="*/ 2190518 h 2210903"/>
                    <a:gd name="connsiteX27-4511" fmla="*/ 196326 w 1233820"/>
                    <a:gd name="connsiteY27-4512" fmla="*/ 2090637 h 2210903"/>
                    <a:gd name="connsiteX28-4513" fmla="*/ 372547 w 1233820"/>
                    <a:gd name="connsiteY28-4514" fmla="*/ 2018662 h 2210903"/>
                    <a:gd name="connsiteX29-4515" fmla="*/ 581311 w 1233820"/>
                    <a:gd name="connsiteY29-4516" fmla="*/ 2039125 h 2210903"/>
                    <a:gd name="connsiteX30-4517" fmla="*/ 814117 w 1233820"/>
                    <a:gd name="connsiteY30-4518" fmla="*/ 2020665 h 2210903"/>
                    <a:gd name="connsiteX31-4519" fmla="*/ 891545 w 1233820"/>
                    <a:gd name="connsiteY31-4520" fmla="*/ 2031687 h 2210903"/>
                    <a:gd name="connsiteX32-4521" fmla="*/ 1117686 w 1233820"/>
                    <a:gd name="connsiteY32-4522" fmla="*/ 2132516 h 2210903"/>
                    <a:gd name="connsiteX33-4523" fmla="*/ 1191317 w 1233820"/>
                    <a:gd name="connsiteY33-4524" fmla="*/ 2147989 h 2210903"/>
                    <a:gd name="connsiteX34-4525" fmla="*/ 1125351 w 1233820"/>
                    <a:gd name="connsiteY34-4526" fmla="*/ 1709415 h 2210903"/>
                    <a:gd name="connsiteX35-4527" fmla="*/ 1065702 w 1233820"/>
                    <a:gd name="connsiteY35-4528" fmla="*/ 1564733 h 2210903"/>
                    <a:gd name="connsiteX36-4529" fmla="*/ 1036009 w 1233820"/>
                    <a:gd name="connsiteY36-4530" fmla="*/ 1490954 h 2210903"/>
                    <a:gd name="connsiteX37-4531" fmla="*/ 1048997 w 1233820"/>
                    <a:gd name="connsiteY37-4532" fmla="*/ 1444799 h 2210903"/>
                    <a:gd name="connsiteX38-4533" fmla="*/ 1072086 w 1233820"/>
                    <a:gd name="connsiteY38-4534" fmla="*/ 1351141 h 2210903"/>
                    <a:gd name="connsiteX39-4535" fmla="*/ 1096785 w 1233820"/>
                    <a:gd name="connsiteY39-4536" fmla="*/ 1042568 h 2210903"/>
                    <a:gd name="connsiteX40-4537" fmla="*/ 1021541 w 1233820"/>
                    <a:gd name="connsiteY40-4538" fmla="*/ 603485 h 2210903"/>
                    <a:gd name="connsiteX41-4539" fmla="*/ 965330 w 1233820"/>
                    <a:gd name="connsiteY41-4540" fmla="*/ 543021 h 2210903"/>
                    <a:gd name="connsiteX42-4541" fmla="*/ 963678 w 1233820"/>
                    <a:gd name="connsiteY42-4542" fmla="*/ 533338 h 2210903"/>
                    <a:gd name="connsiteX43-4543" fmla="*/ 679221 w 1233820"/>
                    <a:gd name="connsiteY43-4544" fmla="*/ 46895 h 2210903"/>
                    <a:gd name="connsiteX44-4545" fmla="*/ 659045 w 1233820"/>
                    <a:gd name="connsiteY44-4546" fmla="*/ 28832 h 2210903"/>
                    <a:gd name="connsiteX45-4547" fmla="*/ 632841 w 1233820"/>
                    <a:gd name="connsiteY45-4548" fmla="*/ 0 h 2210903"/>
                    <a:gd name="connsiteX0-4549" fmla="*/ 632841 w 1233820"/>
                    <a:gd name="connsiteY0-4550" fmla="*/ 0 h 2210903"/>
                    <a:gd name="connsiteX1-4551" fmla="*/ 661043 w 1233820"/>
                    <a:gd name="connsiteY1-4552" fmla="*/ 2544 h 2210903"/>
                    <a:gd name="connsiteX2-4553" fmla="*/ 688164 w 1233820"/>
                    <a:gd name="connsiteY2-4554" fmla="*/ 27193 h 2210903"/>
                    <a:gd name="connsiteX3-4555" fmla="*/ 741595 w 1233820"/>
                    <a:gd name="connsiteY3-4556" fmla="*/ 85982 h 2210903"/>
                    <a:gd name="connsiteX4-4557" fmla="*/ 761771 w 1233820"/>
                    <a:gd name="connsiteY4-4558" fmla="*/ 104045 h 2210903"/>
                    <a:gd name="connsiteX5-4559" fmla="*/ 1046228 w 1233820"/>
                    <a:gd name="connsiteY5-4560" fmla="*/ 590488 h 2210903"/>
                    <a:gd name="connsiteX6-4561" fmla="*/ 1047880 w 1233820"/>
                    <a:gd name="connsiteY6-4562" fmla="*/ 600171 h 2210903"/>
                    <a:gd name="connsiteX7-4563" fmla="*/ 1067782 w 1233820"/>
                    <a:gd name="connsiteY7-4564" fmla="*/ 654550 h 2210903"/>
                    <a:gd name="connsiteX8-4565" fmla="*/ 1136618 w 1233820"/>
                    <a:gd name="connsiteY8-4566" fmla="*/ 1109858 h 2210903"/>
                    <a:gd name="connsiteX9-4567" fmla="*/ 1105512 w 1233820"/>
                    <a:gd name="connsiteY9-4568" fmla="*/ 1418432 h 2210903"/>
                    <a:gd name="connsiteX10-4569" fmla="*/ 1084559 w 1233820"/>
                    <a:gd name="connsiteY10-4570" fmla="*/ 1499920 h 2210903"/>
                    <a:gd name="connsiteX11-4571" fmla="*/ 1104142 w 1233820"/>
                    <a:gd name="connsiteY11-4572" fmla="*/ 1545062 h 2210903"/>
                    <a:gd name="connsiteX12-4573" fmla="*/ 1125826 w 1233820"/>
                    <a:gd name="connsiteY12-4574" fmla="*/ 1611235 h 2210903"/>
                    <a:gd name="connsiteX13-4575" fmla="*/ 1127819 w 1233820"/>
                    <a:gd name="connsiteY13-4576" fmla="*/ 1620918 h 2210903"/>
                    <a:gd name="connsiteX14-4577" fmla="*/ 1151835 w 1233820"/>
                    <a:gd name="connsiteY14-4578" fmla="*/ 1675297 h 2210903"/>
                    <a:gd name="connsiteX15-4579" fmla="*/ 1233820 w 1233820"/>
                    <a:gd name="connsiteY15-4580" fmla="*/ 2136689 h 2210903"/>
                    <a:gd name="connsiteX16-4581" fmla="*/ 1232230 w 1233820"/>
                    <a:gd name="connsiteY16-4582" fmla="*/ 2210903 h 2210903"/>
                    <a:gd name="connsiteX17-4583" fmla="*/ 1168198 w 1233820"/>
                    <a:gd name="connsiteY17-4584" fmla="*/ 2195750 h 2210903"/>
                    <a:gd name="connsiteX18-4585" fmla="*/ 958076 w 1233820"/>
                    <a:gd name="connsiteY18-4586" fmla="*/ 2093400 h 2210903"/>
                    <a:gd name="connsiteX19-4587" fmla="*/ 899871 w 1233820"/>
                    <a:gd name="connsiteY19-4588" fmla="*/ 2058040 h 2210903"/>
                    <a:gd name="connsiteX20-4589" fmla="*/ 843790 w 1233820"/>
                    <a:gd name="connsiteY20-4590" fmla="*/ 2065165 h 2210903"/>
                    <a:gd name="connsiteX21-4591" fmla="*/ 649444 w 1233820"/>
                    <a:gd name="connsiteY21-4592" fmla="*/ 2074979 h 2210903"/>
                    <a:gd name="connsiteX22-4593" fmla="*/ 455097 w 1233820"/>
                    <a:gd name="connsiteY22-4594" fmla="*/ 2065165 h 2210903"/>
                    <a:gd name="connsiteX23-4595" fmla="*/ 399017 w 1233820"/>
                    <a:gd name="connsiteY23-4596" fmla="*/ 2058040 h 2210903"/>
                    <a:gd name="connsiteX24-4597" fmla="*/ 331533 w 1233820"/>
                    <a:gd name="connsiteY24-4598" fmla="*/ 2051642 h 2210903"/>
                    <a:gd name="connsiteX25-4599" fmla="*/ 95892 w 1233820"/>
                    <a:gd name="connsiteY25-4600" fmla="*/ 2175451 h 2210903"/>
                    <a:gd name="connsiteX26-4601" fmla="*/ 0 w 1233820"/>
                    <a:gd name="connsiteY26-4602" fmla="*/ 2190518 h 2210903"/>
                    <a:gd name="connsiteX27-4603" fmla="*/ 196326 w 1233820"/>
                    <a:gd name="connsiteY27-4604" fmla="*/ 2090637 h 2210903"/>
                    <a:gd name="connsiteX28-4605" fmla="*/ 372547 w 1233820"/>
                    <a:gd name="connsiteY28-4606" fmla="*/ 2018662 h 2210903"/>
                    <a:gd name="connsiteX29-4607" fmla="*/ 581311 w 1233820"/>
                    <a:gd name="connsiteY29-4608" fmla="*/ 2039125 h 2210903"/>
                    <a:gd name="connsiteX30-4609" fmla="*/ 814117 w 1233820"/>
                    <a:gd name="connsiteY30-4610" fmla="*/ 2020665 h 2210903"/>
                    <a:gd name="connsiteX31-4611" fmla="*/ 891545 w 1233820"/>
                    <a:gd name="connsiteY31-4612" fmla="*/ 2031687 h 2210903"/>
                    <a:gd name="connsiteX32-4613" fmla="*/ 1117686 w 1233820"/>
                    <a:gd name="connsiteY32-4614" fmla="*/ 2132516 h 2210903"/>
                    <a:gd name="connsiteX33-4615" fmla="*/ 1191317 w 1233820"/>
                    <a:gd name="connsiteY33-4616" fmla="*/ 2147989 h 2210903"/>
                    <a:gd name="connsiteX34-4617" fmla="*/ 1125351 w 1233820"/>
                    <a:gd name="connsiteY34-4618" fmla="*/ 1709415 h 2210903"/>
                    <a:gd name="connsiteX35-4619" fmla="*/ 1065702 w 1233820"/>
                    <a:gd name="connsiteY35-4620" fmla="*/ 1564733 h 2210903"/>
                    <a:gd name="connsiteX36-4621" fmla="*/ 1036009 w 1233820"/>
                    <a:gd name="connsiteY36-4622" fmla="*/ 1490954 h 2210903"/>
                    <a:gd name="connsiteX37-4623" fmla="*/ 1048997 w 1233820"/>
                    <a:gd name="connsiteY37-4624" fmla="*/ 1444799 h 2210903"/>
                    <a:gd name="connsiteX38-4625" fmla="*/ 1072086 w 1233820"/>
                    <a:gd name="connsiteY38-4626" fmla="*/ 1351141 h 2210903"/>
                    <a:gd name="connsiteX39-4627" fmla="*/ 1096785 w 1233820"/>
                    <a:gd name="connsiteY39-4628" fmla="*/ 1042568 h 2210903"/>
                    <a:gd name="connsiteX40-4629" fmla="*/ 1021541 w 1233820"/>
                    <a:gd name="connsiteY40-4630" fmla="*/ 603485 h 2210903"/>
                    <a:gd name="connsiteX41-4631" fmla="*/ 965330 w 1233820"/>
                    <a:gd name="connsiteY41-4632" fmla="*/ 543021 h 2210903"/>
                    <a:gd name="connsiteX42-4633" fmla="*/ 679221 w 1233820"/>
                    <a:gd name="connsiteY42-4634" fmla="*/ 46895 h 2210903"/>
                    <a:gd name="connsiteX43-4635" fmla="*/ 659045 w 1233820"/>
                    <a:gd name="connsiteY43-4636" fmla="*/ 28832 h 2210903"/>
                    <a:gd name="connsiteX44-4637" fmla="*/ 632841 w 1233820"/>
                    <a:gd name="connsiteY44-4638" fmla="*/ 0 h 2210903"/>
                    <a:gd name="connsiteX0-4639" fmla="*/ 632841 w 1233820"/>
                    <a:gd name="connsiteY0-4640" fmla="*/ 0 h 2210903"/>
                    <a:gd name="connsiteX1-4641" fmla="*/ 661043 w 1233820"/>
                    <a:gd name="connsiteY1-4642" fmla="*/ 2544 h 2210903"/>
                    <a:gd name="connsiteX2-4643" fmla="*/ 688164 w 1233820"/>
                    <a:gd name="connsiteY2-4644" fmla="*/ 27193 h 2210903"/>
                    <a:gd name="connsiteX3-4645" fmla="*/ 741595 w 1233820"/>
                    <a:gd name="connsiteY3-4646" fmla="*/ 85982 h 2210903"/>
                    <a:gd name="connsiteX4-4647" fmla="*/ 761771 w 1233820"/>
                    <a:gd name="connsiteY4-4648" fmla="*/ 104045 h 2210903"/>
                    <a:gd name="connsiteX5-4649" fmla="*/ 1046228 w 1233820"/>
                    <a:gd name="connsiteY5-4650" fmla="*/ 590488 h 2210903"/>
                    <a:gd name="connsiteX6-4651" fmla="*/ 1047880 w 1233820"/>
                    <a:gd name="connsiteY6-4652" fmla="*/ 600171 h 2210903"/>
                    <a:gd name="connsiteX7-4653" fmla="*/ 1067782 w 1233820"/>
                    <a:gd name="connsiteY7-4654" fmla="*/ 654550 h 2210903"/>
                    <a:gd name="connsiteX8-4655" fmla="*/ 1136618 w 1233820"/>
                    <a:gd name="connsiteY8-4656" fmla="*/ 1109858 h 2210903"/>
                    <a:gd name="connsiteX9-4657" fmla="*/ 1105512 w 1233820"/>
                    <a:gd name="connsiteY9-4658" fmla="*/ 1418432 h 2210903"/>
                    <a:gd name="connsiteX10-4659" fmla="*/ 1084559 w 1233820"/>
                    <a:gd name="connsiteY10-4660" fmla="*/ 1499920 h 2210903"/>
                    <a:gd name="connsiteX11-4661" fmla="*/ 1104142 w 1233820"/>
                    <a:gd name="connsiteY11-4662" fmla="*/ 1545062 h 2210903"/>
                    <a:gd name="connsiteX12-4663" fmla="*/ 1125826 w 1233820"/>
                    <a:gd name="connsiteY12-4664" fmla="*/ 1611235 h 2210903"/>
                    <a:gd name="connsiteX13-4665" fmla="*/ 1127819 w 1233820"/>
                    <a:gd name="connsiteY13-4666" fmla="*/ 1620918 h 2210903"/>
                    <a:gd name="connsiteX14-4667" fmla="*/ 1151835 w 1233820"/>
                    <a:gd name="connsiteY14-4668" fmla="*/ 1675297 h 2210903"/>
                    <a:gd name="connsiteX15-4669" fmla="*/ 1233820 w 1233820"/>
                    <a:gd name="connsiteY15-4670" fmla="*/ 2136689 h 2210903"/>
                    <a:gd name="connsiteX16-4671" fmla="*/ 1232230 w 1233820"/>
                    <a:gd name="connsiteY16-4672" fmla="*/ 2210903 h 2210903"/>
                    <a:gd name="connsiteX17-4673" fmla="*/ 1168198 w 1233820"/>
                    <a:gd name="connsiteY17-4674" fmla="*/ 2195750 h 2210903"/>
                    <a:gd name="connsiteX18-4675" fmla="*/ 958076 w 1233820"/>
                    <a:gd name="connsiteY18-4676" fmla="*/ 2093400 h 2210903"/>
                    <a:gd name="connsiteX19-4677" fmla="*/ 899871 w 1233820"/>
                    <a:gd name="connsiteY19-4678" fmla="*/ 2058040 h 2210903"/>
                    <a:gd name="connsiteX20-4679" fmla="*/ 843790 w 1233820"/>
                    <a:gd name="connsiteY20-4680" fmla="*/ 2065165 h 2210903"/>
                    <a:gd name="connsiteX21-4681" fmla="*/ 649444 w 1233820"/>
                    <a:gd name="connsiteY21-4682" fmla="*/ 2074979 h 2210903"/>
                    <a:gd name="connsiteX22-4683" fmla="*/ 455097 w 1233820"/>
                    <a:gd name="connsiteY22-4684" fmla="*/ 2065165 h 2210903"/>
                    <a:gd name="connsiteX23-4685" fmla="*/ 399017 w 1233820"/>
                    <a:gd name="connsiteY23-4686" fmla="*/ 2058040 h 2210903"/>
                    <a:gd name="connsiteX24-4687" fmla="*/ 331533 w 1233820"/>
                    <a:gd name="connsiteY24-4688" fmla="*/ 2051642 h 2210903"/>
                    <a:gd name="connsiteX25-4689" fmla="*/ 95892 w 1233820"/>
                    <a:gd name="connsiteY25-4690" fmla="*/ 2175451 h 2210903"/>
                    <a:gd name="connsiteX26-4691" fmla="*/ 0 w 1233820"/>
                    <a:gd name="connsiteY26-4692" fmla="*/ 2190518 h 2210903"/>
                    <a:gd name="connsiteX27-4693" fmla="*/ 196326 w 1233820"/>
                    <a:gd name="connsiteY27-4694" fmla="*/ 2090637 h 2210903"/>
                    <a:gd name="connsiteX28-4695" fmla="*/ 372547 w 1233820"/>
                    <a:gd name="connsiteY28-4696" fmla="*/ 2018662 h 2210903"/>
                    <a:gd name="connsiteX29-4697" fmla="*/ 581311 w 1233820"/>
                    <a:gd name="connsiteY29-4698" fmla="*/ 2039125 h 2210903"/>
                    <a:gd name="connsiteX30-4699" fmla="*/ 814117 w 1233820"/>
                    <a:gd name="connsiteY30-4700" fmla="*/ 2020665 h 2210903"/>
                    <a:gd name="connsiteX31-4701" fmla="*/ 891545 w 1233820"/>
                    <a:gd name="connsiteY31-4702" fmla="*/ 2031687 h 2210903"/>
                    <a:gd name="connsiteX32-4703" fmla="*/ 1117686 w 1233820"/>
                    <a:gd name="connsiteY32-4704" fmla="*/ 2132516 h 2210903"/>
                    <a:gd name="connsiteX33-4705" fmla="*/ 1191317 w 1233820"/>
                    <a:gd name="connsiteY33-4706" fmla="*/ 2147989 h 2210903"/>
                    <a:gd name="connsiteX34-4707" fmla="*/ 1125351 w 1233820"/>
                    <a:gd name="connsiteY34-4708" fmla="*/ 1709415 h 2210903"/>
                    <a:gd name="connsiteX35-4709" fmla="*/ 1065702 w 1233820"/>
                    <a:gd name="connsiteY35-4710" fmla="*/ 1564733 h 2210903"/>
                    <a:gd name="connsiteX36-4711" fmla="*/ 1036009 w 1233820"/>
                    <a:gd name="connsiteY36-4712" fmla="*/ 1490954 h 2210903"/>
                    <a:gd name="connsiteX37-4713" fmla="*/ 1048997 w 1233820"/>
                    <a:gd name="connsiteY37-4714" fmla="*/ 1444799 h 2210903"/>
                    <a:gd name="connsiteX38-4715" fmla="*/ 1072086 w 1233820"/>
                    <a:gd name="connsiteY38-4716" fmla="*/ 1351141 h 2210903"/>
                    <a:gd name="connsiteX39-4717" fmla="*/ 1096785 w 1233820"/>
                    <a:gd name="connsiteY39-4718" fmla="*/ 1042568 h 2210903"/>
                    <a:gd name="connsiteX40-4719" fmla="*/ 1021541 w 1233820"/>
                    <a:gd name="connsiteY40-4720" fmla="*/ 603485 h 2210903"/>
                    <a:gd name="connsiteX41-4721" fmla="*/ 978145 w 1233820"/>
                    <a:gd name="connsiteY41-4722" fmla="*/ 457837 h 2210903"/>
                    <a:gd name="connsiteX42-4723" fmla="*/ 679221 w 1233820"/>
                    <a:gd name="connsiteY42-4724" fmla="*/ 46895 h 2210903"/>
                    <a:gd name="connsiteX43-4725" fmla="*/ 659045 w 1233820"/>
                    <a:gd name="connsiteY43-4726" fmla="*/ 28832 h 2210903"/>
                    <a:gd name="connsiteX44-4727" fmla="*/ 632841 w 1233820"/>
                    <a:gd name="connsiteY44-4728" fmla="*/ 0 h 2210903"/>
                    <a:gd name="connsiteX0-4729" fmla="*/ 632841 w 1233820"/>
                    <a:gd name="connsiteY0-4730" fmla="*/ 0 h 2210903"/>
                    <a:gd name="connsiteX1-4731" fmla="*/ 661043 w 1233820"/>
                    <a:gd name="connsiteY1-4732" fmla="*/ 2544 h 2210903"/>
                    <a:gd name="connsiteX2-4733" fmla="*/ 688164 w 1233820"/>
                    <a:gd name="connsiteY2-4734" fmla="*/ 27193 h 2210903"/>
                    <a:gd name="connsiteX3-4735" fmla="*/ 741595 w 1233820"/>
                    <a:gd name="connsiteY3-4736" fmla="*/ 85982 h 2210903"/>
                    <a:gd name="connsiteX4-4737" fmla="*/ 761771 w 1233820"/>
                    <a:gd name="connsiteY4-4738" fmla="*/ 104045 h 2210903"/>
                    <a:gd name="connsiteX5-4739" fmla="*/ 1046228 w 1233820"/>
                    <a:gd name="connsiteY5-4740" fmla="*/ 590488 h 2210903"/>
                    <a:gd name="connsiteX6-4741" fmla="*/ 1047880 w 1233820"/>
                    <a:gd name="connsiteY6-4742" fmla="*/ 600171 h 2210903"/>
                    <a:gd name="connsiteX7-4743" fmla="*/ 1067782 w 1233820"/>
                    <a:gd name="connsiteY7-4744" fmla="*/ 654550 h 2210903"/>
                    <a:gd name="connsiteX8-4745" fmla="*/ 1136618 w 1233820"/>
                    <a:gd name="connsiteY8-4746" fmla="*/ 1109858 h 2210903"/>
                    <a:gd name="connsiteX9-4747" fmla="*/ 1105512 w 1233820"/>
                    <a:gd name="connsiteY9-4748" fmla="*/ 1418432 h 2210903"/>
                    <a:gd name="connsiteX10-4749" fmla="*/ 1084559 w 1233820"/>
                    <a:gd name="connsiteY10-4750" fmla="*/ 1499920 h 2210903"/>
                    <a:gd name="connsiteX11-4751" fmla="*/ 1104142 w 1233820"/>
                    <a:gd name="connsiteY11-4752" fmla="*/ 1545062 h 2210903"/>
                    <a:gd name="connsiteX12-4753" fmla="*/ 1125826 w 1233820"/>
                    <a:gd name="connsiteY12-4754" fmla="*/ 1611235 h 2210903"/>
                    <a:gd name="connsiteX13-4755" fmla="*/ 1127819 w 1233820"/>
                    <a:gd name="connsiteY13-4756" fmla="*/ 1620918 h 2210903"/>
                    <a:gd name="connsiteX14-4757" fmla="*/ 1151835 w 1233820"/>
                    <a:gd name="connsiteY14-4758" fmla="*/ 1675297 h 2210903"/>
                    <a:gd name="connsiteX15-4759" fmla="*/ 1233820 w 1233820"/>
                    <a:gd name="connsiteY15-4760" fmla="*/ 2136689 h 2210903"/>
                    <a:gd name="connsiteX16-4761" fmla="*/ 1232230 w 1233820"/>
                    <a:gd name="connsiteY16-4762" fmla="*/ 2210903 h 2210903"/>
                    <a:gd name="connsiteX17-4763" fmla="*/ 1168198 w 1233820"/>
                    <a:gd name="connsiteY17-4764" fmla="*/ 2195750 h 2210903"/>
                    <a:gd name="connsiteX18-4765" fmla="*/ 958076 w 1233820"/>
                    <a:gd name="connsiteY18-4766" fmla="*/ 2093400 h 2210903"/>
                    <a:gd name="connsiteX19-4767" fmla="*/ 899871 w 1233820"/>
                    <a:gd name="connsiteY19-4768" fmla="*/ 2058040 h 2210903"/>
                    <a:gd name="connsiteX20-4769" fmla="*/ 843790 w 1233820"/>
                    <a:gd name="connsiteY20-4770" fmla="*/ 2065165 h 2210903"/>
                    <a:gd name="connsiteX21-4771" fmla="*/ 649444 w 1233820"/>
                    <a:gd name="connsiteY21-4772" fmla="*/ 2074979 h 2210903"/>
                    <a:gd name="connsiteX22-4773" fmla="*/ 455097 w 1233820"/>
                    <a:gd name="connsiteY22-4774" fmla="*/ 2065165 h 2210903"/>
                    <a:gd name="connsiteX23-4775" fmla="*/ 399017 w 1233820"/>
                    <a:gd name="connsiteY23-4776" fmla="*/ 2058040 h 2210903"/>
                    <a:gd name="connsiteX24-4777" fmla="*/ 331533 w 1233820"/>
                    <a:gd name="connsiteY24-4778" fmla="*/ 2051642 h 2210903"/>
                    <a:gd name="connsiteX25-4779" fmla="*/ 95892 w 1233820"/>
                    <a:gd name="connsiteY25-4780" fmla="*/ 2175451 h 2210903"/>
                    <a:gd name="connsiteX26-4781" fmla="*/ 0 w 1233820"/>
                    <a:gd name="connsiteY26-4782" fmla="*/ 2190518 h 2210903"/>
                    <a:gd name="connsiteX27-4783" fmla="*/ 196326 w 1233820"/>
                    <a:gd name="connsiteY27-4784" fmla="*/ 2090637 h 2210903"/>
                    <a:gd name="connsiteX28-4785" fmla="*/ 372547 w 1233820"/>
                    <a:gd name="connsiteY28-4786" fmla="*/ 2018662 h 2210903"/>
                    <a:gd name="connsiteX29-4787" fmla="*/ 581311 w 1233820"/>
                    <a:gd name="connsiteY29-4788" fmla="*/ 2039125 h 2210903"/>
                    <a:gd name="connsiteX30-4789" fmla="*/ 814117 w 1233820"/>
                    <a:gd name="connsiteY30-4790" fmla="*/ 2020665 h 2210903"/>
                    <a:gd name="connsiteX31-4791" fmla="*/ 891545 w 1233820"/>
                    <a:gd name="connsiteY31-4792" fmla="*/ 2031687 h 2210903"/>
                    <a:gd name="connsiteX32-4793" fmla="*/ 1117686 w 1233820"/>
                    <a:gd name="connsiteY32-4794" fmla="*/ 2132516 h 2210903"/>
                    <a:gd name="connsiteX33-4795" fmla="*/ 1191317 w 1233820"/>
                    <a:gd name="connsiteY33-4796" fmla="*/ 2147989 h 2210903"/>
                    <a:gd name="connsiteX34-4797" fmla="*/ 1125351 w 1233820"/>
                    <a:gd name="connsiteY34-4798" fmla="*/ 1709415 h 2210903"/>
                    <a:gd name="connsiteX35-4799" fmla="*/ 1065702 w 1233820"/>
                    <a:gd name="connsiteY35-4800" fmla="*/ 1564733 h 2210903"/>
                    <a:gd name="connsiteX36-4801" fmla="*/ 1036009 w 1233820"/>
                    <a:gd name="connsiteY36-4802" fmla="*/ 1490954 h 2210903"/>
                    <a:gd name="connsiteX37-4803" fmla="*/ 1048997 w 1233820"/>
                    <a:gd name="connsiteY37-4804" fmla="*/ 1444799 h 2210903"/>
                    <a:gd name="connsiteX38-4805" fmla="*/ 1072086 w 1233820"/>
                    <a:gd name="connsiteY38-4806" fmla="*/ 1351141 h 2210903"/>
                    <a:gd name="connsiteX39-4807" fmla="*/ 1096785 w 1233820"/>
                    <a:gd name="connsiteY39-4808" fmla="*/ 1042568 h 2210903"/>
                    <a:gd name="connsiteX40-4809" fmla="*/ 1021541 w 1233820"/>
                    <a:gd name="connsiteY40-4810" fmla="*/ 603485 h 2210903"/>
                    <a:gd name="connsiteX41-4811" fmla="*/ 978145 w 1233820"/>
                    <a:gd name="connsiteY41-4812" fmla="*/ 457837 h 2210903"/>
                    <a:gd name="connsiteX42-4813" fmla="*/ 679221 w 1233820"/>
                    <a:gd name="connsiteY42-4814" fmla="*/ 46895 h 2210903"/>
                    <a:gd name="connsiteX43-4815" fmla="*/ 659045 w 1233820"/>
                    <a:gd name="connsiteY43-4816" fmla="*/ 28832 h 2210903"/>
                    <a:gd name="connsiteX44-4817" fmla="*/ 632841 w 1233820"/>
                    <a:gd name="connsiteY44-4818" fmla="*/ 0 h 2210903"/>
                    <a:gd name="connsiteX0-4819" fmla="*/ 632841 w 1233820"/>
                    <a:gd name="connsiteY0-4820" fmla="*/ 0 h 2210903"/>
                    <a:gd name="connsiteX1-4821" fmla="*/ 661043 w 1233820"/>
                    <a:gd name="connsiteY1-4822" fmla="*/ 2544 h 2210903"/>
                    <a:gd name="connsiteX2-4823" fmla="*/ 688164 w 1233820"/>
                    <a:gd name="connsiteY2-4824" fmla="*/ 27193 h 2210903"/>
                    <a:gd name="connsiteX3-4825" fmla="*/ 741595 w 1233820"/>
                    <a:gd name="connsiteY3-4826" fmla="*/ 85982 h 2210903"/>
                    <a:gd name="connsiteX4-4827" fmla="*/ 761771 w 1233820"/>
                    <a:gd name="connsiteY4-4828" fmla="*/ 104045 h 2210903"/>
                    <a:gd name="connsiteX5-4829" fmla="*/ 1046228 w 1233820"/>
                    <a:gd name="connsiteY5-4830" fmla="*/ 590488 h 2210903"/>
                    <a:gd name="connsiteX6-4831" fmla="*/ 1047880 w 1233820"/>
                    <a:gd name="connsiteY6-4832" fmla="*/ 600171 h 2210903"/>
                    <a:gd name="connsiteX7-4833" fmla="*/ 1067782 w 1233820"/>
                    <a:gd name="connsiteY7-4834" fmla="*/ 654550 h 2210903"/>
                    <a:gd name="connsiteX8-4835" fmla="*/ 1136618 w 1233820"/>
                    <a:gd name="connsiteY8-4836" fmla="*/ 1109858 h 2210903"/>
                    <a:gd name="connsiteX9-4837" fmla="*/ 1105512 w 1233820"/>
                    <a:gd name="connsiteY9-4838" fmla="*/ 1418432 h 2210903"/>
                    <a:gd name="connsiteX10-4839" fmla="*/ 1084559 w 1233820"/>
                    <a:gd name="connsiteY10-4840" fmla="*/ 1499920 h 2210903"/>
                    <a:gd name="connsiteX11-4841" fmla="*/ 1104142 w 1233820"/>
                    <a:gd name="connsiteY11-4842" fmla="*/ 1545062 h 2210903"/>
                    <a:gd name="connsiteX12-4843" fmla="*/ 1125826 w 1233820"/>
                    <a:gd name="connsiteY12-4844" fmla="*/ 1611235 h 2210903"/>
                    <a:gd name="connsiteX13-4845" fmla="*/ 1127819 w 1233820"/>
                    <a:gd name="connsiteY13-4846" fmla="*/ 1620918 h 2210903"/>
                    <a:gd name="connsiteX14-4847" fmla="*/ 1151835 w 1233820"/>
                    <a:gd name="connsiteY14-4848" fmla="*/ 1675297 h 2210903"/>
                    <a:gd name="connsiteX15-4849" fmla="*/ 1233820 w 1233820"/>
                    <a:gd name="connsiteY15-4850" fmla="*/ 2136689 h 2210903"/>
                    <a:gd name="connsiteX16-4851" fmla="*/ 1232230 w 1233820"/>
                    <a:gd name="connsiteY16-4852" fmla="*/ 2210903 h 2210903"/>
                    <a:gd name="connsiteX17-4853" fmla="*/ 1168198 w 1233820"/>
                    <a:gd name="connsiteY17-4854" fmla="*/ 2195750 h 2210903"/>
                    <a:gd name="connsiteX18-4855" fmla="*/ 958076 w 1233820"/>
                    <a:gd name="connsiteY18-4856" fmla="*/ 2093400 h 2210903"/>
                    <a:gd name="connsiteX19-4857" fmla="*/ 899871 w 1233820"/>
                    <a:gd name="connsiteY19-4858" fmla="*/ 2058040 h 2210903"/>
                    <a:gd name="connsiteX20-4859" fmla="*/ 843790 w 1233820"/>
                    <a:gd name="connsiteY20-4860" fmla="*/ 2065165 h 2210903"/>
                    <a:gd name="connsiteX21-4861" fmla="*/ 649444 w 1233820"/>
                    <a:gd name="connsiteY21-4862" fmla="*/ 2074979 h 2210903"/>
                    <a:gd name="connsiteX22-4863" fmla="*/ 455097 w 1233820"/>
                    <a:gd name="connsiteY22-4864" fmla="*/ 2065165 h 2210903"/>
                    <a:gd name="connsiteX23-4865" fmla="*/ 399017 w 1233820"/>
                    <a:gd name="connsiteY23-4866" fmla="*/ 2058040 h 2210903"/>
                    <a:gd name="connsiteX24-4867" fmla="*/ 331533 w 1233820"/>
                    <a:gd name="connsiteY24-4868" fmla="*/ 2051642 h 2210903"/>
                    <a:gd name="connsiteX25-4869" fmla="*/ 95892 w 1233820"/>
                    <a:gd name="connsiteY25-4870" fmla="*/ 2175451 h 2210903"/>
                    <a:gd name="connsiteX26-4871" fmla="*/ 0 w 1233820"/>
                    <a:gd name="connsiteY26-4872" fmla="*/ 2190518 h 2210903"/>
                    <a:gd name="connsiteX27-4873" fmla="*/ 196326 w 1233820"/>
                    <a:gd name="connsiteY27-4874" fmla="*/ 2090637 h 2210903"/>
                    <a:gd name="connsiteX28-4875" fmla="*/ 372547 w 1233820"/>
                    <a:gd name="connsiteY28-4876" fmla="*/ 2018662 h 2210903"/>
                    <a:gd name="connsiteX29-4877" fmla="*/ 581311 w 1233820"/>
                    <a:gd name="connsiteY29-4878" fmla="*/ 2039125 h 2210903"/>
                    <a:gd name="connsiteX30-4879" fmla="*/ 814117 w 1233820"/>
                    <a:gd name="connsiteY30-4880" fmla="*/ 2020665 h 2210903"/>
                    <a:gd name="connsiteX31-4881" fmla="*/ 891545 w 1233820"/>
                    <a:gd name="connsiteY31-4882" fmla="*/ 2031687 h 2210903"/>
                    <a:gd name="connsiteX32-4883" fmla="*/ 1117686 w 1233820"/>
                    <a:gd name="connsiteY32-4884" fmla="*/ 2132516 h 2210903"/>
                    <a:gd name="connsiteX33-4885" fmla="*/ 1191317 w 1233820"/>
                    <a:gd name="connsiteY33-4886" fmla="*/ 2147989 h 2210903"/>
                    <a:gd name="connsiteX34-4887" fmla="*/ 1125351 w 1233820"/>
                    <a:gd name="connsiteY34-4888" fmla="*/ 1709415 h 2210903"/>
                    <a:gd name="connsiteX35-4889" fmla="*/ 1065702 w 1233820"/>
                    <a:gd name="connsiteY35-4890" fmla="*/ 1564733 h 2210903"/>
                    <a:gd name="connsiteX36-4891" fmla="*/ 1036009 w 1233820"/>
                    <a:gd name="connsiteY36-4892" fmla="*/ 1490954 h 2210903"/>
                    <a:gd name="connsiteX37-4893" fmla="*/ 1048997 w 1233820"/>
                    <a:gd name="connsiteY37-4894" fmla="*/ 1444799 h 2210903"/>
                    <a:gd name="connsiteX38-4895" fmla="*/ 1072086 w 1233820"/>
                    <a:gd name="connsiteY38-4896" fmla="*/ 1351141 h 2210903"/>
                    <a:gd name="connsiteX39-4897" fmla="*/ 1096785 w 1233820"/>
                    <a:gd name="connsiteY39-4898" fmla="*/ 1042568 h 2210903"/>
                    <a:gd name="connsiteX40-4899" fmla="*/ 1021541 w 1233820"/>
                    <a:gd name="connsiteY40-4900" fmla="*/ 603485 h 2210903"/>
                    <a:gd name="connsiteX41-4901" fmla="*/ 978145 w 1233820"/>
                    <a:gd name="connsiteY41-4902" fmla="*/ 457837 h 2210903"/>
                    <a:gd name="connsiteX42-4903" fmla="*/ 679221 w 1233820"/>
                    <a:gd name="connsiteY42-4904" fmla="*/ 46895 h 2210903"/>
                    <a:gd name="connsiteX43-4905" fmla="*/ 659045 w 1233820"/>
                    <a:gd name="connsiteY43-4906" fmla="*/ 28832 h 2210903"/>
                    <a:gd name="connsiteX44-4907" fmla="*/ 632841 w 1233820"/>
                    <a:gd name="connsiteY44-4908" fmla="*/ 0 h 2210903"/>
                    <a:gd name="connsiteX0-4909" fmla="*/ 632841 w 1233820"/>
                    <a:gd name="connsiteY0-4910" fmla="*/ 0 h 2210903"/>
                    <a:gd name="connsiteX1-4911" fmla="*/ 661043 w 1233820"/>
                    <a:gd name="connsiteY1-4912" fmla="*/ 2544 h 2210903"/>
                    <a:gd name="connsiteX2-4913" fmla="*/ 688164 w 1233820"/>
                    <a:gd name="connsiteY2-4914" fmla="*/ 27193 h 2210903"/>
                    <a:gd name="connsiteX3-4915" fmla="*/ 741595 w 1233820"/>
                    <a:gd name="connsiteY3-4916" fmla="*/ 85982 h 2210903"/>
                    <a:gd name="connsiteX4-4917" fmla="*/ 1046228 w 1233820"/>
                    <a:gd name="connsiteY4-4918" fmla="*/ 590488 h 2210903"/>
                    <a:gd name="connsiteX5-4919" fmla="*/ 1047880 w 1233820"/>
                    <a:gd name="connsiteY5-4920" fmla="*/ 600171 h 2210903"/>
                    <a:gd name="connsiteX6-4921" fmla="*/ 1067782 w 1233820"/>
                    <a:gd name="connsiteY6-4922" fmla="*/ 654550 h 2210903"/>
                    <a:gd name="connsiteX7-4923" fmla="*/ 1136618 w 1233820"/>
                    <a:gd name="connsiteY7-4924" fmla="*/ 1109858 h 2210903"/>
                    <a:gd name="connsiteX8-4925" fmla="*/ 1105512 w 1233820"/>
                    <a:gd name="connsiteY8-4926" fmla="*/ 1418432 h 2210903"/>
                    <a:gd name="connsiteX9-4927" fmla="*/ 1084559 w 1233820"/>
                    <a:gd name="connsiteY9-4928" fmla="*/ 1499920 h 2210903"/>
                    <a:gd name="connsiteX10-4929" fmla="*/ 1104142 w 1233820"/>
                    <a:gd name="connsiteY10-4930" fmla="*/ 1545062 h 2210903"/>
                    <a:gd name="connsiteX11-4931" fmla="*/ 1125826 w 1233820"/>
                    <a:gd name="connsiteY11-4932" fmla="*/ 1611235 h 2210903"/>
                    <a:gd name="connsiteX12-4933" fmla="*/ 1127819 w 1233820"/>
                    <a:gd name="connsiteY12-4934" fmla="*/ 1620918 h 2210903"/>
                    <a:gd name="connsiteX13-4935" fmla="*/ 1151835 w 1233820"/>
                    <a:gd name="connsiteY13-4936" fmla="*/ 1675297 h 2210903"/>
                    <a:gd name="connsiteX14-4937" fmla="*/ 1233820 w 1233820"/>
                    <a:gd name="connsiteY14-4938" fmla="*/ 2136689 h 2210903"/>
                    <a:gd name="connsiteX15-4939" fmla="*/ 1232230 w 1233820"/>
                    <a:gd name="connsiteY15-4940" fmla="*/ 2210903 h 2210903"/>
                    <a:gd name="connsiteX16-4941" fmla="*/ 1168198 w 1233820"/>
                    <a:gd name="connsiteY16-4942" fmla="*/ 2195750 h 2210903"/>
                    <a:gd name="connsiteX17-4943" fmla="*/ 958076 w 1233820"/>
                    <a:gd name="connsiteY17-4944" fmla="*/ 2093400 h 2210903"/>
                    <a:gd name="connsiteX18-4945" fmla="*/ 899871 w 1233820"/>
                    <a:gd name="connsiteY18-4946" fmla="*/ 2058040 h 2210903"/>
                    <a:gd name="connsiteX19-4947" fmla="*/ 843790 w 1233820"/>
                    <a:gd name="connsiteY19-4948" fmla="*/ 2065165 h 2210903"/>
                    <a:gd name="connsiteX20-4949" fmla="*/ 649444 w 1233820"/>
                    <a:gd name="connsiteY20-4950" fmla="*/ 2074979 h 2210903"/>
                    <a:gd name="connsiteX21-4951" fmla="*/ 455097 w 1233820"/>
                    <a:gd name="connsiteY21-4952" fmla="*/ 2065165 h 2210903"/>
                    <a:gd name="connsiteX22-4953" fmla="*/ 399017 w 1233820"/>
                    <a:gd name="connsiteY22-4954" fmla="*/ 2058040 h 2210903"/>
                    <a:gd name="connsiteX23-4955" fmla="*/ 331533 w 1233820"/>
                    <a:gd name="connsiteY23-4956" fmla="*/ 2051642 h 2210903"/>
                    <a:gd name="connsiteX24-4957" fmla="*/ 95892 w 1233820"/>
                    <a:gd name="connsiteY24-4958" fmla="*/ 2175451 h 2210903"/>
                    <a:gd name="connsiteX25-4959" fmla="*/ 0 w 1233820"/>
                    <a:gd name="connsiteY25-4960" fmla="*/ 2190518 h 2210903"/>
                    <a:gd name="connsiteX26-4961" fmla="*/ 196326 w 1233820"/>
                    <a:gd name="connsiteY26-4962" fmla="*/ 2090637 h 2210903"/>
                    <a:gd name="connsiteX27-4963" fmla="*/ 372547 w 1233820"/>
                    <a:gd name="connsiteY27-4964" fmla="*/ 2018662 h 2210903"/>
                    <a:gd name="connsiteX28-4965" fmla="*/ 581311 w 1233820"/>
                    <a:gd name="connsiteY28-4966" fmla="*/ 2039125 h 2210903"/>
                    <a:gd name="connsiteX29-4967" fmla="*/ 814117 w 1233820"/>
                    <a:gd name="connsiteY29-4968" fmla="*/ 2020665 h 2210903"/>
                    <a:gd name="connsiteX30-4969" fmla="*/ 891545 w 1233820"/>
                    <a:gd name="connsiteY30-4970" fmla="*/ 2031687 h 2210903"/>
                    <a:gd name="connsiteX31-4971" fmla="*/ 1117686 w 1233820"/>
                    <a:gd name="connsiteY31-4972" fmla="*/ 2132516 h 2210903"/>
                    <a:gd name="connsiteX32-4973" fmla="*/ 1191317 w 1233820"/>
                    <a:gd name="connsiteY32-4974" fmla="*/ 2147989 h 2210903"/>
                    <a:gd name="connsiteX33-4975" fmla="*/ 1125351 w 1233820"/>
                    <a:gd name="connsiteY33-4976" fmla="*/ 1709415 h 2210903"/>
                    <a:gd name="connsiteX34-4977" fmla="*/ 1065702 w 1233820"/>
                    <a:gd name="connsiteY34-4978" fmla="*/ 1564733 h 2210903"/>
                    <a:gd name="connsiteX35-4979" fmla="*/ 1036009 w 1233820"/>
                    <a:gd name="connsiteY35-4980" fmla="*/ 1490954 h 2210903"/>
                    <a:gd name="connsiteX36-4981" fmla="*/ 1048997 w 1233820"/>
                    <a:gd name="connsiteY36-4982" fmla="*/ 1444799 h 2210903"/>
                    <a:gd name="connsiteX37-4983" fmla="*/ 1072086 w 1233820"/>
                    <a:gd name="connsiteY37-4984" fmla="*/ 1351141 h 2210903"/>
                    <a:gd name="connsiteX38-4985" fmla="*/ 1096785 w 1233820"/>
                    <a:gd name="connsiteY38-4986" fmla="*/ 1042568 h 2210903"/>
                    <a:gd name="connsiteX39-4987" fmla="*/ 1021541 w 1233820"/>
                    <a:gd name="connsiteY39-4988" fmla="*/ 603485 h 2210903"/>
                    <a:gd name="connsiteX40-4989" fmla="*/ 978145 w 1233820"/>
                    <a:gd name="connsiteY40-4990" fmla="*/ 457837 h 2210903"/>
                    <a:gd name="connsiteX41-4991" fmla="*/ 679221 w 1233820"/>
                    <a:gd name="connsiteY41-4992" fmla="*/ 46895 h 2210903"/>
                    <a:gd name="connsiteX42-4993" fmla="*/ 659045 w 1233820"/>
                    <a:gd name="connsiteY42-4994" fmla="*/ 28832 h 2210903"/>
                    <a:gd name="connsiteX43-4995" fmla="*/ 632841 w 1233820"/>
                    <a:gd name="connsiteY43-4996" fmla="*/ 0 h 2210903"/>
                    <a:gd name="connsiteX0-4997" fmla="*/ 632841 w 1233820"/>
                    <a:gd name="connsiteY0-4998" fmla="*/ 0 h 2210903"/>
                    <a:gd name="connsiteX1-4999" fmla="*/ 661043 w 1233820"/>
                    <a:gd name="connsiteY1-5000" fmla="*/ 2544 h 2210903"/>
                    <a:gd name="connsiteX2-5001" fmla="*/ 688164 w 1233820"/>
                    <a:gd name="connsiteY2-5002" fmla="*/ 27193 h 2210903"/>
                    <a:gd name="connsiteX3-5003" fmla="*/ 1046228 w 1233820"/>
                    <a:gd name="connsiteY3-5004" fmla="*/ 590488 h 2210903"/>
                    <a:gd name="connsiteX4-5005" fmla="*/ 1047880 w 1233820"/>
                    <a:gd name="connsiteY4-5006" fmla="*/ 600171 h 2210903"/>
                    <a:gd name="connsiteX5-5007" fmla="*/ 1067782 w 1233820"/>
                    <a:gd name="connsiteY5-5008" fmla="*/ 654550 h 2210903"/>
                    <a:gd name="connsiteX6-5009" fmla="*/ 1136618 w 1233820"/>
                    <a:gd name="connsiteY6-5010" fmla="*/ 1109858 h 2210903"/>
                    <a:gd name="connsiteX7-5011" fmla="*/ 1105512 w 1233820"/>
                    <a:gd name="connsiteY7-5012" fmla="*/ 1418432 h 2210903"/>
                    <a:gd name="connsiteX8-5013" fmla="*/ 1084559 w 1233820"/>
                    <a:gd name="connsiteY8-5014" fmla="*/ 1499920 h 2210903"/>
                    <a:gd name="connsiteX9-5015" fmla="*/ 1104142 w 1233820"/>
                    <a:gd name="connsiteY9-5016" fmla="*/ 1545062 h 2210903"/>
                    <a:gd name="connsiteX10-5017" fmla="*/ 1125826 w 1233820"/>
                    <a:gd name="connsiteY10-5018" fmla="*/ 1611235 h 2210903"/>
                    <a:gd name="connsiteX11-5019" fmla="*/ 1127819 w 1233820"/>
                    <a:gd name="connsiteY11-5020" fmla="*/ 1620918 h 2210903"/>
                    <a:gd name="connsiteX12-5021" fmla="*/ 1151835 w 1233820"/>
                    <a:gd name="connsiteY12-5022" fmla="*/ 1675297 h 2210903"/>
                    <a:gd name="connsiteX13-5023" fmla="*/ 1233820 w 1233820"/>
                    <a:gd name="connsiteY13-5024" fmla="*/ 2136689 h 2210903"/>
                    <a:gd name="connsiteX14-5025" fmla="*/ 1232230 w 1233820"/>
                    <a:gd name="connsiteY14-5026" fmla="*/ 2210903 h 2210903"/>
                    <a:gd name="connsiteX15-5027" fmla="*/ 1168198 w 1233820"/>
                    <a:gd name="connsiteY15-5028" fmla="*/ 2195750 h 2210903"/>
                    <a:gd name="connsiteX16-5029" fmla="*/ 958076 w 1233820"/>
                    <a:gd name="connsiteY16-5030" fmla="*/ 2093400 h 2210903"/>
                    <a:gd name="connsiteX17-5031" fmla="*/ 899871 w 1233820"/>
                    <a:gd name="connsiteY17-5032" fmla="*/ 2058040 h 2210903"/>
                    <a:gd name="connsiteX18-5033" fmla="*/ 843790 w 1233820"/>
                    <a:gd name="connsiteY18-5034" fmla="*/ 2065165 h 2210903"/>
                    <a:gd name="connsiteX19-5035" fmla="*/ 649444 w 1233820"/>
                    <a:gd name="connsiteY19-5036" fmla="*/ 2074979 h 2210903"/>
                    <a:gd name="connsiteX20-5037" fmla="*/ 455097 w 1233820"/>
                    <a:gd name="connsiteY20-5038" fmla="*/ 2065165 h 2210903"/>
                    <a:gd name="connsiteX21-5039" fmla="*/ 399017 w 1233820"/>
                    <a:gd name="connsiteY21-5040" fmla="*/ 2058040 h 2210903"/>
                    <a:gd name="connsiteX22-5041" fmla="*/ 331533 w 1233820"/>
                    <a:gd name="connsiteY22-5042" fmla="*/ 2051642 h 2210903"/>
                    <a:gd name="connsiteX23-5043" fmla="*/ 95892 w 1233820"/>
                    <a:gd name="connsiteY23-5044" fmla="*/ 2175451 h 2210903"/>
                    <a:gd name="connsiteX24-5045" fmla="*/ 0 w 1233820"/>
                    <a:gd name="connsiteY24-5046" fmla="*/ 2190518 h 2210903"/>
                    <a:gd name="connsiteX25-5047" fmla="*/ 196326 w 1233820"/>
                    <a:gd name="connsiteY25-5048" fmla="*/ 2090637 h 2210903"/>
                    <a:gd name="connsiteX26-5049" fmla="*/ 372547 w 1233820"/>
                    <a:gd name="connsiteY26-5050" fmla="*/ 2018662 h 2210903"/>
                    <a:gd name="connsiteX27-5051" fmla="*/ 581311 w 1233820"/>
                    <a:gd name="connsiteY27-5052" fmla="*/ 2039125 h 2210903"/>
                    <a:gd name="connsiteX28-5053" fmla="*/ 814117 w 1233820"/>
                    <a:gd name="connsiteY28-5054" fmla="*/ 2020665 h 2210903"/>
                    <a:gd name="connsiteX29-5055" fmla="*/ 891545 w 1233820"/>
                    <a:gd name="connsiteY29-5056" fmla="*/ 2031687 h 2210903"/>
                    <a:gd name="connsiteX30-5057" fmla="*/ 1117686 w 1233820"/>
                    <a:gd name="connsiteY30-5058" fmla="*/ 2132516 h 2210903"/>
                    <a:gd name="connsiteX31-5059" fmla="*/ 1191317 w 1233820"/>
                    <a:gd name="connsiteY31-5060" fmla="*/ 2147989 h 2210903"/>
                    <a:gd name="connsiteX32-5061" fmla="*/ 1125351 w 1233820"/>
                    <a:gd name="connsiteY32-5062" fmla="*/ 1709415 h 2210903"/>
                    <a:gd name="connsiteX33-5063" fmla="*/ 1065702 w 1233820"/>
                    <a:gd name="connsiteY33-5064" fmla="*/ 1564733 h 2210903"/>
                    <a:gd name="connsiteX34-5065" fmla="*/ 1036009 w 1233820"/>
                    <a:gd name="connsiteY34-5066" fmla="*/ 1490954 h 2210903"/>
                    <a:gd name="connsiteX35-5067" fmla="*/ 1048997 w 1233820"/>
                    <a:gd name="connsiteY35-5068" fmla="*/ 1444799 h 2210903"/>
                    <a:gd name="connsiteX36-5069" fmla="*/ 1072086 w 1233820"/>
                    <a:gd name="connsiteY36-5070" fmla="*/ 1351141 h 2210903"/>
                    <a:gd name="connsiteX37-5071" fmla="*/ 1096785 w 1233820"/>
                    <a:gd name="connsiteY37-5072" fmla="*/ 1042568 h 2210903"/>
                    <a:gd name="connsiteX38-5073" fmla="*/ 1021541 w 1233820"/>
                    <a:gd name="connsiteY38-5074" fmla="*/ 603485 h 2210903"/>
                    <a:gd name="connsiteX39-5075" fmla="*/ 978145 w 1233820"/>
                    <a:gd name="connsiteY39-5076" fmla="*/ 457837 h 2210903"/>
                    <a:gd name="connsiteX40-5077" fmla="*/ 679221 w 1233820"/>
                    <a:gd name="connsiteY40-5078" fmla="*/ 46895 h 2210903"/>
                    <a:gd name="connsiteX41-5079" fmla="*/ 659045 w 1233820"/>
                    <a:gd name="connsiteY41-5080" fmla="*/ 28832 h 2210903"/>
                    <a:gd name="connsiteX42-5081" fmla="*/ 632841 w 1233820"/>
                    <a:gd name="connsiteY42-5082" fmla="*/ 0 h 2210903"/>
                    <a:gd name="connsiteX0-5083" fmla="*/ 632841 w 1233820"/>
                    <a:gd name="connsiteY0-5084" fmla="*/ 0 h 2210903"/>
                    <a:gd name="connsiteX1-5085" fmla="*/ 661043 w 1233820"/>
                    <a:gd name="connsiteY1-5086" fmla="*/ 2544 h 2210903"/>
                    <a:gd name="connsiteX2-5087" fmla="*/ 688164 w 1233820"/>
                    <a:gd name="connsiteY2-5088" fmla="*/ 27193 h 2210903"/>
                    <a:gd name="connsiteX3-5089" fmla="*/ 1046228 w 1233820"/>
                    <a:gd name="connsiteY3-5090" fmla="*/ 590488 h 2210903"/>
                    <a:gd name="connsiteX4-5091" fmla="*/ 1047880 w 1233820"/>
                    <a:gd name="connsiteY4-5092" fmla="*/ 600171 h 2210903"/>
                    <a:gd name="connsiteX5-5093" fmla="*/ 1067782 w 1233820"/>
                    <a:gd name="connsiteY5-5094" fmla="*/ 654550 h 2210903"/>
                    <a:gd name="connsiteX6-5095" fmla="*/ 1136618 w 1233820"/>
                    <a:gd name="connsiteY6-5096" fmla="*/ 1109858 h 2210903"/>
                    <a:gd name="connsiteX7-5097" fmla="*/ 1105512 w 1233820"/>
                    <a:gd name="connsiteY7-5098" fmla="*/ 1418432 h 2210903"/>
                    <a:gd name="connsiteX8-5099" fmla="*/ 1084559 w 1233820"/>
                    <a:gd name="connsiteY8-5100" fmla="*/ 1499920 h 2210903"/>
                    <a:gd name="connsiteX9-5101" fmla="*/ 1104142 w 1233820"/>
                    <a:gd name="connsiteY9-5102" fmla="*/ 1545062 h 2210903"/>
                    <a:gd name="connsiteX10-5103" fmla="*/ 1125826 w 1233820"/>
                    <a:gd name="connsiteY10-5104" fmla="*/ 1611235 h 2210903"/>
                    <a:gd name="connsiteX11-5105" fmla="*/ 1127819 w 1233820"/>
                    <a:gd name="connsiteY11-5106" fmla="*/ 1620918 h 2210903"/>
                    <a:gd name="connsiteX12-5107" fmla="*/ 1151835 w 1233820"/>
                    <a:gd name="connsiteY12-5108" fmla="*/ 1675297 h 2210903"/>
                    <a:gd name="connsiteX13-5109" fmla="*/ 1233820 w 1233820"/>
                    <a:gd name="connsiteY13-5110" fmla="*/ 2136689 h 2210903"/>
                    <a:gd name="connsiteX14-5111" fmla="*/ 1232230 w 1233820"/>
                    <a:gd name="connsiteY14-5112" fmla="*/ 2210903 h 2210903"/>
                    <a:gd name="connsiteX15-5113" fmla="*/ 1168198 w 1233820"/>
                    <a:gd name="connsiteY15-5114" fmla="*/ 2195750 h 2210903"/>
                    <a:gd name="connsiteX16-5115" fmla="*/ 958076 w 1233820"/>
                    <a:gd name="connsiteY16-5116" fmla="*/ 2093400 h 2210903"/>
                    <a:gd name="connsiteX17-5117" fmla="*/ 899871 w 1233820"/>
                    <a:gd name="connsiteY17-5118" fmla="*/ 2058040 h 2210903"/>
                    <a:gd name="connsiteX18-5119" fmla="*/ 843790 w 1233820"/>
                    <a:gd name="connsiteY18-5120" fmla="*/ 2065165 h 2210903"/>
                    <a:gd name="connsiteX19-5121" fmla="*/ 649444 w 1233820"/>
                    <a:gd name="connsiteY19-5122" fmla="*/ 2074979 h 2210903"/>
                    <a:gd name="connsiteX20-5123" fmla="*/ 455097 w 1233820"/>
                    <a:gd name="connsiteY20-5124" fmla="*/ 2065165 h 2210903"/>
                    <a:gd name="connsiteX21-5125" fmla="*/ 399017 w 1233820"/>
                    <a:gd name="connsiteY21-5126" fmla="*/ 2058040 h 2210903"/>
                    <a:gd name="connsiteX22-5127" fmla="*/ 331533 w 1233820"/>
                    <a:gd name="connsiteY22-5128" fmla="*/ 2051642 h 2210903"/>
                    <a:gd name="connsiteX23-5129" fmla="*/ 95892 w 1233820"/>
                    <a:gd name="connsiteY23-5130" fmla="*/ 2175451 h 2210903"/>
                    <a:gd name="connsiteX24-5131" fmla="*/ 0 w 1233820"/>
                    <a:gd name="connsiteY24-5132" fmla="*/ 2190518 h 2210903"/>
                    <a:gd name="connsiteX25-5133" fmla="*/ 196326 w 1233820"/>
                    <a:gd name="connsiteY25-5134" fmla="*/ 2090637 h 2210903"/>
                    <a:gd name="connsiteX26-5135" fmla="*/ 372547 w 1233820"/>
                    <a:gd name="connsiteY26-5136" fmla="*/ 2018662 h 2210903"/>
                    <a:gd name="connsiteX27-5137" fmla="*/ 581311 w 1233820"/>
                    <a:gd name="connsiteY27-5138" fmla="*/ 2039125 h 2210903"/>
                    <a:gd name="connsiteX28-5139" fmla="*/ 814117 w 1233820"/>
                    <a:gd name="connsiteY28-5140" fmla="*/ 2020665 h 2210903"/>
                    <a:gd name="connsiteX29-5141" fmla="*/ 891545 w 1233820"/>
                    <a:gd name="connsiteY29-5142" fmla="*/ 2031687 h 2210903"/>
                    <a:gd name="connsiteX30-5143" fmla="*/ 1117686 w 1233820"/>
                    <a:gd name="connsiteY30-5144" fmla="*/ 2132516 h 2210903"/>
                    <a:gd name="connsiteX31-5145" fmla="*/ 1191317 w 1233820"/>
                    <a:gd name="connsiteY31-5146" fmla="*/ 2147989 h 2210903"/>
                    <a:gd name="connsiteX32-5147" fmla="*/ 1125351 w 1233820"/>
                    <a:gd name="connsiteY32-5148" fmla="*/ 1709415 h 2210903"/>
                    <a:gd name="connsiteX33-5149" fmla="*/ 1065702 w 1233820"/>
                    <a:gd name="connsiteY33-5150" fmla="*/ 1564733 h 2210903"/>
                    <a:gd name="connsiteX34-5151" fmla="*/ 1036009 w 1233820"/>
                    <a:gd name="connsiteY34-5152" fmla="*/ 1490954 h 2210903"/>
                    <a:gd name="connsiteX35-5153" fmla="*/ 1048997 w 1233820"/>
                    <a:gd name="connsiteY35-5154" fmla="*/ 1444799 h 2210903"/>
                    <a:gd name="connsiteX36-5155" fmla="*/ 1072086 w 1233820"/>
                    <a:gd name="connsiteY36-5156" fmla="*/ 1351141 h 2210903"/>
                    <a:gd name="connsiteX37-5157" fmla="*/ 1096785 w 1233820"/>
                    <a:gd name="connsiteY37-5158" fmla="*/ 1042568 h 2210903"/>
                    <a:gd name="connsiteX38-5159" fmla="*/ 1021541 w 1233820"/>
                    <a:gd name="connsiteY38-5160" fmla="*/ 603485 h 2210903"/>
                    <a:gd name="connsiteX39-5161" fmla="*/ 978145 w 1233820"/>
                    <a:gd name="connsiteY39-5162" fmla="*/ 457837 h 2210903"/>
                    <a:gd name="connsiteX40-5163" fmla="*/ 679221 w 1233820"/>
                    <a:gd name="connsiteY40-5164" fmla="*/ 46895 h 2210903"/>
                    <a:gd name="connsiteX41-5165" fmla="*/ 659045 w 1233820"/>
                    <a:gd name="connsiteY41-5166" fmla="*/ 28832 h 2210903"/>
                    <a:gd name="connsiteX42-5167" fmla="*/ 632841 w 1233820"/>
                    <a:gd name="connsiteY42-5168" fmla="*/ 0 h 2210903"/>
                    <a:gd name="connsiteX0-5169" fmla="*/ 632841 w 1233820"/>
                    <a:gd name="connsiteY0-5170" fmla="*/ 0 h 2210903"/>
                    <a:gd name="connsiteX1-5171" fmla="*/ 661043 w 1233820"/>
                    <a:gd name="connsiteY1-5172" fmla="*/ 2544 h 2210903"/>
                    <a:gd name="connsiteX2-5173" fmla="*/ 688164 w 1233820"/>
                    <a:gd name="connsiteY2-5174" fmla="*/ 27193 h 2210903"/>
                    <a:gd name="connsiteX3-5175" fmla="*/ 1046228 w 1233820"/>
                    <a:gd name="connsiteY3-5176" fmla="*/ 590488 h 2210903"/>
                    <a:gd name="connsiteX4-5177" fmla="*/ 1047880 w 1233820"/>
                    <a:gd name="connsiteY4-5178" fmla="*/ 600171 h 2210903"/>
                    <a:gd name="connsiteX5-5179" fmla="*/ 1067782 w 1233820"/>
                    <a:gd name="connsiteY5-5180" fmla="*/ 654550 h 2210903"/>
                    <a:gd name="connsiteX6-5181" fmla="*/ 1136618 w 1233820"/>
                    <a:gd name="connsiteY6-5182" fmla="*/ 1109858 h 2210903"/>
                    <a:gd name="connsiteX7-5183" fmla="*/ 1105512 w 1233820"/>
                    <a:gd name="connsiteY7-5184" fmla="*/ 1418432 h 2210903"/>
                    <a:gd name="connsiteX8-5185" fmla="*/ 1084559 w 1233820"/>
                    <a:gd name="connsiteY8-5186" fmla="*/ 1499920 h 2210903"/>
                    <a:gd name="connsiteX9-5187" fmla="*/ 1104142 w 1233820"/>
                    <a:gd name="connsiteY9-5188" fmla="*/ 1545062 h 2210903"/>
                    <a:gd name="connsiteX10-5189" fmla="*/ 1125826 w 1233820"/>
                    <a:gd name="connsiteY10-5190" fmla="*/ 1611235 h 2210903"/>
                    <a:gd name="connsiteX11-5191" fmla="*/ 1127819 w 1233820"/>
                    <a:gd name="connsiteY11-5192" fmla="*/ 1620918 h 2210903"/>
                    <a:gd name="connsiteX12-5193" fmla="*/ 1151835 w 1233820"/>
                    <a:gd name="connsiteY12-5194" fmla="*/ 1675297 h 2210903"/>
                    <a:gd name="connsiteX13-5195" fmla="*/ 1233820 w 1233820"/>
                    <a:gd name="connsiteY13-5196" fmla="*/ 2136689 h 2210903"/>
                    <a:gd name="connsiteX14-5197" fmla="*/ 1232230 w 1233820"/>
                    <a:gd name="connsiteY14-5198" fmla="*/ 2210903 h 2210903"/>
                    <a:gd name="connsiteX15-5199" fmla="*/ 1168198 w 1233820"/>
                    <a:gd name="connsiteY15-5200" fmla="*/ 2195750 h 2210903"/>
                    <a:gd name="connsiteX16-5201" fmla="*/ 958076 w 1233820"/>
                    <a:gd name="connsiteY16-5202" fmla="*/ 2093400 h 2210903"/>
                    <a:gd name="connsiteX17-5203" fmla="*/ 899871 w 1233820"/>
                    <a:gd name="connsiteY17-5204" fmla="*/ 2058040 h 2210903"/>
                    <a:gd name="connsiteX18-5205" fmla="*/ 843790 w 1233820"/>
                    <a:gd name="connsiteY18-5206" fmla="*/ 2065165 h 2210903"/>
                    <a:gd name="connsiteX19-5207" fmla="*/ 649444 w 1233820"/>
                    <a:gd name="connsiteY19-5208" fmla="*/ 2074979 h 2210903"/>
                    <a:gd name="connsiteX20-5209" fmla="*/ 455097 w 1233820"/>
                    <a:gd name="connsiteY20-5210" fmla="*/ 2065165 h 2210903"/>
                    <a:gd name="connsiteX21-5211" fmla="*/ 399017 w 1233820"/>
                    <a:gd name="connsiteY21-5212" fmla="*/ 2058040 h 2210903"/>
                    <a:gd name="connsiteX22-5213" fmla="*/ 331533 w 1233820"/>
                    <a:gd name="connsiteY22-5214" fmla="*/ 2051642 h 2210903"/>
                    <a:gd name="connsiteX23-5215" fmla="*/ 95892 w 1233820"/>
                    <a:gd name="connsiteY23-5216" fmla="*/ 2175451 h 2210903"/>
                    <a:gd name="connsiteX24-5217" fmla="*/ 0 w 1233820"/>
                    <a:gd name="connsiteY24-5218" fmla="*/ 2190518 h 2210903"/>
                    <a:gd name="connsiteX25-5219" fmla="*/ 196326 w 1233820"/>
                    <a:gd name="connsiteY25-5220" fmla="*/ 2090637 h 2210903"/>
                    <a:gd name="connsiteX26-5221" fmla="*/ 372547 w 1233820"/>
                    <a:gd name="connsiteY26-5222" fmla="*/ 2018662 h 2210903"/>
                    <a:gd name="connsiteX27-5223" fmla="*/ 581311 w 1233820"/>
                    <a:gd name="connsiteY27-5224" fmla="*/ 2039125 h 2210903"/>
                    <a:gd name="connsiteX28-5225" fmla="*/ 814117 w 1233820"/>
                    <a:gd name="connsiteY28-5226" fmla="*/ 2020665 h 2210903"/>
                    <a:gd name="connsiteX29-5227" fmla="*/ 891545 w 1233820"/>
                    <a:gd name="connsiteY29-5228" fmla="*/ 2031687 h 2210903"/>
                    <a:gd name="connsiteX30-5229" fmla="*/ 1117686 w 1233820"/>
                    <a:gd name="connsiteY30-5230" fmla="*/ 2132516 h 2210903"/>
                    <a:gd name="connsiteX31-5231" fmla="*/ 1191317 w 1233820"/>
                    <a:gd name="connsiteY31-5232" fmla="*/ 2147989 h 2210903"/>
                    <a:gd name="connsiteX32-5233" fmla="*/ 1125351 w 1233820"/>
                    <a:gd name="connsiteY32-5234" fmla="*/ 1709415 h 2210903"/>
                    <a:gd name="connsiteX33-5235" fmla="*/ 1065702 w 1233820"/>
                    <a:gd name="connsiteY33-5236" fmla="*/ 1564733 h 2210903"/>
                    <a:gd name="connsiteX34-5237" fmla="*/ 1036009 w 1233820"/>
                    <a:gd name="connsiteY34-5238" fmla="*/ 1490954 h 2210903"/>
                    <a:gd name="connsiteX35-5239" fmla="*/ 1048997 w 1233820"/>
                    <a:gd name="connsiteY35-5240" fmla="*/ 1444799 h 2210903"/>
                    <a:gd name="connsiteX36-5241" fmla="*/ 1072086 w 1233820"/>
                    <a:gd name="connsiteY36-5242" fmla="*/ 1351141 h 2210903"/>
                    <a:gd name="connsiteX37-5243" fmla="*/ 1096785 w 1233820"/>
                    <a:gd name="connsiteY37-5244" fmla="*/ 1042568 h 2210903"/>
                    <a:gd name="connsiteX38-5245" fmla="*/ 1021541 w 1233820"/>
                    <a:gd name="connsiteY38-5246" fmla="*/ 603485 h 2210903"/>
                    <a:gd name="connsiteX39-5247" fmla="*/ 978145 w 1233820"/>
                    <a:gd name="connsiteY39-5248" fmla="*/ 457837 h 2210903"/>
                    <a:gd name="connsiteX40-5249" fmla="*/ 679221 w 1233820"/>
                    <a:gd name="connsiteY40-5250" fmla="*/ 46895 h 2210903"/>
                    <a:gd name="connsiteX41-5251" fmla="*/ 659045 w 1233820"/>
                    <a:gd name="connsiteY41-5252" fmla="*/ 28832 h 2210903"/>
                    <a:gd name="connsiteX42-5253" fmla="*/ 632841 w 1233820"/>
                    <a:gd name="connsiteY42-5254" fmla="*/ 0 h 2210903"/>
                    <a:gd name="connsiteX0-5255" fmla="*/ 632841 w 1233820"/>
                    <a:gd name="connsiteY0-5256" fmla="*/ 0 h 2210903"/>
                    <a:gd name="connsiteX1-5257" fmla="*/ 661043 w 1233820"/>
                    <a:gd name="connsiteY1-5258" fmla="*/ 2544 h 2210903"/>
                    <a:gd name="connsiteX2-5259" fmla="*/ 688164 w 1233820"/>
                    <a:gd name="connsiteY2-5260" fmla="*/ 27193 h 2210903"/>
                    <a:gd name="connsiteX3-5261" fmla="*/ 1046228 w 1233820"/>
                    <a:gd name="connsiteY3-5262" fmla="*/ 590488 h 2210903"/>
                    <a:gd name="connsiteX4-5263" fmla="*/ 1047880 w 1233820"/>
                    <a:gd name="connsiteY4-5264" fmla="*/ 600171 h 2210903"/>
                    <a:gd name="connsiteX5-5265" fmla="*/ 1067782 w 1233820"/>
                    <a:gd name="connsiteY5-5266" fmla="*/ 654550 h 2210903"/>
                    <a:gd name="connsiteX6-5267" fmla="*/ 1136618 w 1233820"/>
                    <a:gd name="connsiteY6-5268" fmla="*/ 1109858 h 2210903"/>
                    <a:gd name="connsiteX7-5269" fmla="*/ 1105512 w 1233820"/>
                    <a:gd name="connsiteY7-5270" fmla="*/ 1418432 h 2210903"/>
                    <a:gd name="connsiteX8-5271" fmla="*/ 1084559 w 1233820"/>
                    <a:gd name="connsiteY8-5272" fmla="*/ 1499920 h 2210903"/>
                    <a:gd name="connsiteX9-5273" fmla="*/ 1104142 w 1233820"/>
                    <a:gd name="connsiteY9-5274" fmla="*/ 1545062 h 2210903"/>
                    <a:gd name="connsiteX10-5275" fmla="*/ 1125826 w 1233820"/>
                    <a:gd name="connsiteY10-5276" fmla="*/ 1611235 h 2210903"/>
                    <a:gd name="connsiteX11-5277" fmla="*/ 1127819 w 1233820"/>
                    <a:gd name="connsiteY11-5278" fmla="*/ 1620918 h 2210903"/>
                    <a:gd name="connsiteX12-5279" fmla="*/ 1151835 w 1233820"/>
                    <a:gd name="connsiteY12-5280" fmla="*/ 1675297 h 2210903"/>
                    <a:gd name="connsiteX13-5281" fmla="*/ 1233820 w 1233820"/>
                    <a:gd name="connsiteY13-5282" fmla="*/ 2136689 h 2210903"/>
                    <a:gd name="connsiteX14-5283" fmla="*/ 1232230 w 1233820"/>
                    <a:gd name="connsiteY14-5284" fmla="*/ 2210903 h 2210903"/>
                    <a:gd name="connsiteX15-5285" fmla="*/ 1168198 w 1233820"/>
                    <a:gd name="connsiteY15-5286" fmla="*/ 2195750 h 2210903"/>
                    <a:gd name="connsiteX16-5287" fmla="*/ 958076 w 1233820"/>
                    <a:gd name="connsiteY16-5288" fmla="*/ 2093400 h 2210903"/>
                    <a:gd name="connsiteX17-5289" fmla="*/ 899871 w 1233820"/>
                    <a:gd name="connsiteY17-5290" fmla="*/ 2058040 h 2210903"/>
                    <a:gd name="connsiteX18-5291" fmla="*/ 843790 w 1233820"/>
                    <a:gd name="connsiteY18-5292" fmla="*/ 2065165 h 2210903"/>
                    <a:gd name="connsiteX19-5293" fmla="*/ 649444 w 1233820"/>
                    <a:gd name="connsiteY19-5294" fmla="*/ 2074979 h 2210903"/>
                    <a:gd name="connsiteX20-5295" fmla="*/ 455097 w 1233820"/>
                    <a:gd name="connsiteY20-5296" fmla="*/ 2065165 h 2210903"/>
                    <a:gd name="connsiteX21-5297" fmla="*/ 399017 w 1233820"/>
                    <a:gd name="connsiteY21-5298" fmla="*/ 2058040 h 2210903"/>
                    <a:gd name="connsiteX22-5299" fmla="*/ 331533 w 1233820"/>
                    <a:gd name="connsiteY22-5300" fmla="*/ 2051642 h 2210903"/>
                    <a:gd name="connsiteX23-5301" fmla="*/ 95892 w 1233820"/>
                    <a:gd name="connsiteY23-5302" fmla="*/ 2175451 h 2210903"/>
                    <a:gd name="connsiteX24-5303" fmla="*/ 0 w 1233820"/>
                    <a:gd name="connsiteY24-5304" fmla="*/ 2190518 h 2210903"/>
                    <a:gd name="connsiteX25-5305" fmla="*/ 196326 w 1233820"/>
                    <a:gd name="connsiteY25-5306" fmla="*/ 2090637 h 2210903"/>
                    <a:gd name="connsiteX26-5307" fmla="*/ 372547 w 1233820"/>
                    <a:gd name="connsiteY26-5308" fmla="*/ 2018662 h 2210903"/>
                    <a:gd name="connsiteX27-5309" fmla="*/ 581311 w 1233820"/>
                    <a:gd name="connsiteY27-5310" fmla="*/ 2039125 h 2210903"/>
                    <a:gd name="connsiteX28-5311" fmla="*/ 814117 w 1233820"/>
                    <a:gd name="connsiteY28-5312" fmla="*/ 2020665 h 2210903"/>
                    <a:gd name="connsiteX29-5313" fmla="*/ 891545 w 1233820"/>
                    <a:gd name="connsiteY29-5314" fmla="*/ 2031687 h 2210903"/>
                    <a:gd name="connsiteX30-5315" fmla="*/ 1117686 w 1233820"/>
                    <a:gd name="connsiteY30-5316" fmla="*/ 2132516 h 2210903"/>
                    <a:gd name="connsiteX31-5317" fmla="*/ 1191317 w 1233820"/>
                    <a:gd name="connsiteY31-5318" fmla="*/ 2147989 h 2210903"/>
                    <a:gd name="connsiteX32-5319" fmla="*/ 1125351 w 1233820"/>
                    <a:gd name="connsiteY32-5320" fmla="*/ 1709415 h 2210903"/>
                    <a:gd name="connsiteX33-5321" fmla="*/ 1065702 w 1233820"/>
                    <a:gd name="connsiteY33-5322" fmla="*/ 1564733 h 2210903"/>
                    <a:gd name="connsiteX34-5323" fmla="*/ 1036009 w 1233820"/>
                    <a:gd name="connsiteY34-5324" fmla="*/ 1490954 h 2210903"/>
                    <a:gd name="connsiteX35-5325" fmla="*/ 1048997 w 1233820"/>
                    <a:gd name="connsiteY35-5326" fmla="*/ 1444799 h 2210903"/>
                    <a:gd name="connsiteX36-5327" fmla="*/ 1072086 w 1233820"/>
                    <a:gd name="connsiteY36-5328" fmla="*/ 1351141 h 2210903"/>
                    <a:gd name="connsiteX37-5329" fmla="*/ 1096785 w 1233820"/>
                    <a:gd name="connsiteY37-5330" fmla="*/ 1042568 h 2210903"/>
                    <a:gd name="connsiteX38-5331" fmla="*/ 1021541 w 1233820"/>
                    <a:gd name="connsiteY38-5332" fmla="*/ 603485 h 2210903"/>
                    <a:gd name="connsiteX39-5333" fmla="*/ 920477 w 1233820"/>
                    <a:gd name="connsiteY39-5334" fmla="*/ 478119 h 2210903"/>
                    <a:gd name="connsiteX40-5335" fmla="*/ 679221 w 1233820"/>
                    <a:gd name="connsiteY40-5336" fmla="*/ 46895 h 2210903"/>
                    <a:gd name="connsiteX41-5337" fmla="*/ 659045 w 1233820"/>
                    <a:gd name="connsiteY41-5338" fmla="*/ 28832 h 2210903"/>
                    <a:gd name="connsiteX42-5339" fmla="*/ 632841 w 1233820"/>
                    <a:gd name="connsiteY42-5340" fmla="*/ 0 h 2210903"/>
                    <a:gd name="connsiteX0-5341" fmla="*/ 632841 w 1233820"/>
                    <a:gd name="connsiteY0-5342" fmla="*/ 0 h 2210903"/>
                    <a:gd name="connsiteX1-5343" fmla="*/ 661043 w 1233820"/>
                    <a:gd name="connsiteY1-5344" fmla="*/ 2544 h 2210903"/>
                    <a:gd name="connsiteX2-5345" fmla="*/ 711658 w 1233820"/>
                    <a:gd name="connsiteY2-5346" fmla="*/ 27193 h 2210903"/>
                    <a:gd name="connsiteX3-5347" fmla="*/ 1046228 w 1233820"/>
                    <a:gd name="connsiteY3-5348" fmla="*/ 590488 h 2210903"/>
                    <a:gd name="connsiteX4-5349" fmla="*/ 1047880 w 1233820"/>
                    <a:gd name="connsiteY4-5350" fmla="*/ 600171 h 2210903"/>
                    <a:gd name="connsiteX5-5351" fmla="*/ 1067782 w 1233820"/>
                    <a:gd name="connsiteY5-5352" fmla="*/ 654550 h 2210903"/>
                    <a:gd name="connsiteX6-5353" fmla="*/ 1136618 w 1233820"/>
                    <a:gd name="connsiteY6-5354" fmla="*/ 1109858 h 2210903"/>
                    <a:gd name="connsiteX7-5355" fmla="*/ 1105512 w 1233820"/>
                    <a:gd name="connsiteY7-5356" fmla="*/ 1418432 h 2210903"/>
                    <a:gd name="connsiteX8-5357" fmla="*/ 1084559 w 1233820"/>
                    <a:gd name="connsiteY8-5358" fmla="*/ 1499920 h 2210903"/>
                    <a:gd name="connsiteX9-5359" fmla="*/ 1104142 w 1233820"/>
                    <a:gd name="connsiteY9-5360" fmla="*/ 1545062 h 2210903"/>
                    <a:gd name="connsiteX10-5361" fmla="*/ 1125826 w 1233820"/>
                    <a:gd name="connsiteY10-5362" fmla="*/ 1611235 h 2210903"/>
                    <a:gd name="connsiteX11-5363" fmla="*/ 1127819 w 1233820"/>
                    <a:gd name="connsiteY11-5364" fmla="*/ 1620918 h 2210903"/>
                    <a:gd name="connsiteX12-5365" fmla="*/ 1151835 w 1233820"/>
                    <a:gd name="connsiteY12-5366" fmla="*/ 1675297 h 2210903"/>
                    <a:gd name="connsiteX13-5367" fmla="*/ 1233820 w 1233820"/>
                    <a:gd name="connsiteY13-5368" fmla="*/ 2136689 h 2210903"/>
                    <a:gd name="connsiteX14-5369" fmla="*/ 1232230 w 1233820"/>
                    <a:gd name="connsiteY14-5370" fmla="*/ 2210903 h 2210903"/>
                    <a:gd name="connsiteX15-5371" fmla="*/ 1168198 w 1233820"/>
                    <a:gd name="connsiteY15-5372" fmla="*/ 2195750 h 2210903"/>
                    <a:gd name="connsiteX16-5373" fmla="*/ 958076 w 1233820"/>
                    <a:gd name="connsiteY16-5374" fmla="*/ 2093400 h 2210903"/>
                    <a:gd name="connsiteX17-5375" fmla="*/ 899871 w 1233820"/>
                    <a:gd name="connsiteY17-5376" fmla="*/ 2058040 h 2210903"/>
                    <a:gd name="connsiteX18-5377" fmla="*/ 843790 w 1233820"/>
                    <a:gd name="connsiteY18-5378" fmla="*/ 2065165 h 2210903"/>
                    <a:gd name="connsiteX19-5379" fmla="*/ 649444 w 1233820"/>
                    <a:gd name="connsiteY19-5380" fmla="*/ 2074979 h 2210903"/>
                    <a:gd name="connsiteX20-5381" fmla="*/ 455097 w 1233820"/>
                    <a:gd name="connsiteY20-5382" fmla="*/ 2065165 h 2210903"/>
                    <a:gd name="connsiteX21-5383" fmla="*/ 399017 w 1233820"/>
                    <a:gd name="connsiteY21-5384" fmla="*/ 2058040 h 2210903"/>
                    <a:gd name="connsiteX22-5385" fmla="*/ 331533 w 1233820"/>
                    <a:gd name="connsiteY22-5386" fmla="*/ 2051642 h 2210903"/>
                    <a:gd name="connsiteX23-5387" fmla="*/ 95892 w 1233820"/>
                    <a:gd name="connsiteY23-5388" fmla="*/ 2175451 h 2210903"/>
                    <a:gd name="connsiteX24-5389" fmla="*/ 0 w 1233820"/>
                    <a:gd name="connsiteY24-5390" fmla="*/ 2190518 h 2210903"/>
                    <a:gd name="connsiteX25-5391" fmla="*/ 196326 w 1233820"/>
                    <a:gd name="connsiteY25-5392" fmla="*/ 2090637 h 2210903"/>
                    <a:gd name="connsiteX26-5393" fmla="*/ 372547 w 1233820"/>
                    <a:gd name="connsiteY26-5394" fmla="*/ 2018662 h 2210903"/>
                    <a:gd name="connsiteX27-5395" fmla="*/ 581311 w 1233820"/>
                    <a:gd name="connsiteY27-5396" fmla="*/ 2039125 h 2210903"/>
                    <a:gd name="connsiteX28-5397" fmla="*/ 814117 w 1233820"/>
                    <a:gd name="connsiteY28-5398" fmla="*/ 2020665 h 2210903"/>
                    <a:gd name="connsiteX29-5399" fmla="*/ 891545 w 1233820"/>
                    <a:gd name="connsiteY29-5400" fmla="*/ 2031687 h 2210903"/>
                    <a:gd name="connsiteX30-5401" fmla="*/ 1117686 w 1233820"/>
                    <a:gd name="connsiteY30-5402" fmla="*/ 2132516 h 2210903"/>
                    <a:gd name="connsiteX31-5403" fmla="*/ 1191317 w 1233820"/>
                    <a:gd name="connsiteY31-5404" fmla="*/ 2147989 h 2210903"/>
                    <a:gd name="connsiteX32-5405" fmla="*/ 1125351 w 1233820"/>
                    <a:gd name="connsiteY32-5406" fmla="*/ 1709415 h 2210903"/>
                    <a:gd name="connsiteX33-5407" fmla="*/ 1065702 w 1233820"/>
                    <a:gd name="connsiteY33-5408" fmla="*/ 1564733 h 2210903"/>
                    <a:gd name="connsiteX34-5409" fmla="*/ 1036009 w 1233820"/>
                    <a:gd name="connsiteY34-5410" fmla="*/ 1490954 h 2210903"/>
                    <a:gd name="connsiteX35-5411" fmla="*/ 1048997 w 1233820"/>
                    <a:gd name="connsiteY35-5412" fmla="*/ 1444799 h 2210903"/>
                    <a:gd name="connsiteX36-5413" fmla="*/ 1072086 w 1233820"/>
                    <a:gd name="connsiteY36-5414" fmla="*/ 1351141 h 2210903"/>
                    <a:gd name="connsiteX37-5415" fmla="*/ 1096785 w 1233820"/>
                    <a:gd name="connsiteY37-5416" fmla="*/ 1042568 h 2210903"/>
                    <a:gd name="connsiteX38-5417" fmla="*/ 1021541 w 1233820"/>
                    <a:gd name="connsiteY38-5418" fmla="*/ 603485 h 2210903"/>
                    <a:gd name="connsiteX39-5419" fmla="*/ 920477 w 1233820"/>
                    <a:gd name="connsiteY39-5420" fmla="*/ 478119 h 2210903"/>
                    <a:gd name="connsiteX40-5421" fmla="*/ 679221 w 1233820"/>
                    <a:gd name="connsiteY40-5422" fmla="*/ 46895 h 2210903"/>
                    <a:gd name="connsiteX41-5423" fmla="*/ 659045 w 1233820"/>
                    <a:gd name="connsiteY41-5424" fmla="*/ 28832 h 2210903"/>
                    <a:gd name="connsiteX42-5425" fmla="*/ 632841 w 1233820"/>
                    <a:gd name="connsiteY42-5426" fmla="*/ 0 h 2210903"/>
                    <a:gd name="connsiteX0-5427" fmla="*/ 632841 w 1233820"/>
                    <a:gd name="connsiteY0-5428" fmla="*/ 0 h 2210903"/>
                    <a:gd name="connsiteX1-5429" fmla="*/ 661043 w 1233820"/>
                    <a:gd name="connsiteY1-5430" fmla="*/ 2544 h 2210903"/>
                    <a:gd name="connsiteX2-5431" fmla="*/ 711658 w 1233820"/>
                    <a:gd name="connsiteY2-5432" fmla="*/ 27193 h 2210903"/>
                    <a:gd name="connsiteX3-5433" fmla="*/ 1046228 w 1233820"/>
                    <a:gd name="connsiteY3-5434" fmla="*/ 590488 h 2210903"/>
                    <a:gd name="connsiteX4-5435" fmla="*/ 1047880 w 1233820"/>
                    <a:gd name="connsiteY4-5436" fmla="*/ 600171 h 2210903"/>
                    <a:gd name="connsiteX5-5437" fmla="*/ 1067782 w 1233820"/>
                    <a:gd name="connsiteY5-5438" fmla="*/ 654550 h 2210903"/>
                    <a:gd name="connsiteX6-5439" fmla="*/ 1136618 w 1233820"/>
                    <a:gd name="connsiteY6-5440" fmla="*/ 1109858 h 2210903"/>
                    <a:gd name="connsiteX7-5441" fmla="*/ 1105512 w 1233820"/>
                    <a:gd name="connsiteY7-5442" fmla="*/ 1418432 h 2210903"/>
                    <a:gd name="connsiteX8-5443" fmla="*/ 1084559 w 1233820"/>
                    <a:gd name="connsiteY8-5444" fmla="*/ 1499920 h 2210903"/>
                    <a:gd name="connsiteX9-5445" fmla="*/ 1104142 w 1233820"/>
                    <a:gd name="connsiteY9-5446" fmla="*/ 1545062 h 2210903"/>
                    <a:gd name="connsiteX10-5447" fmla="*/ 1125826 w 1233820"/>
                    <a:gd name="connsiteY10-5448" fmla="*/ 1611235 h 2210903"/>
                    <a:gd name="connsiteX11-5449" fmla="*/ 1127819 w 1233820"/>
                    <a:gd name="connsiteY11-5450" fmla="*/ 1620918 h 2210903"/>
                    <a:gd name="connsiteX12-5451" fmla="*/ 1151835 w 1233820"/>
                    <a:gd name="connsiteY12-5452" fmla="*/ 1675297 h 2210903"/>
                    <a:gd name="connsiteX13-5453" fmla="*/ 1233820 w 1233820"/>
                    <a:gd name="connsiteY13-5454" fmla="*/ 2136689 h 2210903"/>
                    <a:gd name="connsiteX14-5455" fmla="*/ 1232230 w 1233820"/>
                    <a:gd name="connsiteY14-5456" fmla="*/ 2210903 h 2210903"/>
                    <a:gd name="connsiteX15-5457" fmla="*/ 1168198 w 1233820"/>
                    <a:gd name="connsiteY15-5458" fmla="*/ 2195750 h 2210903"/>
                    <a:gd name="connsiteX16-5459" fmla="*/ 958076 w 1233820"/>
                    <a:gd name="connsiteY16-5460" fmla="*/ 2093400 h 2210903"/>
                    <a:gd name="connsiteX17-5461" fmla="*/ 899871 w 1233820"/>
                    <a:gd name="connsiteY17-5462" fmla="*/ 2058040 h 2210903"/>
                    <a:gd name="connsiteX18-5463" fmla="*/ 843790 w 1233820"/>
                    <a:gd name="connsiteY18-5464" fmla="*/ 2065165 h 2210903"/>
                    <a:gd name="connsiteX19-5465" fmla="*/ 649444 w 1233820"/>
                    <a:gd name="connsiteY19-5466" fmla="*/ 2074979 h 2210903"/>
                    <a:gd name="connsiteX20-5467" fmla="*/ 455097 w 1233820"/>
                    <a:gd name="connsiteY20-5468" fmla="*/ 2065165 h 2210903"/>
                    <a:gd name="connsiteX21-5469" fmla="*/ 399017 w 1233820"/>
                    <a:gd name="connsiteY21-5470" fmla="*/ 2058040 h 2210903"/>
                    <a:gd name="connsiteX22-5471" fmla="*/ 331533 w 1233820"/>
                    <a:gd name="connsiteY22-5472" fmla="*/ 2051642 h 2210903"/>
                    <a:gd name="connsiteX23-5473" fmla="*/ 95892 w 1233820"/>
                    <a:gd name="connsiteY23-5474" fmla="*/ 2175451 h 2210903"/>
                    <a:gd name="connsiteX24-5475" fmla="*/ 0 w 1233820"/>
                    <a:gd name="connsiteY24-5476" fmla="*/ 2190518 h 2210903"/>
                    <a:gd name="connsiteX25-5477" fmla="*/ 196326 w 1233820"/>
                    <a:gd name="connsiteY25-5478" fmla="*/ 2090637 h 2210903"/>
                    <a:gd name="connsiteX26-5479" fmla="*/ 372547 w 1233820"/>
                    <a:gd name="connsiteY26-5480" fmla="*/ 2018662 h 2210903"/>
                    <a:gd name="connsiteX27-5481" fmla="*/ 581311 w 1233820"/>
                    <a:gd name="connsiteY27-5482" fmla="*/ 2039125 h 2210903"/>
                    <a:gd name="connsiteX28-5483" fmla="*/ 814117 w 1233820"/>
                    <a:gd name="connsiteY28-5484" fmla="*/ 2020665 h 2210903"/>
                    <a:gd name="connsiteX29-5485" fmla="*/ 891545 w 1233820"/>
                    <a:gd name="connsiteY29-5486" fmla="*/ 2031687 h 2210903"/>
                    <a:gd name="connsiteX30-5487" fmla="*/ 1117686 w 1233820"/>
                    <a:gd name="connsiteY30-5488" fmla="*/ 2132516 h 2210903"/>
                    <a:gd name="connsiteX31-5489" fmla="*/ 1191317 w 1233820"/>
                    <a:gd name="connsiteY31-5490" fmla="*/ 2147989 h 2210903"/>
                    <a:gd name="connsiteX32-5491" fmla="*/ 1125351 w 1233820"/>
                    <a:gd name="connsiteY32-5492" fmla="*/ 1709415 h 2210903"/>
                    <a:gd name="connsiteX33-5493" fmla="*/ 1065702 w 1233820"/>
                    <a:gd name="connsiteY33-5494" fmla="*/ 1564733 h 2210903"/>
                    <a:gd name="connsiteX34-5495" fmla="*/ 1036009 w 1233820"/>
                    <a:gd name="connsiteY34-5496" fmla="*/ 1490954 h 2210903"/>
                    <a:gd name="connsiteX35-5497" fmla="*/ 1048997 w 1233820"/>
                    <a:gd name="connsiteY35-5498" fmla="*/ 1444799 h 2210903"/>
                    <a:gd name="connsiteX36-5499" fmla="*/ 1072086 w 1233820"/>
                    <a:gd name="connsiteY36-5500" fmla="*/ 1351141 h 2210903"/>
                    <a:gd name="connsiteX37-5501" fmla="*/ 1096785 w 1233820"/>
                    <a:gd name="connsiteY37-5502" fmla="*/ 1042568 h 2210903"/>
                    <a:gd name="connsiteX38-5503" fmla="*/ 1021541 w 1233820"/>
                    <a:gd name="connsiteY38-5504" fmla="*/ 603485 h 2210903"/>
                    <a:gd name="connsiteX39-5505" fmla="*/ 920477 w 1233820"/>
                    <a:gd name="connsiteY39-5506" fmla="*/ 478119 h 2210903"/>
                    <a:gd name="connsiteX40-5507" fmla="*/ 679221 w 1233820"/>
                    <a:gd name="connsiteY40-5508" fmla="*/ 46895 h 2210903"/>
                    <a:gd name="connsiteX41-5509" fmla="*/ 659045 w 1233820"/>
                    <a:gd name="connsiteY41-5510" fmla="*/ 28832 h 2210903"/>
                    <a:gd name="connsiteX42-5511" fmla="*/ 632841 w 1233820"/>
                    <a:gd name="connsiteY42-5512" fmla="*/ 0 h 2210903"/>
                    <a:gd name="connsiteX0-5513" fmla="*/ 632841 w 1233820"/>
                    <a:gd name="connsiteY0-5514" fmla="*/ 0 h 2210903"/>
                    <a:gd name="connsiteX1-5515" fmla="*/ 661043 w 1233820"/>
                    <a:gd name="connsiteY1-5516" fmla="*/ 2544 h 2210903"/>
                    <a:gd name="connsiteX2-5517" fmla="*/ 711658 w 1233820"/>
                    <a:gd name="connsiteY2-5518" fmla="*/ 27193 h 2210903"/>
                    <a:gd name="connsiteX3-5519" fmla="*/ 1046228 w 1233820"/>
                    <a:gd name="connsiteY3-5520" fmla="*/ 590488 h 2210903"/>
                    <a:gd name="connsiteX4-5521" fmla="*/ 1067782 w 1233820"/>
                    <a:gd name="connsiteY4-5522" fmla="*/ 654550 h 2210903"/>
                    <a:gd name="connsiteX5-5523" fmla="*/ 1136618 w 1233820"/>
                    <a:gd name="connsiteY5-5524" fmla="*/ 1109858 h 2210903"/>
                    <a:gd name="connsiteX6-5525" fmla="*/ 1105512 w 1233820"/>
                    <a:gd name="connsiteY6-5526" fmla="*/ 1418432 h 2210903"/>
                    <a:gd name="connsiteX7-5527" fmla="*/ 1084559 w 1233820"/>
                    <a:gd name="connsiteY7-5528" fmla="*/ 1499920 h 2210903"/>
                    <a:gd name="connsiteX8-5529" fmla="*/ 1104142 w 1233820"/>
                    <a:gd name="connsiteY8-5530" fmla="*/ 1545062 h 2210903"/>
                    <a:gd name="connsiteX9-5531" fmla="*/ 1125826 w 1233820"/>
                    <a:gd name="connsiteY9-5532" fmla="*/ 1611235 h 2210903"/>
                    <a:gd name="connsiteX10-5533" fmla="*/ 1127819 w 1233820"/>
                    <a:gd name="connsiteY10-5534" fmla="*/ 1620918 h 2210903"/>
                    <a:gd name="connsiteX11-5535" fmla="*/ 1151835 w 1233820"/>
                    <a:gd name="connsiteY11-5536" fmla="*/ 1675297 h 2210903"/>
                    <a:gd name="connsiteX12-5537" fmla="*/ 1233820 w 1233820"/>
                    <a:gd name="connsiteY12-5538" fmla="*/ 2136689 h 2210903"/>
                    <a:gd name="connsiteX13-5539" fmla="*/ 1232230 w 1233820"/>
                    <a:gd name="connsiteY13-5540" fmla="*/ 2210903 h 2210903"/>
                    <a:gd name="connsiteX14-5541" fmla="*/ 1168198 w 1233820"/>
                    <a:gd name="connsiteY14-5542" fmla="*/ 2195750 h 2210903"/>
                    <a:gd name="connsiteX15-5543" fmla="*/ 958076 w 1233820"/>
                    <a:gd name="connsiteY15-5544" fmla="*/ 2093400 h 2210903"/>
                    <a:gd name="connsiteX16-5545" fmla="*/ 899871 w 1233820"/>
                    <a:gd name="connsiteY16-5546" fmla="*/ 2058040 h 2210903"/>
                    <a:gd name="connsiteX17-5547" fmla="*/ 843790 w 1233820"/>
                    <a:gd name="connsiteY17-5548" fmla="*/ 2065165 h 2210903"/>
                    <a:gd name="connsiteX18-5549" fmla="*/ 649444 w 1233820"/>
                    <a:gd name="connsiteY18-5550" fmla="*/ 2074979 h 2210903"/>
                    <a:gd name="connsiteX19-5551" fmla="*/ 455097 w 1233820"/>
                    <a:gd name="connsiteY19-5552" fmla="*/ 2065165 h 2210903"/>
                    <a:gd name="connsiteX20-5553" fmla="*/ 399017 w 1233820"/>
                    <a:gd name="connsiteY20-5554" fmla="*/ 2058040 h 2210903"/>
                    <a:gd name="connsiteX21-5555" fmla="*/ 331533 w 1233820"/>
                    <a:gd name="connsiteY21-5556" fmla="*/ 2051642 h 2210903"/>
                    <a:gd name="connsiteX22-5557" fmla="*/ 95892 w 1233820"/>
                    <a:gd name="connsiteY22-5558" fmla="*/ 2175451 h 2210903"/>
                    <a:gd name="connsiteX23-5559" fmla="*/ 0 w 1233820"/>
                    <a:gd name="connsiteY23-5560" fmla="*/ 2190518 h 2210903"/>
                    <a:gd name="connsiteX24-5561" fmla="*/ 196326 w 1233820"/>
                    <a:gd name="connsiteY24-5562" fmla="*/ 2090637 h 2210903"/>
                    <a:gd name="connsiteX25-5563" fmla="*/ 372547 w 1233820"/>
                    <a:gd name="connsiteY25-5564" fmla="*/ 2018662 h 2210903"/>
                    <a:gd name="connsiteX26-5565" fmla="*/ 581311 w 1233820"/>
                    <a:gd name="connsiteY26-5566" fmla="*/ 2039125 h 2210903"/>
                    <a:gd name="connsiteX27-5567" fmla="*/ 814117 w 1233820"/>
                    <a:gd name="connsiteY27-5568" fmla="*/ 2020665 h 2210903"/>
                    <a:gd name="connsiteX28-5569" fmla="*/ 891545 w 1233820"/>
                    <a:gd name="connsiteY28-5570" fmla="*/ 2031687 h 2210903"/>
                    <a:gd name="connsiteX29-5571" fmla="*/ 1117686 w 1233820"/>
                    <a:gd name="connsiteY29-5572" fmla="*/ 2132516 h 2210903"/>
                    <a:gd name="connsiteX30-5573" fmla="*/ 1191317 w 1233820"/>
                    <a:gd name="connsiteY30-5574" fmla="*/ 2147989 h 2210903"/>
                    <a:gd name="connsiteX31-5575" fmla="*/ 1125351 w 1233820"/>
                    <a:gd name="connsiteY31-5576" fmla="*/ 1709415 h 2210903"/>
                    <a:gd name="connsiteX32-5577" fmla="*/ 1065702 w 1233820"/>
                    <a:gd name="connsiteY32-5578" fmla="*/ 1564733 h 2210903"/>
                    <a:gd name="connsiteX33-5579" fmla="*/ 1036009 w 1233820"/>
                    <a:gd name="connsiteY33-5580" fmla="*/ 1490954 h 2210903"/>
                    <a:gd name="connsiteX34-5581" fmla="*/ 1048997 w 1233820"/>
                    <a:gd name="connsiteY34-5582" fmla="*/ 1444799 h 2210903"/>
                    <a:gd name="connsiteX35-5583" fmla="*/ 1072086 w 1233820"/>
                    <a:gd name="connsiteY35-5584" fmla="*/ 1351141 h 2210903"/>
                    <a:gd name="connsiteX36-5585" fmla="*/ 1096785 w 1233820"/>
                    <a:gd name="connsiteY36-5586" fmla="*/ 1042568 h 2210903"/>
                    <a:gd name="connsiteX37-5587" fmla="*/ 1021541 w 1233820"/>
                    <a:gd name="connsiteY37-5588" fmla="*/ 603485 h 2210903"/>
                    <a:gd name="connsiteX38-5589" fmla="*/ 920477 w 1233820"/>
                    <a:gd name="connsiteY38-5590" fmla="*/ 478119 h 2210903"/>
                    <a:gd name="connsiteX39-5591" fmla="*/ 679221 w 1233820"/>
                    <a:gd name="connsiteY39-5592" fmla="*/ 46895 h 2210903"/>
                    <a:gd name="connsiteX40-5593" fmla="*/ 659045 w 1233820"/>
                    <a:gd name="connsiteY40-5594" fmla="*/ 28832 h 2210903"/>
                    <a:gd name="connsiteX41-5595" fmla="*/ 632841 w 1233820"/>
                    <a:gd name="connsiteY41-5596" fmla="*/ 0 h 2210903"/>
                    <a:gd name="connsiteX0-5597" fmla="*/ 632841 w 1233820"/>
                    <a:gd name="connsiteY0-5598" fmla="*/ 0 h 2210903"/>
                    <a:gd name="connsiteX1-5599" fmla="*/ 661043 w 1233820"/>
                    <a:gd name="connsiteY1-5600" fmla="*/ 2544 h 2210903"/>
                    <a:gd name="connsiteX2-5601" fmla="*/ 711658 w 1233820"/>
                    <a:gd name="connsiteY2-5602" fmla="*/ 27193 h 2210903"/>
                    <a:gd name="connsiteX3-5603" fmla="*/ 1046228 w 1233820"/>
                    <a:gd name="connsiteY3-5604" fmla="*/ 590488 h 2210903"/>
                    <a:gd name="connsiteX4-5605" fmla="*/ 1067782 w 1233820"/>
                    <a:gd name="connsiteY4-5606" fmla="*/ 654550 h 2210903"/>
                    <a:gd name="connsiteX5-5607" fmla="*/ 1136618 w 1233820"/>
                    <a:gd name="connsiteY5-5608" fmla="*/ 1109858 h 2210903"/>
                    <a:gd name="connsiteX6-5609" fmla="*/ 1105512 w 1233820"/>
                    <a:gd name="connsiteY6-5610" fmla="*/ 1418432 h 2210903"/>
                    <a:gd name="connsiteX7-5611" fmla="*/ 1084559 w 1233820"/>
                    <a:gd name="connsiteY7-5612" fmla="*/ 1499920 h 2210903"/>
                    <a:gd name="connsiteX8-5613" fmla="*/ 1104142 w 1233820"/>
                    <a:gd name="connsiteY8-5614" fmla="*/ 1545062 h 2210903"/>
                    <a:gd name="connsiteX9-5615" fmla="*/ 1125826 w 1233820"/>
                    <a:gd name="connsiteY9-5616" fmla="*/ 1611235 h 2210903"/>
                    <a:gd name="connsiteX10-5617" fmla="*/ 1127819 w 1233820"/>
                    <a:gd name="connsiteY10-5618" fmla="*/ 1620918 h 2210903"/>
                    <a:gd name="connsiteX11-5619" fmla="*/ 1151835 w 1233820"/>
                    <a:gd name="connsiteY11-5620" fmla="*/ 1675297 h 2210903"/>
                    <a:gd name="connsiteX12-5621" fmla="*/ 1233820 w 1233820"/>
                    <a:gd name="connsiteY12-5622" fmla="*/ 2136689 h 2210903"/>
                    <a:gd name="connsiteX13-5623" fmla="*/ 1232230 w 1233820"/>
                    <a:gd name="connsiteY13-5624" fmla="*/ 2210903 h 2210903"/>
                    <a:gd name="connsiteX14-5625" fmla="*/ 1168198 w 1233820"/>
                    <a:gd name="connsiteY14-5626" fmla="*/ 2195750 h 2210903"/>
                    <a:gd name="connsiteX15-5627" fmla="*/ 958076 w 1233820"/>
                    <a:gd name="connsiteY15-5628" fmla="*/ 2093400 h 2210903"/>
                    <a:gd name="connsiteX16-5629" fmla="*/ 899871 w 1233820"/>
                    <a:gd name="connsiteY16-5630" fmla="*/ 2058040 h 2210903"/>
                    <a:gd name="connsiteX17-5631" fmla="*/ 843790 w 1233820"/>
                    <a:gd name="connsiteY17-5632" fmla="*/ 2065165 h 2210903"/>
                    <a:gd name="connsiteX18-5633" fmla="*/ 649444 w 1233820"/>
                    <a:gd name="connsiteY18-5634" fmla="*/ 2074979 h 2210903"/>
                    <a:gd name="connsiteX19-5635" fmla="*/ 455097 w 1233820"/>
                    <a:gd name="connsiteY19-5636" fmla="*/ 2065165 h 2210903"/>
                    <a:gd name="connsiteX20-5637" fmla="*/ 399017 w 1233820"/>
                    <a:gd name="connsiteY20-5638" fmla="*/ 2058040 h 2210903"/>
                    <a:gd name="connsiteX21-5639" fmla="*/ 331533 w 1233820"/>
                    <a:gd name="connsiteY21-5640" fmla="*/ 2051642 h 2210903"/>
                    <a:gd name="connsiteX22-5641" fmla="*/ 95892 w 1233820"/>
                    <a:gd name="connsiteY22-5642" fmla="*/ 2175451 h 2210903"/>
                    <a:gd name="connsiteX23-5643" fmla="*/ 0 w 1233820"/>
                    <a:gd name="connsiteY23-5644" fmla="*/ 2190518 h 2210903"/>
                    <a:gd name="connsiteX24-5645" fmla="*/ 196326 w 1233820"/>
                    <a:gd name="connsiteY24-5646" fmla="*/ 2090637 h 2210903"/>
                    <a:gd name="connsiteX25-5647" fmla="*/ 372547 w 1233820"/>
                    <a:gd name="connsiteY25-5648" fmla="*/ 2018662 h 2210903"/>
                    <a:gd name="connsiteX26-5649" fmla="*/ 581311 w 1233820"/>
                    <a:gd name="connsiteY26-5650" fmla="*/ 2039125 h 2210903"/>
                    <a:gd name="connsiteX27-5651" fmla="*/ 814117 w 1233820"/>
                    <a:gd name="connsiteY27-5652" fmla="*/ 2020665 h 2210903"/>
                    <a:gd name="connsiteX28-5653" fmla="*/ 891545 w 1233820"/>
                    <a:gd name="connsiteY28-5654" fmla="*/ 2031687 h 2210903"/>
                    <a:gd name="connsiteX29-5655" fmla="*/ 1117686 w 1233820"/>
                    <a:gd name="connsiteY29-5656" fmla="*/ 2132516 h 2210903"/>
                    <a:gd name="connsiteX30-5657" fmla="*/ 1191317 w 1233820"/>
                    <a:gd name="connsiteY30-5658" fmla="*/ 2147989 h 2210903"/>
                    <a:gd name="connsiteX31-5659" fmla="*/ 1125351 w 1233820"/>
                    <a:gd name="connsiteY31-5660" fmla="*/ 1709415 h 2210903"/>
                    <a:gd name="connsiteX32-5661" fmla="*/ 1065702 w 1233820"/>
                    <a:gd name="connsiteY32-5662" fmla="*/ 1564733 h 2210903"/>
                    <a:gd name="connsiteX33-5663" fmla="*/ 1036009 w 1233820"/>
                    <a:gd name="connsiteY33-5664" fmla="*/ 1490954 h 2210903"/>
                    <a:gd name="connsiteX34-5665" fmla="*/ 1048997 w 1233820"/>
                    <a:gd name="connsiteY34-5666" fmla="*/ 1444799 h 2210903"/>
                    <a:gd name="connsiteX35-5667" fmla="*/ 1072086 w 1233820"/>
                    <a:gd name="connsiteY35-5668" fmla="*/ 1351141 h 2210903"/>
                    <a:gd name="connsiteX36-5669" fmla="*/ 1096785 w 1233820"/>
                    <a:gd name="connsiteY36-5670" fmla="*/ 1042568 h 2210903"/>
                    <a:gd name="connsiteX37-5671" fmla="*/ 1021541 w 1233820"/>
                    <a:gd name="connsiteY37-5672" fmla="*/ 603485 h 2210903"/>
                    <a:gd name="connsiteX38-5673" fmla="*/ 920477 w 1233820"/>
                    <a:gd name="connsiteY38-5674" fmla="*/ 478119 h 2210903"/>
                    <a:gd name="connsiteX39-5675" fmla="*/ 679221 w 1233820"/>
                    <a:gd name="connsiteY39-5676" fmla="*/ 46895 h 2210903"/>
                    <a:gd name="connsiteX40-5677" fmla="*/ 659045 w 1233820"/>
                    <a:gd name="connsiteY40-5678" fmla="*/ 28832 h 2210903"/>
                    <a:gd name="connsiteX41-5679" fmla="*/ 632841 w 1233820"/>
                    <a:gd name="connsiteY41-5680" fmla="*/ 0 h 2210903"/>
                    <a:gd name="connsiteX0-5681" fmla="*/ 632841 w 1233820"/>
                    <a:gd name="connsiteY0-5682" fmla="*/ 0 h 2210903"/>
                    <a:gd name="connsiteX1-5683" fmla="*/ 661043 w 1233820"/>
                    <a:gd name="connsiteY1-5684" fmla="*/ 2544 h 2210903"/>
                    <a:gd name="connsiteX2-5685" fmla="*/ 711658 w 1233820"/>
                    <a:gd name="connsiteY2-5686" fmla="*/ 27193 h 2210903"/>
                    <a:gd name="connsiteX3-5687" fmla="*/ 1046228 w 1233820"/>
                    <a:gd name="connsiteY3-5688" fmla="*/ 590488 h 2210903"/>
                    <a:gd name="connsiteX4-5689" fmla="*/ 1067782 w 1233820"/>
                    <a:gd name="connsiteY4-5690" fmla="*/ 654550 h 2210903"/>
                    <a:gd name="connsiteX5-5691" fmla="*/ 1136618 w 1233820"/>
                    <a:gd name="connsiteY5-5692" fmla="*/ 1109858 h 2210903"/>
                    <a:gd name="connsiteX6-5693" fmla="*/ 1105512 w 1233820"/>
                    <a:gd name="connsiteY6-5694" fmla="*/ 1418432 h 2210903"/>
                    <a:gd name="connsiteX7-5695" fmla="*/ 1084559 w 1233820"/>
                    <a:gd name="connsiteY7-5696" fmla="*/ 1499920 h 2210903"/>
                    <a:gd name="connsiteX8-5697" fmla="*/ 1104142 w 1233820"/>
                    <a:gd name="connsiteY8-5698" fmla="*/ 1545062 h 2210903"/>
                    <a:gd name="connsiteX9-5699" fmla="*/ 1125826 w 1233820"/>
                    <a:gd name="connsiteY9-5700" fmla="*/ 1611235 h 2210903"/>
                    <a:gd name="connsiteX10-5701" fmla="*/ 1127819 w 1233820"/>
                    <a:gd name="connsiteY10-5702" fmla="*/ 1620918 h 2210903"/>
                    <a:gd name="connsiteX11-5703" fmla="*/ 1151835 w 1233820"/>
                    <a:gd name="connsiteY11-5704" fmla="*/ 1675297 h 2210903"/>
                    <a:gd name="connsiteX12-5705" fmla="*/ 1233820 w 1233820"/>
                    <a:gd name="connsiteY12-5706" fmla="*/ 2136689 h 2210903"/>
                    <a:gd name="connsiteX13-5707" fmla="*/ 1232230 w 1233820"/>
                    <a:gd name="connsiteY13-5708" fmla="*/ 2210903 h 2210903"/>
                    <a:gd name="connsiteX14-5709" fmla="*/ 1168198 w 1233820"/>
                    <a:gd name="connsiteY14-5710" fmla="*/ 2195750 h 2210903"/>
                    <a:gd name="connsiteX15-5711" fmla="*/ 958076 w 1233820"/>
                    <a:gd name="connsiteY15-5712" fmla="*/ 2093400 h 2210903"/>
                    <a:gd name="connsiteX16-5713" fmla="*/ 899871 w 1233820"/>
                    <a:gd name="connsiteY16-5714" fmla="*/ 2058040 h 2210903"/>
                    <a:gd name="connsiteX17-5715" fmla="*/ 843790 w 1233820"/>
                    <a:gd name="connsiteY17-5716" fmla="*/ 2065165 h 2210903"/>
                    <a:gd name="connsiteX18-5717" fmla="*/ 649444 w 1233820"/>
                    <a:gd name="connsiteY18-5718" fmla="*/ 2074979 h 2210903"/>
                    <a:gd name="connsiteX19-5719" fmla="*/ 455097 w 1233820"/>
                    <a:gd name="connsiteY19-5720" fmla="*/ 2065165 h 2210903"/>
                    <a:gd name="connsiteX20-5721" fmla="*/ 399017 w 1233820"/>
                    <a:gd name="connsiteY20-5722" fmla="*/ 2058040 h 2210903"/>
                    <a:gd name="connsiteX21-5723" fmla="*/ 331533 w 1233820"/>
                    <a:gd name="connsiteY21-5724" fmla="*/ 2051642 h 2210903"/>
                    <a:gd name="connsiteX22-5725" fmla="*/ 95892 w 1233820"/>
                    <a:gd name="connsiteY22-5726" fmla="*/ 2175451 h 2210903"/>
                    <a:gd name="connsiteX23-5727" fmla="*/ 0 w 1233820"/>
                    <a:gd name="connsiteY23-5728" fmla="*/ 2190518 h 2210903"/>
                    <a:gd name="connsiteX24-5729" fmla="*/ 196326 w 1233820"/>
                    <a:gd name="connsiteY24-5730" fmla="*/ 2090637 h 2210903"/>
                    <a:gd name="connsiteX25-5731" fmla="*/ 372547 w 1233820"/>
                    <a:gd name="connsiteY25-5732" fmla="*/ 2018662 h 2210903"/>
                    <a:gd name="connsiteX26-5733" fmla="*/ 581311 w 1233820"/>
                    <a:gd name="connsiteY26-5734" fmla="*/ 2039125 h 2210903"/>
                    <a:gd name="connsiteX27-5735" fmla="*/ 814117 w 1233820"/>
                    <a:gd name="connsiteY27-5736" fmla="*/ 2020665 h 2210903"/>
                    <a:gd name="connsiteX28-5737" fmla="*/ 891545 w 1233820"/>
                    <a:gd name="connsiteY28-5738" fmla="*/ 2031687 h 2210903"/>
                    <a:gd name="connsiteX29-5739" fmla="*/ 1117686 w 1233820"/>
                    <a:gd name="connsiteY29-5740" fmla="*/ 2132516 h 2210903"/>
                    <a:gd name="connsiteX30-5741" fmla="*/ 1191317 w 1233820"/>
                    <a:gd name="connsiteY30-5742" fmla="*/ 2147989 h 2210903"/>
                    <a:gd name="connsiteX31-5743" fmla="*/ 1125351 w 1233820"/>
                    <a:gd name="connsiteY31-5744" fmla="*/ 1709415 h 2210903"/>
                    <a:gd name="connsiteX32-5745" fmla="*/ 1065702 w 1233820"/>
                    <a:gd name="connsiteY32-5746" fmla="*/ 1564733 h 2210903"/>
                    <a:gd name="connsiteX33-5747" fmla="*/ 1036009 w 1233820"/>
                    <a:gd name="connsiteY33-5748" fmla="*/ 1490954 h 2210903"/>
                    <a:gd name="connsiteX34-5749" fmla="*/ 1048997 w 1233820"/>
                    <a:gd name="connsiteY34-5750" fmla="*/ 1444799 h 2210903"/>
                    <a:gd name="connsiteX35-5751" fmla="*/ 1072086 w 1233820"/>
                    <a:gd name="connsiteY35-5752" fmla="*/ 1351141 h 2210903"/>
                    <a:gd name="connsiteX36-5753" fmla="*/ 1096785 w 1233820"/>
                    <a:gd name="connsiteY36-5754" fmla="*/ 1042568 h 2210903"/>
                    <a:gd name="connsiteX37-5755" fmla="*/ 1021541 w 1233820"/>
                    <a:gd name="connsiteY37-5756" fmla="*/ 603485 h 2210903"/>
                    <a:gd name="connsiteX38-5757" fmla="*/ 958922 w 1233820"/>
                    <a:gd name="connsiteY38-5758" fmla="*/ 437556 h 2210903"/>
                    <a:gd name="connsiteX39-5759" fmla="*/ 679221 w 1233820"/>
                    <a:gd name="connsiteY39-5760" fmla="*/ 46895 h 2210903"/>
                    <a:gd name="connsiteX40-5761" fmla="*/ 659045 w 1233820"/>
                    <a:gd name="connsiteY40-5762" fmla="*/ 28832 h 2210903"/>
                    <a:gd name="connsiteX41-5763" fmla="*/ 632841 w 1233820"/>
                    <a:gd name="connsiteY41-5764" fmla="*/ 0 h 2210903"/>
                    <a:gd name="connsiteX0-5765" fmla="*/ 632841 w 1233820"/>
                    <a:gd name="connsiteY0-5766" fmla="*/ 0 h 2210903"/>
                    <a:gd name="connsiteX1-5767" fmla="*/ 661043 w 1233820"/>
                    <a:gd name="connsiteY1-5768" fmla="*/ 2544 h 2210903"/>
                    <a:gd name="connsiteX2-5769" fmla="*/ 711658 w 1233820"/>
                    <a:gd name="connsiteY2-5770" fmla="*/ 27193 h 2210903"/>
                    <a:gd name="connsiteX3-5771" fmla="*/ 1046228 w 1233820"/>
                    <a:gd name="connsiteY3-5772" fmla="*/ 590488 h 2210903"/>
                    <a:gd name="connsiteX4-5773" fmla="*/ 1067782 w 1233820"/>
                    <a:gd name="connsiteY4-5774" fmla="*/ 654550 h 2210903"/>
                    <a:gd name="connsiteX5-5775" fmla="*/ 1136618 w 1233820"/>
                    <a:gd name="connsiteY5-5776" fmla="*/ 1109858 h 2210903"/>
                    <a:gd name="connsiteX6-5777" fmla="*/ 1105512 w 1233820"/>
                    <a:gd name="connsiteY6-5778" fmla="*/ 1418432 h 2210903"/>
                    <a:gd name="connsiteX7-5779" fmla="*/ 1084559 w 1233820"/>
                    <a:gd name="connsiteY7-5780" fmla="*/ 1499920 h 2210903"/>
                    <a:gd name="connsiteX8-5781" fmla="*/ 1104142 w 1233820"/>
                    <a:gd name="connsiteY8-5782" fmla="*/ 1545062 h 2210903"/>
                    <a:gd name="connsiteX9-5783" fmla="*/ 1125826 w 1233820"/>
                    <a:gd name="connsiteY9-5784" fmla="*/ 1611235 h 2210903"/>
                    <a:gd name="connsiteX10-5785" fmla="*/ 1127819 w 1233820"/>
                    <a:gd name="connsiteY10-5786" fmla="*/ 1620918 h 2210903"/>
                    <a:gd name="connsiteX11-5787" fmla="*/ 1151835 w 1233820"/>
                    <a:gd name="connsiteY11-5788" fmla="*/ 1675297 h 2210903"/>
                    <a:gd name="connsiteX12-5789" fmla="*/ 1233820 w 1233820"/>
                    <a:gd name="connsiteY12-5790" fmla="*/ 2136689 h 2210903"/>
                    <a:gd name="connsiteX13-5791" fmla="*/ 1232230 w 1233820"/>
                    <a:gd name="connsiteY13-5792" fmla="*/ 2210903 h 2210903"/>
                    <a:gd name="connsiteX14-5793" fmla="*/ 1168198 w 1233820"/>
                    <a:gd name="connsiteY14-5794" fmla="*/ 2195750 h 2210903"/>
                    <a:gd name="connsiteX15-5795" fmla="*/ 958076 w 1233820"/>
                    <a:gd name="connsiteY15-5796" fmla="*/ 2093400 h 2210903"/>
                    <a:gd name="connsiteX16-5797" fmla="*/ 899871 w 1233820"/>
                    <a:gd name="connsiteY16-5798" fmla="*/ 2058040 h 2210903"/>
                    <a:gd name="connsiteX17-5799" fmla="*/ 843790 w 1233820"/>
                    <a:gd name="connsiteY17-5800" fmla="*/ 2065165 h 2210903"/>
                    <a:gd name="connsiteX18-5801" fmla="*/ 649444 w 1233820"/>
                    <a:gd name="connsiteY18-5802" fmla="*/ 2074979 h 2210903"/>
                    <a:gd name="connsiteX19-5803" fmla="*/ 455097 w 1233820"/>
                    <a:gd name="connsiteY19-5804" fmla="*/ 2065165 h 2210903"/>
                    <a:gd name="connsiteX20-5805" fmla="*/ 399017 w 1233820"/>
                    <a:gd name="connsiteY20-5806" fmla="*/ 2058040 h 2210903"/>
                    <a:gd name="connsiteX21-5807" fmla="*/ 331533 w 1233820"/>
                    <a:gd name="connsiteY21-5808" fmla="*/ 2051642 h 2210903"/>
                    <a:gd name="connsiteX22-5809" fmla="*/ 95892 w 1233820"/>
                    <a:gd name="connsiteY22-5810" fmla="*/ 2175451 h 2210903"/>
                    <a:gd name="connsiteX23-5811" fmla="*/ 0 w 1233820"/>
                    <a:gd name="connsiteY23-5812" fmla="*/ 2190518 h 2210903"/>
                    <a:gd name="connsiteX24-5813" fmla="*/ 196326 w 1233820"/>
                    <a:gd name="connsiteY24-5814" fmla="*/ 2090637 h 2210903"/>
                    <a:gd name="connsiteX25-5815" fmla="*/ 372547 w 1233820"/>
                    <a:gd name="connsiteY25-5816" fmla="*/ 2018662 h 2210903"/>
                    <a:gd name="connsiteX26-5817" fmla="*/ 581311 w 1233820"/>
                    <a:gd name="connsiteY26-5818" fmla="*/ 2039125 h 2210903"/>
                    <a:gd name="connsiteX27-5819" fmla="*/ 814117 w 1233820"/>
                    <a:gd name="connsiteY27-5820" fmla="*/ 2020665 h 2210903"/>
                    <a:gd name="connsiteX28-5821" fmla="*/ 891545 w 1233820"/>
                    <a:gd name="connsiteY28-5822" fmla="*/ 2031687 h 2210903"/>
                    <a:gd name="connsiteX29-5823" fmla="*/ 1117686 w 1233820"/>
                    <a:gd name="connsiteY29-5824" fmla="*/ 2132516 h 2210903"/>
                    <a:gd name="connsiteX30-5825" fmla="*/ 1191317 w 1233820"/>
                    <a:gd name="connsiteY30-5826" fmla="*/ 2147989 h 2210903"/>
                    <a:gd name="connsiteX31-5827" fmla="*/ 1125351 w 1233820"/>
                    <a:gd name="connsiteY31-5828" fmla="*/ 1709415 h 2210903"/>
                    <a:gd name="connsiteX32-5829" fmla="*/ 1065702 w 1233820"/>
                    <a:gd name="connsiteY32-5830" fmla="*/ 1564733 h 2210903"/>
                    <a:gd name="connsiteX33-5831" fmla="*/ 1036009 w 1233820"/>
                    <a:gd name="connsiteY33-5832" fmla="*/ 1490954 h 2210903"/>
                    <a:gd name="connsiteX34-5833" fmla="*/ 1048997 w 1233820"/>
                    <a:gd name="connsiteY34-5834" fmla="*/ 1444799 h 2210903"/>
                    <a:gd name="connsiteX35-5835" fmla="*/ 1072086 w 1233820"/>
                    <a:gd name="connsiteY35-5836" fmla="*/ 1351141 h 2210903"/>
                    <a:gd name="connsiteX36-5837" fmla="*/ 1096785 w 1233820"/>
                    <a:gd name="connsiteY36-5838" fmla="*/ 1042568 h 2210903"/>
                    <a:gd name="connsiteX37-5839" fmla="*/ 1021541 w 1233820"/>
                    <a:gd name="connsiteY37-5840" fmla="*/ 603485 h 2210903"/>
                    <a:gd name="connsiteX38-5841" fmla="*/ 958922 w 1233820"/>
                    <a:gd name="connsiteY38-5842" fmla="*/ 437556 h 2210903"/>
                    <a:gd name="connsiteX39-5843" fmla="*/ 679221 w 1233820"/>
                    <a:gd name="connsiteY39-5844" fmla="*/ 46895 h 2210903"/>
                    <a:gd name="connsiteX40-5845" fmla="*/ 659045 w 1233820"/>
                    <a:gd name="connsiteY40-5846" fmla="*/ 28832 h 2210903"/>
                    <a:gd name="connsiteX41-5847" fmla="*/ 632841 w 1233820"/>
                    <a:gd name="connsiteY41-5848" fmla="*/ 0 h 2210903"/>
                    <a:gd name="connsiteX0-5849" fmla="*/ 632841 w 1233820"/>
                    <a:gd name="connsiteY0-5850" fmla="*/ 0 h 2210903"/>
                    <a:gd name="connsiteX1-5851" fmla="*/ 661043 w 1233820"/>
                    <a:gd name="connsiteY1-5852" fmla="*/ 2544 h 2210903"/>
                    <a:gd name="connsiteX2-5853" fmla="*/ 711658 w 1233820"/>
                    <a:gd name="connsiteY2-5854" fmla="*/ 27193 h 2210903"/>
                    <a:gd name="connsiteX3-5855" fmla="*/ 1046228 w 1233820"/>
                    <a:gd name="connsiteY3-5856" fmla="*/ 590488 h 2210903"/>
                    <a:gd name="connsiteX4-5857" fmla="*/ 1067782 w 1233820"/>
                    <a:gd name="connsiteY4-5858" fmla="*/ 654550 h 2210903"/>
                    <a:gd name="connsiteX5-5859" fmla="*/ 1136618 w 1233820"/>
                    <a:gd name="connsiteY5-5860" fmla="*/ 1109858 h 2210903"/>
                    <a:gd name="connsiteX6-5861" fmla="*/ 1105512 w 1233820"/>
                    <a:gd name="connsiteY6-5862" fmla="*/ 1418432 h 2210903"/>
                    <a:gd name="connsiteX7-5863" fmla="*/ 1084559 w 1233820"/>
                    <a:gd name="connsiteY7-5864" fmla="*/ 1499920 h 2210903"/>
                    <a:gd name="connsiteX8-5865" fmla="*/ 1104142 w 1233820"/>
                    <a:gd name="connsiteY8-5866" fmla="*/ 1545062 h 2210903"/>
                    <a:gd name="connsiteX9-5867" fmla="*/ 1125826 w 1233820"/>
                    <a:gd name="connsiteY9-5868" fmla="*/ 1611235 h 2210903"/>
                    <a:gd name="connsiteX10-5869" fmla="*/ 1127819 w 1233820"/>
                    <a:gd name="connsiteY10-5870" fmla="*/ 1620918 h 2210903"/>
                    <a:gd name="connsiteX11-5871" fmla="*/ 1151835 w 1233820"/>
                    <a:gd name="connsiteY11-5872" fmla="*/ 1675297 h 2210903"/>
                    <a:gd name="connsiteX12-5873" fmla="*/ 1233820 w 1233820"/>
                    <a:gd name="connsiteY12-5874" fmla="*/ 2136689 h 2210903"/>
                    <a:gd name="connsiteX13-5875" fmla="*/ 1232230 w 1233820"/>
                    <a:gd name="connsiteY13-5876" fmla="*/ 2210903 h 2210903"/>
                    <a:gd name="connsiteX14-5877" fmla="*/ 1168198 w 1233820"/>
                    <a:gd name="connsiteY14-5878" fmla="*/ 2195750 h 2210903"/>
                    <a:gd name="connsiteX15-5879" fmla="*/ 958076 w 1233820"/>
                    <a:gd name="connsiteY15-5880" fmla="*/ 2093400 h 2210903"/>
                    <a:gd name="connsiteX16-5881" fmla="*/ 899871 w 1233820"/>
                    <a:gd name="connsiteY16-5882" fmla="*/ 2058040 h 2210903"/>
                    <a:gd name="connsiteX17-5883" fmla="*/ 843790 w 1233820"/>
                    <a:gd name="connsiteY17-5884" fmla="*/ 2065165 h 2210903"/>
                    <a:gd name="connsiteX18-5885" fmla="*/ 649444 w 1233820"/>
                    <a:gd name="connsiteY18-5886" fmla="*/ 2074979 h 2210903"/>
                    <a:gd name="connsiteX19-5887" fmla="*/ 455097 w 1233820"/>
                    <a:gd name="connsiteY19-5888" fmla="*/ 2065165 h 2210903"/>
                    <a:gd name="connsiteX20-5889" fmla="*/ 399017 w 1233820"/>
                    <a:gd name="connsiteY20-5890" fmla="*/ 2058040 h 2210903"/>
                    <a:gd name="connsiteX21-5891" fmla="*/ 331533 w 1233820"/>
                    <a:gd name="connsiteY21-5892" fmla="*/ 2051642 h 2210903"/>
                    <a:gd name="connsiteX22-5893" fmla="*/ 95892 w 1233820"/>
                    <a:gd name="connsiteY22-5894" fmla="*/ 2175451 h 2210903"/>
                    <a:gd name="connsiteX23-5895" fmla="*/ 0 w 1233820"/>
                    <a:gd name="connsiteY23-5896" fmla="*/ 2190518 h 2210903"/>
                    <a:gd name="connsiteX24-5897" fmla="*/ 196326 w 1233820"/>
                    <a:gd name="connsiteY24-5898" fmla="*/ 2090637 h 2210903"/>
                    <a:gd name="connsiteX25-5899" fmla="*/ 372547 w 1233820"/>
                    <a:gd name="connsiteY25-5900" fmla="*/ 2018662 h 2210903"/>
                    <a:gd name="connsiteX26-5901" fmla="*/ 581311 w 1233820"/>
                    <a:gd name="connsiteY26-5902" fmla="*/ 2039125 h 2210903"/>
                    <a:gd name="connsiteX27-5903" fmla="*/ 814117 w 1233820"/>
                    <a:gd name="connsiteY27-5904" fmla="*/ 2020665 h 2210903"/>
                    <a:gd name="connsiteX28-5905" fmla="*/ 891545 w 1233820"/>
                    <a:gd name="connsiteY28-5906" fmla="*/ 2031687 h 2210903"/>
                    <a:gd name="connsiteX29-5907" fmla="*/ 1117686 w 1233820"/>
                    <a:gd name="connsiteY29-5908" fmla="*/ 2132516 h 2210903"/>
                    <a:gd name="connsiteX30-5909" fmla="*/ 1191317 w 1233820"/>
                    <a:gd name="connsiteY30-5910" fmla="*/ 2147989 h 2210903"/>
                    <a:gd name="connsiteX31-5911" fmla="*/ 1125351 w 1233820"/>
                    <a:gd name="connsiteY31-5912" fmla="*/ 1709415 h 2210903"/>
                    <a:gd name="connsiteX32-5913" fmla="*/ 1065702 w 1233820"/>
                    <a:gd name="connsiteY32-5914" fmla="*/ 1564733 h 2210903"/>
                    <a:gd name="connsiteX33-5915" fmla="*/ 1036009 w 1233820"/>
                    <a:gd name="connsiteY33-5916" fmla="*/ 1490954 h 2210903"/>
                    <a:gd name="connsiteX34-5917" fmla="*/ 1048997 w 1233820"/>
                    <a:gd name="connsiteY34-5918" fmla="*/ 1444799 h 2210903"/>
                    <a:gd name="connsiteX35-5919" fmla="*/ 1072086 w 1233820"/>
                    <a:gd name="connsiteY35-5920" fmla="*/ 1351141 h 2210903"/>
                    <a:gd name="connsiteX36-5921" fmla="*/ 1096785 w 1233820"/>
                    <a:gd name="connsiteY36-5922" fmla="*/ 1042568 h 2210903"/>
                    <a:gd name="connsiteX37-5923" fmla="*/ 1021541 w 1233820"/>
                    <a:gd name="connsiteY37-5924" fmla="*/ 603485 h 2210903"/>
                    <a:gd name="connsiteX38-5925" fmla="*/ 958922 w 1233820"/>
                    <a:gd name="connsiteY38-5926" fmla="*/ 437556 h 2210903"/>
                    <a:gd name="connsiteX39-5927" fmla="*/ 679221 w 1233820"/>
                    <a:gd name="connsiteY39-5928" fmla="*/ 46895 h 2210903"/>
                    <a:gd name="connsiteX40-5929" fmla="*/ 659045 w 1233820"/>
                    <a:gd name="connsiteY40-5930" fmla="*/ 28832 h 2210903"/>
                    <a:gd name="connsiteX41-5931" fmla="*/ 632841 w 1233820"/>
                    <a:gd name="connsiteY41-5932" fmla="*/ 0 h 2210903"/>
                    <a:gd name="connsiteX0-5933" fmla="*/ 632841 w 1233820"/>
                    <a:gd name="connsiteY0-5934" fmla="*/ 0 h 2210903"/>
                    <a:gd name="connsiteX1-5935" fmla="*/ 661043 w 1233820"/>
                    <a:gd name="connsiteY1-5936" fmla="*/ 2544 h 2210903"/>
                    <a:gd name="connsiteX2-5937" fmla="*/ 711658 w 1233820"/>
                    <a:gd name="connsiteY2-5938" fmla="*/ 27193 h 2210903"/>
                    <a:gd name="connsiteX3-5939" fmla="*/ 1046228 w 1233820"/>
                    <a:gd name="connsiteY3-5940" fmla="*/ 590488 h 2210903"/>
                    <a:gd name="connsiteX4-5941" fmla="*/ 1067782 w 1233820"/>
                    <a:gd name="connsiteY4-5942" fmla="*/ 654550 h 2210903"/>
                    <a:gd name="connsiteX5-5943" fmla="*/ 1136618 w 1233820"/>
                    <a:gd name="connsiteY5-5944" fmla="*/ 1109858 h 2210903"/>
                    <a:gd name="connsiteX6-5945" fmla="*/ 1105512 w 1233820"/>
                    <a:gd name="connsiteY6-5946" fmla="*/ 1418432 h 2210903"/>
                    <a:gd name="connsiteX7-5947" fmla="*/ 1084559 w 1233820"/>
                    <a:gd name="connsiteY7-5948" fmla="*/ 1499920 h 2210903"/>
                    <a:gd name="connsiteX8-5949" fmla="*/ 1104142 w 1233820"/>
                    <a:gd name="connsiteY8-5950" fmla="*/ 1545062 h 2210903"/>
                    <a:gd name="connsiteX9-5951" fmla="*/ 1125826 w 1233820"/>
                    <a:gd name="connsiteY9-5952" fmla="*/ 1611235 h 2210903"/>
                    <a:gd name="connsiteX10-5953" fmla="*/ 1127819 w 1233820"/>
                    <a:gd name="connsiteY10-5954" fmla="*/ 1620918 h 2210903"/>
                    <a:gd name="connsiteX11-5955" fmla="*/ 1151835 w 1233820"/>
                    <a:gd name="connsiteY11-5956" fmla="*/ 1675297 h 2210903"/>
                    <a:gd name="connsiteX12-5957" fmla="*/ 1233820 w 1233820"/>
                    <a:gd name="connsiteY12-5958" fmla="*/ 2136689 h 2210903"/>
                    <a:gd name="connsiteX13-5959" fmla="*/ 1232230 w 1233820"/>
                    <a:gd name="connsiteY13-5960" fmla="*/ 2210903 h 2210903"/>
                    <a:gd name="connsiteX14-5961" fmla="*/ 1168198 w 1233820"/>
                    <a:gd name="connsiteY14-5962" fmla="*/ 2195750 h 2210903"/>
                    <a:gd name="connsiteX15-5963" fmla="*/ 958076 w 1233820"/>
                    <a:gd name="connsiteY15-5964" fmla="*/ 2093400 h 2210903"/>
                    <a:gd name="connsiteX16-5965" fmla="*/ 899871 w 1233820"/>
                    <a:gd name="connsiteY16-5966" fmla="*/ 2058040 h 2210903"/>
                    <a:gd name="connsiteX17-5967" fmla="*/ 843790 w 1233820"/>
                    <a:gd name="connsiteY17-5968" fmla="*/ 2065165 h 2210903"/>
                    <a:gd name="connsiteX18-5969" fmla="*/ 649444 w 1233820"/>
                    <a:gd name="connsiteY18-5970" fmla="*/ 2074979 h 2210903"/>
                    <a:gd name="connsiteX19-5971" fmla="*/ 455097 w 1233820"/>
                    <a:gd name="connsiteY19-5972" fmla="*/ 2065165 h 2210903"/>
                    <a:gd name="connsiteX20-5973" fmla="*/ 399017 w 1233820"/>
                    <a:gd name="connsiteY20-5974" fmla="*/ 2058040 h 2210903"/>
                    <a:gd name="connsiteX21-5975" fmla="*/ 331533 w 1233820"/>
                    <a:gd name="connsiteY21-5976" fmla="*/ 2051642 h 2210903"/>
                    <a:gd name="connsiteX22-5977" fmla="*/ 95892 w 1233820"/>
                    <a:gd name="connsiteY22-5978" fmla="*/ 2175451 h 2210903"/>
                    <a:gd name="connsiteX23-5979" fmla="*/ 0 w 1233820"/>
                    <a:gd name="connsiteY23-5980" fmla="*/ 2190518 h 2210903"/>
                    <a:gd name="connsiteX24-5981" fmla="*/ 196326 w 1233820"/>
                    <a:gd name="connsiteY24-5982" fmla="*/ 2090637 h 2210903"/>
                    <a:gd name="connsiteX25-5983" fmla="*/ 372547 w 1233820"/>
                    <a:gd name="connsiteY25-5984" fmla="*/ 2018662 h 2210903"/>
                    <a:gd name="connsiteX26-5985" fmla="*/ 581311 w 1233820"/>
                    <a:gd name="connsiteY26-5986" fmla="*/ 2039125 h 2210903"/>
                    <a:gd name="connsiteX27-5987" fmla="*/ 814117 w 1233820"/>
                    <a:gd name="connsiteY27-5988" fmla="*/ 2020665 h 2210903"/>
                    <a:gd name="connsiteX28-5989" fmla="*/ 891545 w 1233820"/>
                    <a:gd name="connsiteY28-5990" fmla="*/ 2031687 h 2210903"/>
                    <a:gd name="connsiteX29-5991" fmla="*/ 1117686 w 1233820"/>
                    <a:gd name="connsiteY29-5992" fmla="*/ 2132516 h 2210903"/>
                    <a:gd name="connsiteX30-5993" fmla="*/ 1191317 w 1233820"/>
                    <a:gd name="connsiteY30-5994" fmla="*/ 2147989 h 2210903"/>
                    <a:gd name="connsiteX31-5995" fmla="*/ 1125351 w 1233820"/>
                    <a:gd name="connsiteY31-5996" fmla="*/ 1709415 h 2210903"/>
                    <a:gd name="connsiteX32-5997" fmla="*/ 1065702 w 1233820"/>
                    <a:gd name="connsiteY32-5998" fmla="*/ 1564733 h 2210903"/>
                    <a:gd name="connsiteX33-5999" fmla="*/ 1036009 w 1233820"/>
                    <a:gd name="connsiteY33-6000" fmla="*/ 1490954 h 2210903"/>
                    <a:gd name="connsiteX34-6001" fmla="*/ 1048997 w 1233820"/>
                    <a:gd name="connsiteY34-6002" fmla="*/ 1444799 h 2210903"/>
                    <a:gd name="connsiteX35-6003" fmla="*/ 1072086 w 1233820"/>
                    <a:gd name="connsiteY35-6004" fmla="*/ 1351141 h 2210903"/>
                    <a:gd name="connsiteX36-6005" fmla="*/ 1096785 w 1233820"/>
                    <a:gd name="connsiteY36-6006" fmla="*/ 1042568 h 2210903"/>
                    <a:gd name="connsiteX37-6007" fmla="*/ 1021541 w 1233820"/>
                    <a:gd name="connsiteY37-6008" fmla="*/ 603485 h 2210903"/>
                    <a:gd name="connsiteX38-6009" fmla="*/ 958922 w 1233820"/>
                    <a:gd name="connsiteY38-6010" fmla="*/ 421331 h 2210903"/>
                    <a:gd name="connsiteX39-6011" fmla="*/ 679221 w 1233820"/>
                    <a:gd name="connsiteY39-6012" fmla="*/ 46895 h 2210903"/>
                    <a:gd name="connsiteX40-6013" fmla="*/ 659045 w 1233820"/>
                    <a:gd name="connsiteY40-6014" fmla="*/ 28832 h 2210903"/>
                    <a:gd name="connsiteX41-6015" fmla="*/ 632841 w 1233820"/>
                    <a:gd name="connsiteY41-6016" fmla="*/ 0 h 2210903"/>
                    <a:gd name="connsiteX0-6017" fmla="*/ 632841 w 1233820"/>
                    <a:gd name="connsiteY0-6018" fmla="*/ 0 h 2210903"/>
                    <a:gd name="connsiteX1-6019" fmla="*/ 661043 w 1233820"/>
                    <a:gd name="connsiteY1-6020" fmla="*/ 2544 h 2210903"/>
                    <a:gd name="connsiteX2-6021" fmla="*/ 711658 w 1233820"/>
                    <a:gd name="connsiteY2-6022" fmla="*/ 27193 h 2210903"/>
                    <a:gd name="connsiteX3-6023" fmla="*/ 1046228 w 1233820"/>
                    <a:gd name="connsiteY3-6024" fmla="*/ 590488 h 2210903"/>
                    <a:gd name="connsiteX4-6025" fmla="*/ 1067782 w 1233820"/>
                    <a:gd name="connsiteY4-6026" fmla="*/ 654550 h 2210903"/>
                    <a:gd name="connsiteX5-6027" fmla="*/ 1136618 w 1233820"/>
                    <a:gd name="connsiteY5-6028" fmla="*/ 1109858 h 2210903"/>
                    <a:gd name="connsiteX6-6029" fmla="*/ 1105512 w 1233820"/>
                    <a:gd name="connsiteY6-6030" fmla="*/ 1418432 h 2210903"/>
                    <a:gd name="connsiteX7-6031" fmla="*/ 1084559 w 1233820"/>
                    <a:gd name="connsiteY7-6032" fmla="*/ 1499920 h 2210903"/>
                    <a:gd name="connsiteX8-6033" fmla="*/ 1104142 w 1233820"/>
                    <a:gd name="connsiteY8-6034" fmla="*/ 1545062 h 2210903"/>
                    <a:gd name="connsiteX9-6035" fmla="*/ 1125826 w 1233820"/>
                    <a:gd name="connsiteY9-6036" fmla="*/ 1611235 h 2210903"/>
                    <a:gd name="connsiteX10-6037" fmla="*/ 1127819 w 1233820"/>
                    <a:gd name="connsiteY10-6038" fmla="*/ 1620918 h 2210903"/>
                    <a:gd name="connsiteX11-6039" fmla="*/ 1151835 w 1233820"/>
                    <a:gd name="connsiteY11-6040" fmla="*/ 1675297 h 2210903"/>
                    <a:gd name="connsiteX12-6041" fmla="*/ 1233820 w 1233820"/>
                    <a:gd name="connsiteY12-6042" fmla="*/ 2136689 h 2210903"/>
                    <a:gd name="connsiteX13-6043" fmla="*/ 1232230 w 1233820"/>
                    <a:gd name="connsiteY13-6044" fmla="*/ 2210903 h 2210903"/>
                    <a:gd name="connsiteX14-6045" fmla="*/ 1168198 w 1233820"/>
                    <a:gd name="connsiteY14-6046" fmla="*/ 2195750 h 2210903"/>
                    <a:gd name="connsiteX15-6047" fmla="*/ 958076 w 1233820"/>
                    <a:gd name="connsiteY15-6048" fmla="*/ 2093400 h 2210903"/>
                    <a:gd name="connsiteX16-6049" fmla="*/ 899871 w 1233820"/>
                    <a:gd name="connsiteY16-6050" fmla="*/ 2058040 h 2210903"/>
                    <a:gd name="connsiteX17-6051" fmla="*/ 843790 w 1233820"/>
                    <a:gd name="connsiteY17-6052" fmla="*/ 2065165 h 2210903"/>
                    <a:gd name="connsiteX18-6053" fmla="*/ 649444 w 1233820"/>
                    <a:gd name="connsiteY18-6054" fmla="*/ 2074979 h 2210903"/>
                    <a:gd name="connsiteX19-6055" fmla="*/ 455097 w 1233820"/>
                    <a:gd name="connsiteY19-6056" fmla="*/ 2065165 h 2210903"/>
                    <a:gd name="connsiteX20-6057" fmla="*/ 399017 w 1233820"/>
                    <a:gd name="connsiteY20-6058" fmla="*/ 2058040 h 2210903"/>
                    <a:gd name="connsiteX21-6059" fmla="*/ 331533 w 1233820"/>
                    <a:gd name="connsiteY21-6060" fmla="*/ 2051642 h 2210903"/>
                    <a:gd name="connsiteX22-6061" fmla="*/ 95892 w 1233820"/>
                    <a:gd name="connsiteY22-6062" fmla="*/ 2175451 h 2210903"/>
                    <a:gd name="connsiteX23-6063" fmla="*/ 0 w 1233820"/>
                    <a:gd name="connsiteY23-6064" fmla="*/ 2190518 h 2210903"/>
                    <a:gd name="connsiteX24-6065" fmla="*/ 196326 w 1233820"/>
                    <a:gd name="connsiteY24-6066" fmla="*/ 2090637 h 2210903"/>
                    <a:gd name="connsiteX25-6067" fmla="*/ 372547 w 1233820"/>
                    <a:gd name="connsiteY25-6068" fmla="*/ 2018662 h 2210903"/>
                    <a:gd name="connsiteX26-6069" fmla="*/ 581311 w 1233820"/>
                    <a:gd name="connsiteY26-6070" fmla="*/ 2039125 h 2210903"/>
                    <a:gd name="connsiteX27-6071" fmla="*/ 814117 w 1233820"/>
                    <a:gd name="connsiteY27-6072" fmla="*/ 2020665 h 2210903"/>
                    <a:gd name="connsiteX28-6073" fmla="*/ 891545 w 1233820"/>
                    <a:gd name="connsiteY28-6074" fmla="*/ 2031687 h 2210903"/>
                    <a:gd name="connsiteX29-6075" fmla="*/ 1117686 w 1233820"/>
                    <a:gd name="connsiteY29-6076" fmla="*/ 2132516 h 2210903"/>
                    <a:gd name="connsiteX30-6077" fmla="*/ 1191317 w 1233820"/>
                    <a:gd name="connsiteY30-6078" fmla="*/ 2147989 h 2210903"/>
                    <a:gd name="connsiteX31-6079" fmla="*/ 1125351 w 1233820"/>
                    <a:gd name="connsiteY31-6080" fmla="*/ 1709415 h 2210903"/>
                    <a:gd name="connsiteX32-6081" fmla="*/ 1065702 w 1233820"/>
                    <a:gd name="connsiteY32-6082" fmla="*/ 1564733 h 2210903"/>
                    <a:gd name="connsiteX33-6083" fmla="*/ 1036009 w 1233820"/>
                    <a:gd name="connsiteY33-6084" fmla="*/ 1490954 h 2210903"/>
                    <a:gd name="connsiteX34-6085" fmla="*/ 1048997 w 1233820"/>
                    <a:gd name="connsiteY34-6086" fmla="*/ 1444799 h 2210903"/>
                    <a:gd name="connsiteX35-6087" fmla="*/ 1072086 w 1233820"/>
                    <a:gd name="connsiteY35-6088" fmla="*/ 1351141 h 2210903"/>
                    <a:gd name="connsiteX36-6089" fmla="*/ 1096785 w 1233820"/>
                    <a:gd name="connsiteY36-6090" fmla="*/ 1042568 h 2210903"/>
                    <a:gd name="connsiteX37-6091" fmla="*/ 1021541 w 1233820"/>
                    <a:gd name="connsiteY37-6092" fmla="*/ 603485 h 2210903"/>
                    <a:gd name="connsiteX38-6093" fmla="*/ 958922 w 1233820"/>
                    <a:gd name="connsiteY38-6094" fmla="*/ 421331 h 2210903"/>
                    <a:gd name="connsiteX39-6095" fmla="*/ 659045 w 1233820"/>
                    <a:gd name="connsiteY39-6096" fmla="*/ 28832 h 2210903"/>
                    <a:gd name="connsiteX40-6097" fmla="*/ 632841 w 1233820"/>
                    <a:gd name="connsiteY40-6098" fmla="*/ 0 h 2210903"/>
                    <a:gd name="connsiteX0-6099" fmla="*/ 632841 w 1233820"/>
                    <a:gd name="connsiteY0-6100" fmla="*/ 0 h 2210903"/>
                    <a:gd name="connsiteX1-6101" fmla="*/ 661043 w 1233820"/>
                    <a:gd name="connsiteY1-6102" fmla="*/ 2544 h 2210903"/>
                    <a:gd name="connsiteX2-6103" fmla="*/ 711658 w 1233820"/>
                    <a:gd name="connsiteY2-6104" fmla="*/ 27193 h 2210903"/>
                    <a:gd name="connsiteX3-6105" fmla="*/ 1046228 w 1233820"/>
                    <a:gd name="connsiteY3-6106" fmla="*/ 590488 h 2210903"/>
                    <a:gd name="connsiteX4-6107" fmla="*/ 1067782 w 1233820"/>
                    <a:gd name="connsiteY4-6108" fmla="*/ 654550 h 2210903"/>
                    <a:gd name="connsiteX5-6109" fmla="*/ 1136618 w 1233820"/>
                    <a:gd name="connsiteY5-6110" fmla="*/ 1109858 h 2210903"/>
                    <a:gd name="connsiteX6-6111" fmla="*/ 1105512 w 1233820"/>
                    <a:gd name="connsiteY6-6112" fmla="*/ 1418432 h 2210903"/>
                    <a:gd name="connsiteX7-6113" fmla="*/ 1084559 w 1233820"/>
                    <a:gd name="connsiteY7-6114" fmla="*/ 1499920 h 2210903"/>
                    <a:gd name="connsiteX8-6115" fmla="*/ 1104142 w 1233820"/>
                    <a:gd name="connsiteY8-6116" fmla="*/ 1545062 h 2210903"/>
                    <a:gd name="connsiteX9-6117" fmla="*/ 1125826 w 1233820"/>
                    <a:gd name="connsiteY9-6118" fmla="*/ 1611235 h 2210903"/>
                    <a:gd name="connsiteX10-6119" fmla="*/ 1127819 w 1233820"/>
                    <a:gd name="connsiteY10-6120" fmla="*/ 1620918 h 2210903"/>
                    <a:gd name="connsiteX11-6121" fmla="*/ 1151835 w 1233820"/>
                    <a:gd name="connsiteY11-6122" fmla="*/ 1675297 h 2210903"/>
                    <a:gd name="connsiteX12-6123" fmla="*/ 1233820 w 1233820"/>
                    <a:gd name="connsiteY12-6124" fmla="*/ 2136689 h 2210903"/>
                    <a:gd name="connsiteX13-6125" fmla="*/ 1232230 w 1233820"/>
                    <a:gd name="connsiteY13-6126" fmla="*/ 2210903 h 2210903"/>
                    <a:gd name="connsiteX14-6127" fmla="*/ 1168198 w 1233820"/>
                    <a:gd name="connsiteY14-6128" fmla="*/ 2195750 h 2210903"/>
                    <a:gd name="connsiteX15-6129" fmla="*/ 958076 w 1233820"/>
                    <a:gd name="connsiteY15-6130" fmla="*/ 2093400 h 2210903"/>
                    <a:gd name="connsiteX16-6131" fmla="*/ 899871 w 1233820"/>
                    <a:gd name="connsiteY16-6132" fmla="*/ 2058040 h 2210903"/>
                    <a:gd name="connsiteX17-6133" fmla="*/ 843790 w 1233820"/>
                    <a:gd name="connsiteY17-6134" fmla="*/ 2065165 h 2210903"/>
                    <a:gd name="connsiteX18-6135" fmla="*/ 649444 w 1233820"/>
                    <a:gd name="connsiteY18-6136" fmla="*/ 2074979 h 2210903"/>
                    <a:gd name="connsiteX19-6137" fmla="*/ 455097 w 1233820"/>
                    <a:gd name="connsiteY19-6138" fmla="*/ 2065165 h 2210903"/>
                    <a:gd name="connsiteX20-6139" fmla="*/ 399017 w 1233820"/>
                    <a:gd name="connsiteY20-6140" fmla="*/ 2058040 h 2210903"/>
                    <a:gd name="connsiteX21-6141" fmla="*/ 331533 w 1233820"/>
                    <a:gd name="connsiteY21-6142" fmla="*/ 2051642 h 2210903"/>
                    <a:gd name="connsiteX22-6143" fmla="*/ 95892 w 1233820"/>
                    <a:gd name="connsiteY22-6144" fmla="*/ 2175451 h 2210903"/>
                    <a:gd name="connsiteX23-6145" fmla="*/ 0 w 1233820"/>
                    <a:gd name="connsiteY23-6146" fmla="*/ 2190518 h 2210903"/>
                    <a:gd name="connsiteX24-6147" fmla="*/ 196326 w 1233820"/>
                    <a:gd name="connsiteY24-6148" fmla="*/ 2090637 h 2210903"/>
                    <a:gd name="connsiteX25-6149" fmla="*/ 372547 w 1233820"/>
                    <a:gd name="connsiteY25-6150" fmla="*/ 2018662 h 2210903"/>
                    <a:gd name="connsiteX26-6151" fmla="*/ 581311 w 1233820"/>
                    <a:gd name="connsiteY26-6152" fmla="*/ 2039125 h 2210903"/>
                    <a:gd name="connsiteX27-6153" fmla="*/ 814117 w 1233820"/>
                    <a:gd name="connsiteY27-6154" fmla="*/ 2020665 h 2210903"/>
                    <a:gd name="connsiteX28-6155" fmla="*/ 891545 w 1233820"/>
                    <a:gd name="connsiteY28-6156" fmla="*/ 2031687 h 2210903"/>
                    <a:gd name="connsiteX29-6157" fmla="*/ 1117686 w 1233820"/>
                    <a:gd name="connsiteY29-6158" fmla="*/ 2132516 h 2210903"/>
                    <a:gd name="connsiteX30-6159" fmla="*/ 1191317 w 1233820"/>
                    <a:gd name="connsiteY30-6160" fmla="*/ 2147989 h 2210903"/>
                    <a:gd name="connsiteX31-6161" fmla="*/ 1125351 w 1233820"/>
                    <a:gd name="connsiteY31-6162" fmla="*/ 1709415 h 2210903"/>
                    <a:gd name="connsiteX32-6163" fmla="*/ 1065702 w 1233820"/>
                    <a:gd name="connsiteY32-6164" fmla="*/ 1564733 h 2210903"/>
                    <a:gd name="connsiteX33-6165" fmla="*/ 1036009 w 1233820"/>
                    <a:gd name="connsiteY33-6166" fmla="*/ 1490954 h 2210903"/>
                    <a:gd name="connsiteX34-6167" fmla="*/ 1048997 w 1233820"/>
                    <a:gd name="connsiteY34-6168" fmla="*/ 1444799 h 2210903"/>
                    <a:gd name="connsiteX35-6169" fmla="*/ 1072086 w 1233820"/>
                    <a:gd name="connsiteY35-6170" fmla="*/ 1351141 h 2210903"/>
                    <a:gd name="connsiteX36-6171" fmla="*/ 1096785 w 1233820"/>
                    <a:gd name="connsiteY36-6172" fmla="*/ 1042568 h 2210903"/>
                    <a:gd name="connsiteX37-6173" fmla="*/ 1021541 w 1233820"/>
                    <a:gd name="connsiteY37-6174" fmla="*/ 603485 h 2210903"/>
                    <a:gd name="connsiteX38-6175" fmla="*/ 958922 w 1233820"/>
                    <a:gd name="connsiteY38-6176" fmla="*/ 421331 h 2210903"/>
                    <a:gd name="connsiteX39-6177" fmla="*/ 659045 w 1233820"/>
                    <a:gd name="connsiteY39-6178" fmla="*/ 28832 h 2210903"/>
                    <a:gd name="connsiteX40-6179" fmla="*/ 632841 w 1233820"/>
                    <a:gd name="connsiteY40-6180" fmla="*/ 0 h 2210903"/>
                    <a:gd name="connsiteX0-6181" fmla="*/ 632841 w 1233820"/>
                    <a:gd name="connsiteY0-6182" fmla="*/ 0 h 2210903"/>
                    <a:gd name="connsiteX1-6183" fmla="*/ 661043 w 1233820"/>
                    <a:gd name="connsiteY1-6184" fmla="*/ 2544 h 2210903"/>
                    <a:gd name="connsiteX2-6185" fmla="*/ 711658 w 1233820"/>
                    <a:gd name="connsiteY2-6186" fmla="*/ 27193 h 2210903"/>
                    <a:gd name="connsiteX3-6187" fmla="*/ 1046228 w 1233820"/>
                    <a:gd name="connsiteY3-6188" fmla="*/ 590488 h 2210903"/>
                    <a:gd name="connsiteX4-6189" fmla="*/ 1067782 w 1233820"/>
                    <a:gd name="connsiteY4-6190" fmla="*/ 654550 h 2210903"/>
                    <a:gd name="connsiteX5-6191" fmla="*/ 1136618 w 1233820"/>
                    <a:gd name="connsiteY5-6192" fmla="*/ 1109858 h 2210903"/>
                    <a:gd name="connsiteX6-6193" fmla="*/ 1105512 w 1233820"/>
                    <a:gd name="connsiteY6-6194" fmla="*/ 1418432 h 2210903"/>
                    <a:gd name="connsiteX7-6195" fmla="*/ 1084559 w 1233820"/>
                    <a:gd name="connsiteY7-6196" fmla="*/ 1499920 h 2210903"/>
                    <a:gd name="connsiteX8-6197" fmla="*/ 1104142 w 1233820"/>
                    <a:gd name="connsiteY8-6198" fmla="*/ 1545062 h 2210903"/>
                    <a:gd name="connsiteX9-6199" fmla="*/ 1125826 w 1233820"/>
                    <a:gd name="connsiteY9-6200" fmla="*/ 1611235 h 2210903"/>
                    <a:gd name="connsiteX10-6201" fmla="*/ 1127819 w 1233820"/>
                    <a:gd name="connsiteY10-6202" fmla="*/ 1620918 h 2210903"/>
                    <a:gd name="connsiteX11-6203" fmla="*/ 1151835 w 1233820"/>
                    <a:gd name="connsiteY11-6204" fmla="*/ 1675297 h 2210903"/>
                    <a:gd name="connsiteX12-6205" fmla="*/ 1233820 w 1233820"/>
                    <a:gd name="connsiteY12-6206" fmla="*/ 2136689 h 2210903"/>
                    <a:gd name="connsiteX13-6207" fmla="*/ 1232230 w 1233820"/>
                    <a:gd name="connsiteY13-6208" fmla="*/ 2210903 h 2210903"/>
                    <a:gd name="connsiteX14-6209" fmla="*/ 1168198 w 1233820"/>
                    <a:gd name="connsiteY14-6210" fmla="*/ 2195750 h 2210903"/>
                    <a:gd name="connsiteX15-6211" fmla="*/ 958076 w 1233820"/>
                    <a:gd name="connsiteY15-6212" fmla="*/ 2093400 h 2210903"/>
                    <a:gd name="connsiteX16-6213" fmla="*/ 899871 w 1233820"/>
                    <a:gd name="connsiteY16-6214" fmla="*/ 2058040 h 2210903"/>
                    <a:gd name="connsiteX17-6215" fmla="*/ 843790 w 1233820"/>
                    <a:gd name="connsiteY17-6216" fmla="*/ 2065165 h 2210903"/>
                    <a:gd name="connsiteX18-6217" fmla="*/ 649444 w 1233820"/>
                    <a:gd name="connsiteY18-6218" fmla="*/ 2074979 h 2210903"/>
                    <a:gd name="connsiteX19-6219" fmla="*/ 455097 w 1233820"/>
                    <a:gd name="connsiteY19-6220" fmla="*/ 2065165 h 2210903"/>
                    <a:gd name="connsiteX20-6221" fmla="*/ 399017 w 1233820"/>
                    <a:gd name="connsiteY20-6222" fmla="*/ 2058040 h 2210903"/>
                    <a:gd name="connsiteX21-6223" fmla="*/ 331533 w 1233820"/>
                    <a:gd name="connsiteY21-6224" fmla="*/ 2051642 h 2210903"/>
                    <a:gd name="connsiteX22-6225" fmla="*/ 95892 w 1233820"/>
                    <a:gd name="connsiteY22-6226" fmla="*/ 2175451 h 2210903"/>
                    <a:gd name="connsiteX23-6227" fmla="*/ 0 w 1233820"/>
                    <a:gd name="connsiteY23-6228" fmla="*/ 2190518 h 2210903"/>
                    <a:gd name="connsiteX24-6229" fmla="*/ 196326 w 1233820"/>
                    <a:gd name="connsiteY24-6230" fmla="*/ 2090637 h 2210903"/>
                    <a:gd name="connsiteX25-6231" fmla="*/ 372547 w 1233820"/>
                    <a:gd name="connsiteY25-6232" fmla="*/ 2018662 h 2210903"/>
                    <a:gd name="connsiteX26-6233" fmla="*/ 581311 w 1233820"/>
                    <a:gd name="connsiteY26-6234" fmla="*/ 2039125 h 2210903"/>
                    <a:gd name="connsiteX27-6235" fmla="*/ 814117 w 1233820"/>
                    <a:gd name="connsiteY27-6236" fmla="*/ 2020665 h 2210903"/>
                    <a:gd name="connsiteX28-6237" fmla="*/ 891545 w 1233820"/>
                    <a:gd name="connsiteY28-6238" fmla="*/ 2031687 h 2210903"/>
                    <a:gd name="connsiteX29-6239" fmla="*/ 1117686 w 1233820"/>
                    <a:gd name="connsiteY29-6240" fmla="*/ 2132516 h 2210903"/>
                    <a:gd name="connsiteX30-6241" fmla="*/ 1191317 w 1233820"/>
                    <a:gd name="connsiteY30-6242" fmla="*/ 2147989 h 2210903"/>
                    <a:gd name="connsiteX31-6243" fmla="*/ 1125351 w 1233820"/>
                    <a:gd name="connsiteY31-6244" fmla="*/ 1709415 h 2210903"/>
                    <a:gd name="connsiteX32-6245" fmla="*/ 1065702 w 1233820"/>
                    <a:gd name="connsiteY32-6246" fmla="*/ 1564733 h 2210903"/>
                    <a:gd name="connsiteX33-6247" fmla="*/ 1036009 w 1233820"/>
                    <a:gd name="connsiteY33-6248" fmla="*/ 1490954 h 2210903"/>
                    <a:gd name="connsiteX34-6249" fmla="*/ 1048997 w 1233820"/>
                    <a:gd name="connsiteY34-6250" fmla="*/ 1444799 h 2210903"/>
                    <a:gd name="connsiteX35-6251" fmla="*/ 1072086 w 1233820"/>
                    <a:gd name="connsiteY35-6252" fmla="*/ 1351141 h 2210903"/>
                    <a:gd name="connsiteX36-6253" fmla="*/ 1096785 w 1233820"/>
                    <a:gd name="connsiteY36-6254" fmla="*/ 1042568 h 2210903"/>
                    <a:gd name="connsiteX37-6255" fmla="*/ 1021541 w 1233820"/>
                    <a:gd name="connsiteY37-6256" fmla="*/ 603485 h 2210903"/>
                    <a:gd name="connsiteX38-6257" fmla="*/ 958922 w 1233820"/>
                    <a:gd name="connsiteY38-6258" fmla="*/ 421331 h 2210903"/>
                    <a:gd name="connsiteX39-6259" fmla="*/ 659045 w 1233820"/>
                    <a:gd name="connsiteY39-6260" fmla="*/ 28832 h 2210903"/>
                    <a:gd name="connsiteX40-6261" fmla="*/ 632841 w 1233820"/>
                    <a:gd name="connsiteY40-6262" fmla="*/ 0 h 2210903"/>
                    <a:gd name="connsiteX0-6263" fmla="*/ 642452 w 1233820"/>
                    <a:gd name="connsiteY0-6264" fmla="*/ 0 h 2241326"/>
                    <a:gd name="connsiteX1-6265" fmla="*/ 661043 w 1233820"/>
                    <a:gd name="connsiteY1-6266" fmla="*/ 32967 h 2241326"/>
                    <a:gd name="connsiteX2-6267" fmla="*/ 711658 w 1233820"/>
                    <a:gd name="connsiteY2-6268" fmla="*/ 57616 h 2241326"/>
                    <a:gd name="connsiteX3-6269" fmla="*/ 1046228 w 1233820"/>
                    <a:gd name="connsiteY3-6270" fmla="*/ 620911 h 2241326"/>
                    <a:gd name="connsiteX4-6271" fmla="*/ 1067782 w 1233820"/>
                    <a:gd name="connsiteY4-6272" fmla="*/ 684973 h 2241326"/>
                    <a:gd name="connsiteX5-6273" fmla="*/ 1136618 w 1233820"/>
                    <a:gd name="connsiteY5-6274" fmla="*/ 1140281 h 2241326"/>
                    <a:gd name="connsiteX6-6275" fmla="*/ 1105512 w 1233820"/>
                    <a:gd name="connsiteY6-6276" fmla="*/ 1448855 h 2241326"/>
                    <a:gd name="connsiteX7-6277" fmla="*/ 1084559 w 1233820"/>
                    <a:gd name="connsiteY7-6278" fmla="*/ 1530343 h 2241326"/>
                    <a:gd name="connsiteX8-6279" fmla="*/ 1104142 w 1233820"/>
                    <a:gd name="connsiteY8-6280" fmla="*/ 1575485 h 2241326"/>
                    <a:gd name="connsiteX9-6281" fmla="*/ 1125826 w 1233820"/>
                    <a:gd name="connsiteY9-6282" fmla="*/ 1641658 h 2241326"/>
                    <a:gd name="connsiteX10-6283" fmla="*/ 1127819 w 1233820"/>
                    <a:gd name="connsiteY10-6284" fmla="*/ 1651341 h 2241326"/>
                    <a:gd name="connsiteX11-6285" fmla="*/ 1151835 w 1233820"/>
                    <a:gd name="connsiteY11-6286" fmla="*/ 1705720 h 2241326"/>
                    <a:gd name="connsiteX12-6287" fmla="*/ 1233820 w 1233820"/>
                    <a:gd name="connsiteY12-6288" fmla="*/ 2167112 h 2241326"/>
                    <a:gd name="connsiteX13-6289" fmla="*/ 1232230 w 1233820"/>
                    <a:gd name="connsiteY13-6290" fmla="*/ 2241326 h 2241326"/>
                    <a:gd name="connsiteX14-6291" fmla="*/ 1168198 w 1233820"/>
                    <a:gd name="connsiteY14-6292" fmla="*/ 2226173 h 2241326"/>
                    <a:gd name="connsiteX15-6293" fmla="*/ 958076 w 1233820"/>
                    <a:gd name="connsiteY15-6294" fmla="*/ 2123823 h 2241326"/>
                    <a:gd name="connsiteX16-6295" fmla="*/ 899871 w 1233820"/>
                    <a:gd name="connsiteY16-6296" fmla="*/ 2088463 h 2241326"/>
                    <a:gd name="connsiteX17-6297" fmla="*/ 843790 w 1233820"/>
                    <a:gd name="connsiteY17-6298" fmla="*/ 2095588 h 2241326"/>
                    <a:gd name="connsiteX18-6299" fmla="*/ 649444 w 1233820"/>
                    <a:gd name="connsiteY18-6300" fmla="*/ 2105402 h 2241326"/>
                    <a:gd name="connsiteX19-6301" fmla="*/ 455097 w 1233820"/>
                    <a:gd name="connsiteY19-6302" fmla="*/ 2095588 h 2241326"/>
                    <a:gd name="connsiteX20-6303" fmla="*/ 399017 w 1233820"/>
                    <a:gd name="connsiteY20-6304" fmla="*/ 2088463 h 2241326"/>
                    <a:gd name="connsiteX21-6305" fmla="*/ 331533 w 1233820"/>
                    <a:gd name="connsiteY21-6306" fmla="*/ 2082065 h 2241326"/>
                    <a:gd name="connsiteX22-6307" fmla="*/ 95892 w 1233820"/>
                    <a:gd name="connsiteY22-6308" fmla="*/ 2205874 h 2241326"/>
                    <a:gd name="connsiteX23-6309" fmla="*/ 0 w 1233820"/>
                    <a:gd name="connsiteY23-6310" fmla="*/ 2220941 h 2241326"/>
                    <a:gd name="connsiteX24-6311" fmla="*/ 196326 w 1233820"/>
                    <a:gd name="connsiteY24-6312" fmla="*/ 2121060 h 2241326"/>
                    <a:gd name="connsiteX25-6313" fmla="*/ 372547 w 1233820"/>
                    <a:gd name="connsiteY25-6314" fmla="*/ 2049085 h 2241326"/>
                    <a:gd name="connsiteX26-6315" fmla="*/ 581311 w 1233820"/>
                    <a:gd name="connsiteY26-6316" fmla="*/ 2069548 h 2241326"/>
                    <a:gd name="connsiteX27-6317" fmla="*/ 814117 w 1233820"/>
                    <a:gd name="connsiteY27-6318" fmla="*/ 2051088 h 2241326"/>
                    <a:gd name="connsiteX28-6319" fmla="*/ 891545 w 1233820"/>
                    <a:gd name="connsiteY28-6320" fmla="*/ 2062110 h 2241326"/>
                    <a:gd name="connsiteX29-6321" fmla="*/ 1117686 w 1233820"/>
                    <a:gd name="connsiteY29-6322" fmla="*/ 2162939 h 2241326"/>
                    <a:gd name="connsiteX30-6323" fmla="*/ 1191317 w 1233820"/>
                    <a:gd name="connsiteY30-6324" fmla="*/ 2178412 h 2241326"/>
                    <a:gd name="connsiteX31-6325" fmla="*/ 1125351 w 1233820"/>
                    <a:gd name="connsiteY31-6326" fmla="*/ 1739838 h 2241326"/>
                    <a:gd name="connsiteX32-6327" fmla="*/ 1065702 w 1233820"/>
                    <a:gd name="connsiteY32-6328" fmla="*/ 1595156 h 2241326"/>
                    <a:gd name="connsiteX33-6329" fmla="*/ 1036009 w 1233820"/>
                    <a:gd name="connsiteY33-6330" fmla="*/ 1521377 h 2241326"/>
                    <a:gd name="connsiteX34-6331" fmla="*/ 1048997 w 1233820"/>
                    <a:gd name="connsiteY34-6332" fmla="*/ 1475222 h 2241326"/>
                    <a:gd name="connsiteX35-6333" fmla="*/ 1072086 w 1233820"/>
                    <a:gd name="connsiteY35-6334" fmla="*/ 1381564 h 2241326"/>
                    <a:gd name="connsiteX36-6335" fmla="*/ 1096785 w 1233820"/>
                    <a:gd name="connsiteY36-6336" fmla="*/ 1072991 h 2241326"/>
                    <a:gd name="connsiteX37-6337" fmla="*/ 1021541 w 1233820"/>
                    <a:gd name="connsiteY37-6338" fmla="*/ 633908 h 2241326"/>
                    <a:gd name="connsiteX38-6339" fmla="*/ 958922 w 1233820"/>
                    <a:gd name="connsiteY38-6340" fmla="*/ 451754 h 2241326"/>
                    <a:gd name="connsiteX39-6341" fmla="*/ 659045 w 1233820"/>
                    <a:gd name="connsiteY39-6342" fmla="*/ 59255 h 2241326"/>
                    <a:gd name="connsiteX40-6343" fmla="*/ 642452 w 1233820"/>
                    <a:gd name="connsiteY40-6344" fmla="*/ 0 h 2241326"/>
                    <a:gd name="connsiteX0-6345" fmla="*/ 642452 w 1233820"/>
                    <a:gd name="connsiteY0-6346" fmla="*/ 0 h 2241326"/>
                    <a:gd name="connsiteX1-6347" fmla="*/ 661043 w 1233820"/>
                    <a:gd name="connsiteY1-6348" fmla="*/ 32967 h 2241326"/>
                    <a:gd name="connsiteX2-6349" fmla="*/ 711658 w 1233820"/>
                    <a:gd name="connsiteY2-6350" fmla="*/ 57616 h 2241326"/>
                    <a:gd name="connsiteX3-6351" fmla="*/ 1046228 w 1233820"/>
                    <a:gd name="connsiteY3-6352" fmla="*/ 620911 h 2241326"/>
                    <a:gd name="connsiteX4-6353" fmla="*/ 1067782 w 1233820"/>
                    <a:gd name="connsiteY4-6354" fmla="*/ 684973 h 2241326"/>
                    <a:gd name="connsiteX5-6355" fmla="*/ 1136618 w 1233820"/>
                    <a:gd name="connsiteY5-6356" fmla="*/ 1140281 h 2241326"/>
                    <a:gd name="connsiteX6-6357" fmla="*/ 1105512 w 1233820"/>
                    <a:gd name="connsiteY6-6358" fmla="*/ 1448855 h 2241326"/>
                    <a:gd name="connsiteX7-6359" fmla="*/ 1084559 w 1233820"/>
                    <a:gd name="connsiteY7-6360" fmla="*/ 1530343 h 2241326"/>
                    <a:gd name="connsiteX8-6361" fmla="*/ 1104142 w 1233820"/>
                    <a:gd name="connsiteY8-6362" fmla="*/ 1575485 h 2241326"/>
                    <a:gd name="connsiteX9-6363" fmla="*/ 1125826 w 1233820"/>
                    <a:gd name="connsiteY9-6364" fmla="*/ 1641658 h 2241326"/>
                    <a:gd name="connsiteX10-6365" fmla="*/ 1127819 w 1233820"/>
                    <a:gd name="connsiteY10-6366" fmla="*/ 1651341 h 2241326"/>
                    <a:gd name="connsiteX11-6367" fmla="*/ 1151835 w 1233820"/>
                    <a:gd name="connsiteY11-6368" fmla="*/ 1705720 h 2241326"/>
                    <a:gd name="connsiteX12-6369" fmla="*/ 1233820 w 1233820"/>
                    <a:gd name="connsiteY12-6370" fmla="*/ 2167112 h 2241326"/>
                    <a:gd name="connsiteX13-6371" fmla="*/ 1232230 w 1233820"/>
                    <a:gd name="connsiteY13-6372" fmla="*/ 2241326 h 2241326"/>
                    <a:gd name="connsiteX14-6373" fmla="*/ 1168198 w 1233820"/>
                    <a:gd name="connsiteY14-6374" fmla="*/ 2226173 h 2241326"/>
                    <a:gd name="connsiteX15-6375" fmla="*/ 958076 w 1233820"/>
                    <a:gd name="connsiteY15-6376" fmla="*/ 2123823 h 2241326"/>
                    <a:gd name="connsiteX16-6377" fmla="*/ 899871 w 1233820"/>
                    <a:gd name="connsiteY16-6378" fmla="*/ 2088463 h 2241326"/>
                    <a:gd name="connsiteX17-6379" fmla="*/ 843790 w 1233820"/>
                    <a:gd name="connsiteY17-6380" fmla="*/ 2095588 h 2241326"/>
                    <a:gd name="connsiteX18-6381" fmla="*/ 649444 w 1233820"/>
                    <a:gd name="connsiteY18-6382" fmla="*/ 2105402 h 2241326"/>
                    <a:gd name="connsiteX19-6383" fmla="*/ 455097 w 1233820"/>
                    <a:gd name="connsiteY19-6384" fmla="*/ 2095588 h 2241326"/>
                    <a:gd name="connsiteX20-6385" fmla="*/ 399017 w 1233820"/>
                    <a:gd name="connsiteY20-6386" fmla="*/ 2088463 h 2241326"/>
                    <a:gd name="connsiteX21-6387" fmla="*/ 331533 w 1233820"/>
                    <a:gd name="connsiteY21-6388" fmla="*/ 2082065 h 2241326"/>
                    <a:gd name="connsiteX22-6389" fmla="*/ 95892 w 1233820"/>
                    <a:gd name="connsiteY22-6390" fmla="*/ 2205874 h 2241326"/>
                    <a:gd name="connsiteX23-6391" fmla="*/ 0 w 1233820"/>
                    <a:gd name="connsiteY23-6392" fmla="*/ 2220941 h 2241326"/>
                    <a:gd name="connsiteX24-6393" fmla="*/ 196326 w 1233820"/>
                    <a:gd name="connsiteY24-6394" fmla="*/ 2121060 h 2241326"/>
                    <a:gd name="connsiteX25-6395" fmla="*/ 372547 w 1233820"/>
                    <a:gd name="connsiteY25-6396" fmla="*/ 2049085 h 2241326"/>
                    <a:gd name="connsiteX26-6397" fmla="*/ 581311 w 1233820"/>
                    <a:gd name="connsiteY26-6398" fmla="*/ 2069548 h 2241326"/>
                    <a:gd name="connsiteX27-6399" fmla="*/ 814117 w 1233820"/>
                    <a:gd name="connsiteY27-6400" fmla="*/ 2051088 h 2241326"/>
                    <a:gd name="connsiteX28-6401" fmla="*/ 891545 w 1233820"/>
                    <a:gd name="connsiteY28-6402" fmla="*/ 2062110 h 2241326"/>
                    <a:gd name="connsiteX29-6403" fmla="*/ 1117686 w 1233820"/>
                    <a:gd name="connsiteY29-6404" fmla="*/ 2162939 h 2241326"/>
                    <a:gd name="connsiteX30-6405" fmla="*/ 1191317 w 1233820"/>
                    <a:gd name="connsiteY30-6406" fmla="*/ 2178412 h 2241326"/>
                    <a:gd name="connsiteX31-6407" fmla="*/ 1125351 w 1233820"/>
                    <a:gd name="connsiteY31-6408" fmla="*/ 1739838 h 2241326"/>
                    <a:gd name="connsiteX32-6409" fmla="*/ 1065702 w 1233820"/>
                    <a:gd name="connsiteY32-6410" fmla="*/ 1595156 h 2241326"/>
                    <a:gd name="connsiteX33-6411" fmla="*/ 1036009 w 1233820"/>
                    <a:gd name="connsiteY33-6412" fmla="*/ 1521377 h 2241326"/>
                    <a:gd name="connsiteX34-6413" fmla="*/ 1048997 w 1233820"/>
                    <a:gd name="connsiteY34-6414" fmla="*/ 1475222 h 2241326"/>
                    <a:gd name="connsiteX35-6415" fmla="*/ 1072086 w 1233820"/>
                    <a:gd name="connsiteY35-6416" fmla="*/ 1381564 h 2241326"/>
                    <a:gd name="connsiteX36-6417" fmla="*/ 1096785 w 1233820"/>
                    <a:gd name="connsiteY36-6418" fmla="*/ 1072991 h 2241326"/>
                    <a:gd name="connsiteX37-6419" fmla="*/ 1021541 w 1233820"/>
                    <a:gd name="connsiteY37-6420" fmla="*/ 633908 h 2241326"/>
                    <a:gd name="connsiteX38-6421" fmla="*/ 958922 w 1233820"/>
                    <a:gd name="connsiteY38-6422" fmla="*/ 451754 h 2241326"/>
                    <a:gd name="connsiteX39-6423" fmla="*/ 670257 w 1233820"/>
                    <a:gd name="connsiteY39-6424" fmla="*/ 63818 h 2241326"/>
                    <a:gd name="connsiteX40-6425" fmla="*/ 642452 w 1233820"/>
                    <a:gd name="connsiteY40-6426" fmla="*/ 0 h 2241326"/>
                    <a:gd name="connsiteX0-6427" fmla="*/ 605609 w 1233820"/>
                    <a:gd name="connsiteY0-6428" fmla="*/ 0 h 2247411"/>
                    <a:gd name="connsiteX1-6429" fmla="*/ 661043 w 1233820"/>
                    <a:gd name="connsiteY1-6430" fmla="*/ 39052 h 2247411"/>
                    <a:gd name="connsiteX2-6431" fmla="*/ 711658 w 1233820"/>
                    <a:gd name="connsiteY2-6432" fmla="*/ 63701 h 2247411"/>
                    <a:gd name="connsiteX3-6433" fmla="*/ 1046228 w 1233820"/>
                    <a:gd name="connsiteY3-6434" fmla="*/ 626996 h 2247411"/>
                    <a:gd name="connsiteX4-6435" fmla="*/ 1067782 w 1233820"/>
                    <a:gd name="connsiteY4-6436" fmla="*/ 691058 h 2247411"/>
                    <a:gd name="connsiteX5-6437" fmla="*/ 1136618 w 1233820"/>
                    <a:gd name="connsiteY5-6438" fmla="*/ 1146366 h 2247411"/>
                    <a:gd name="connsiteX6-6439" fmla="*/ 1105512 w 1233820"/>
                    <a:gd name="connsiteY6-6440" fmla="*/ 1454940 h 2247411"/>
                    <a:gd name="connsiteX7-6441" fmla="*/ 1084559 w 1233820"/>
                    <a:gd name="connsiteY7-6442" fmla="*/ 1536428 h 2247411"/>
                    <a:gd name="connsiteX8-6443" fmla="*/ 1104142 w 1233820"/>
                    <a:gd name="connsiteY8-6444" fmla="*/ 1581570 h 2247411"/>
                    <a:gd name="connsiteX9-6445" fmla="*/ 1125826 w 1233820"/>
                    <a:gd name="connsiteY9-6446" fmla="*/ 1647743 h 2247411"/>
                    <a:gd name="connsiteX10-6447" fmla="*/ 1127819 w 1233820"/>
                    <a:gd name="connsiteY10-6448" fmla="*/ 1657426 h 2247411"/>
                    <a:gd name="connsiteX11-6449" fmla="*/ 1151835 w 1233820"/>
                    <a:gd name="connsiteY11-6450" fmla="*/ 1711805 h 2247411"/>
                    <a:gd name="connsiteX12-6451" fmla="*/ 1233820 w 1233820"/>
                    <a:gd name="connsiteY12-6452" fmla="*/ 2173197 h 2247411"/>
                    <a:gd name="connsiteX13-6453" fmla="*/ 1232230 w 1233820"/>
                    <a:gd name="connsiteY13-6454" fmla="*/ 2247411 h 2247411"/>
                    <a:gd name="connsiteX14-6455" fmla="*/ 1168198 w 1233820"/>
                    <a:gd name="connsiteY14-6456" fmla="*/ 2232258 h 2247411"/>
                    <a:gd name="connsiteX15-6457" fmla="*/ 958076 w 1233820"/>
                    <a:gd name="connsiteY15-6458" fmla="*/ 2129908 h 2247411"/>
                    <a:gd name="connsiteX16-6459" fmla="*/ 899871 w 1233820"/>
                    <a:gd name="connsiteY16-6460" fmla="*/ 2094548 h 2247411"/>
                    <a:gd name="connsiteX17-6461" fmla="*/ 843790 w 1233820"/>
                    <a:gd name="connsiteY17-6462" fmla="*/ 2101673 h 2247411"/>
                    <a:gd name="connsiteX18-6463" fmla="*/ 649444 w 1233820"/>
                    <a:gd name="connsiteY18-6464" fmla="*/ 2111487 h 2247411"/>
                    <a:gd name="connsiteX19-6465" fmla="*/ 455097 w 1233820"/>
                    <a:gd name="connsiteY19-6466" fmla="*/ 2101673 h 2247411"/>
                    <a:gd name="connsiteX20-6467" fmla="*/ 399017 w 1233820"/>
                    <a:gd name="connsiteY20-6468" fmla="*/ 2094548 h 2247411"/>
                    <a:gd name="connsiteX21-6469" fmla="*/ 331533 w 1233820"/>
                    <a:gd name="connsiteY21-6470" fmla="*/ 2088150 h 2247411"/>
                    <a:gd name="connsiteX22-6471" fmla="*/ 95892 w 1233820"/>
                    <a:gd name="connsiteY22-6472" fmla="*/ 2211959 h 2247411"/>
                    <a:gd name="connsiteX23-6473" fmla="*/ 0 w 1233820"/>
                    <a:gd name="connsiteY23-6474" fmla="*/ 2227026 h 2247411"/>
                    <a:gd name="connsiteX24-6475" fmla="*/ 196326 w 1233820"/>
                    <a:gd name="connsiteY24-6476" fmla="*/ 2127145 h 2247411"/>
                    <a:gd name="connsiteX25-6477" fmla="*/ 372547 w 1233820"/>
                    <a:gd name="connsiteY25-6478" fmla="*/ 2055170 h 2247411"/>
                    <a:gd name="connsiteX26-6479" fmla="*/ 581311 w 1233820"/>
                    <a:gd name="connsiteY26-6480" fmla="*/ 2075633 h 2247411"/>
                    <a:gd name="connsiteX27-6481" fmla="*/ 814117 w 1233820"/>
                    <a:gd name="connsiteY27-6482" fmla="*/ 2057173 h 2247411"/>
                    <a:gd name="connsiteX28-6483" fmla="*/ 891545 w 1233820"/>
                    <a:gd name="connsiteY28-6484" fmla="*/ 2068195 h 2247411"/>
                    <a:gd name="connsiteX29-6485" fmla="*/ 1117686 w 1233820"/>
                    <a:gd name="connsiteY29-6486" fmla="*/ 2169024 h 2247411"/>
                    <a:gd name="connsiteX30-6487" fmla="*/ 1191317 w 1233820"/>
                    <a:gd name="connsiteY30-6488" fmla="*/ 2184497 h 2247411"/>
                    <a:gd name="connsiteX31-6489" fmla="*/ 1125351 w 1233820"/>
                    <a:gd name="connsiteY31-6490" fmla="*/ 1745923 h 2247411"/>
                    <a:gd name="connsiteX32-6491" fmla="*/ 1065702 w 1233820"/>
                    <a:gd name="connsiteY32-6492" fmla="*/ 1601241 h 2247411"/>
                    <a:gd name="connsiteX33-6493" fmla="*/ 1036009 w 1233820"/>
                    <a:gd name="connsiteY33-6494" fmla="*/ 1527462 h 2247411"/>
                    <a:gd name="connsiteX34-6495" fmla="*/ 1048997 w 1233820"/>
                    <a:gd name="connsiteY34-6496" fmla="*/ 1481307 h 2247411"/>
                    <a:gd name="connsiteX35-6497" fmla="*/ 1072086 w 1233820"/>
                    <a:gd name="connsiteY35-6498" fmla="*/ 1387649 h 2247411"/>
                    <a:gd name="connsiteX36-6499" fmla="*/ 1096785 w 1233820"/>
                    <a:gd name="connsiteY36-6500" fmla="*/ 1079076 h 2247411"/>
                    <a:gd name="connsiteX37-6501" fmla="*/ 1021541 w 1233820"/>
                    <a:gd name="connsiteY37-6502" fmla="*/ 639993 h 2247411"/>
                    <a:gd name="connsiteX38-6503" fmla="*/ 958922 w 1233820"/>
                    <a:gd name="connsiteY38-6504" fmla="*/ 457839 h 2247411"/>
                    <a:gd name="connsiteX39-6505" fmla="*/ 670257 w 1233820"/>
                    <a:gd name="connsiteY39-6506" fmla="*/ 69903 h 2247411"/>
                    <a:gd name="connsiteX40-6507" fmla="*/ 605609 w 1233820"/>
                    <a:gd name="connsiteY40-6508" fmla="*/ 0 h 2247411"/>
                    <a:gd name="connsiteX0-6509" fmla="*/ 605609 w 1233820"/>
                    <a:gd name="connsiteY0-6510" fmla="*/ 0 h 2247411"/>
                    <a:gd name="connsiteX1-6511" fmla="*/ 661043 w 1233820"/>
                    <a:gd name="connsiteY1-6512" fmla="*/ 39052 h 2247411"/>
                    <a:gd name="connsiteX2-6513" fmla="*/ 711658 w 1233820"/>
                    <a:gd name="connsiteY2-6514" fmla="*/ 63701 h 2247411"/>
                    <a:gd name="connsiteX3-6515" fmla="*/ 1046228 w 1233820"/>
                    <a:gd name="connsiteY3-6516" fmla="*/ 626996 h 2247411"/>
                    <a:gd name="connsiteX4-6517" fmla="*/ 1067782 w 1233820"/>
                    <a:gd name="connsiteY4-6518" fmla="*/ 691058 h 2247411"/>
                    <a:gd name="connsiteX5-6519" fmla="*/ 1136618 w 1233820"/>
                    <a:gd name="connsiteY5-6520" fmla="*/ 1146366 h 2247411"/>
                    <a:gd name="connsiteX6-6521" fmla="*/ 1105512 w 1233820"/>
                    <a:gd name="connsiteY6-6522" fmla="*/ 1454940 h 2247411"/>
                    <a:gd name="connsiteX7-6523" fmla="*/ 1084559 w 1233820"/>
                    <a:gd name="connsiteY7-6524" fmla="*/ 1536428 h 2247411"/>
                    <a:gd name="connsiteX8-6525" fmla="*/ 1104142 w 1233820"/>
                    <a:gd name="connsiteY8-6526" fmla="*/ 1581570 h 2247411"/>
                    <a:gd name="connsiteX9-6527" fmla="*/ 1125826 w 1233820"/>
                    <a:gd name="connsiteY9-6528" fmla="*/ 1647743 h 2247411"/>
                    <a:gd name="connsiteX10-6529" fmla="*/ 1127819 w 1233820"/>
                    <a:gd name="connsiteY10-6530" fmla="*/ 1657426 h 2247411"/>
                    <a:gd name="connsiteX11-6531" fmla="*/ 1151835 w 1233820"/>
                    <a:gd name="connsiteY11-6532" fmla="*/ 1711805 h 2247411"/>
                    <a:gd name="connsiteX12-6533" fmla="*/ 1233820 w 1233820"/>
                    <a:gd name="connsiteY12-6534" fmla="*/ 2173197 h 2247411"/>
                    <a:gd name="connsiteX13-6535" fmla="*/ 1232230 w 1233820"/>
                    <a:gd name="connsiteY13-6536" fmla="*/ 2247411 h 2247411"/>
                    <a:gd name="connsiteX14-6537" fmla="*/ 1168198 w 1233820"/>
                    <a:gd name="connsiteY14-6538" fmla="*/ 2232258 h 2247411"/>
                    <a:gd name="connsiteX15-6539" fmla="*/ 958076 w 1233820"/>
                    <a:gd name="connsiteY15-6540" fmla="*/ 2129908 h 2247411"/>
                    <a:gd name="connsiteX16-6541" fmla="*/ 899871 w 1233820"/>
                    <a:gd name="connsiteY16-6542" fmla="*/ 2094548 h 2247411"/>
                    <a:gd name="connsiteX17-6543" fmla="*/ 843790 w 1233820"/>
                    <a:gd name="connsiteY17-6544" fmla="*/ 2101673 h 2247411"/>
                    <a:gd name="connsiteX18-6545" fmla="*/ 649444 w 1233820"/>
                    <a:gd name="connsiteY18-6546" fmla="*/ 2111487 h 2247411"/>
                    <a:gd name="connsiteX19-6547" fmla="*/ 455097 w 1233820"/>
                    <a:gd name="connsiteY19-6548" fmla="*/ 2101673 h 2247411"/>
                    <a:gd name="connsiteX20-6549" fmla="*/ 399017 w 1233820"/>
                    <a:gd name="connsiteY20-6550" fmla="*/ 2094548 h 2247411"/>
                    <a:gd name="connsiteX21-6551" fmla="*/ 331533 w 1233820"/>
                    <a:gd name="connsiteY21-6552" fmla="*/ 2088150 h 2247411"/>
                    <a:gd name="connsiteX22-6553" fmla="*/ 95892 w 1233820"/>
                    <a:gd name="connsiteY22-6554" fmla="*/ 2211959 h 2247411"/>
                    <a:gd name="connsiteX23-6555" fmla="*/ 0 w 1233820"/>
                    <a:gd name="connsiteY23-6556" fmla="*/ 2227026 h 2247411"/>
                    <a:gd name="connsiteX24-6557" fmla="*/ 196326 w 1233820"/>
                    <a:gd name="connsiteY24-6558" fmla="*/ 2127145 h 2247411"/>
                    <a:gd name="connsiteX25-6559" fmla="*/ 372547 w 1233820"/>
                    <a:gd name="connsiteY25-6560" fmla="*/ 2055170 h 2247411"/>
                    <a:gd name="connsiteX26-6561" fmla="*/ 581311 w 1233820"/>
                    <a:gd name="connsiteY26-6562" fmla="*/ 2075633 h 2247411"/>
                    <a:gd name="connsiteX27-6563" fmla="*/ 814117 w 1233820"/>
                    <a:gd name="connsiteY27-6564" fmla="*/ 2057173 h 2247411"/>
                    <a:gd name="connsiteX28-6565" fmla="*/ 891545 w 1233820"/>
                    <a:gd name="connsiteY28-6566" fmla="*/ 2068195 h 2247411"/>
                    <a:gd name="connsiteX29-6567" fmla="*/ 1117686 w 1233820"/>
                    <a:gd name="connsiteY29-6568" fmla="*/ 2169024 h 2247411"/>
                    <a:gd name="connsiteX30-6569" fmla="*/ 1191317 w 1233820"/>
                    <a:gd name="connsiteY30-6570" fmla="*/ 2184497 h 2247411"/>
                    <a:gd name="connsiteX31-6571" fmla="*/ 1125351 w 1233820"/>
                    <a:gd name="connsiteY31-6572" fmla="*/ 1745923 h 2247411"/>
                    <a:gd name="connsiteX32-6573" fmla="*/ 1065702 w 1233820"/>
                    <a:gd name="connsiteY32-6574" fmla="*/ 1601241 h 2247411"/>
                    <a:gd name="connsiteX33-6575" fmla="*/ 1036009 w 1233820"/>
                    <a:gd name="connsiteY33-6576" fmla="*/ 1527462 h 2247411"/>
                    <a:gd name="connsiteX34-6577" fmla="*/ 1048997 w 1233820"/>
                    <a:gd name="connsiteY34-6578" fmla="*/ 1481307 h 2247411"/>
                    <a:gd name="connsiteX35-6579" fmla="*/ 1072086 w 1233820"/>
                    <a:gd name="connsiteY35-6580" fmla="*/ 1387649 h 2247411"/>
                    <a:gd name="connsiteX36-6581" fmla="*/ 1096785 w 1233820"/>
                    <a:gd name="connsiteY36-6582" fmla="*/ 1079076 h 2247411"/>
                    <a:gd name="connsiteX37-6583" fmla="*/ 1021541 w 1233820"/>
                    <a:gd name="connsiteY37-6584" fmla="*/ 639993 h 2247411"/>
                    <a:gd name="connsiteX38-6585" fmla="*/ 958922 w 1233820"/>
                    <a:gd name="connsiteY38-6586" fmla="*/ 457839 h 2247411"/>
                    <a:gd name="connsiteX39-6587" fmla="*/ 670257 w 1233820"/>
                    <a:gd name="connsiteY39-6588" fmla="*/ 69903 h 2247411"/>
                    <a:gd name="connsiteX40-6589" fmla="*/ 605609 w 1233820"/>
                    <a:gd name="connsiteY40-6590" fmla="*/ 0 h 2247411"/>
                    <a:gd name="connsiteX0-6591" fmla="*/ 605609 w 1233820"/>
                    <a:gd name="connsiteY0-6592" fmla="*/ 0 h 2247411"/>
                    <a:gd name="connsiteX1-6593" fmla="*/ 661043 w 1233820"/>
                    <a:gd name="connsiteY1-6594" fmla="*/ 39052 h 2247411"/>
                    <a:gd name="connsiteX2-6595" fmla="*/ 711658 w 1233820"/>
                    <a:gd name="connsiteY2-6596" fmla="*/ 63701 h 2247411"/>
                    <a:gd name="connsiteX3-6597" fmla="*/ 1046228 w 1233820"/>
                    <a:gd name="connsiteY3-6598" fmla="*/ 626996 h 2247411"/>
                    <a:gd name="connsiteX4-6599" fmla="*/ 1067782 w 1233820"/>
                    <a:gd name="connsiteY4-6600" fmla="*/ 691058 h 2247411"/>
                    <a:gd name="connsiteX5-6601" fmla="*/ 1136618 w 1233820"/>
                    <a:gd name="connsiteY5-6602" fmla="*/ 1146366 h 2247411"/>
                    <a:gd name="connsiteX6-6603" fmla="*/ 1105512 w 1233820"/>
                    <a:gd name="connsiteY6-6604" fmla="*/ 1454940 h 2247411"/>
                    <a:gd name="connsiteX7-6605" fmla="*/ 1084559 w 1233820"/>
                    <a:gd name="connsiteY7-6606" fmla="*/ 1536428 h 2247411"/>
                    <a:gd name="connsiteX8-6607" fmla="*/ 1104142 w 1233820"/>
                    <a:gd name="connsiteY8-6608" fmla="*/ 1581570 h 2247411"/>
                    <a:gd name="connsiteX9-6609" fmla="*/ 1125826 w 1233820"/>
                    <a:gd name="connsiteY9-6610" fmla="*/ 1647743 h 2247411"/>
                    <a:gd name="connsiteX10-6611" fmla="*/ 1127819 w 1233820"/>
                    <a:gd name="connsiteY10-6612" fmla="*/ 1657426 h 2247411"/>
                    <a:gd name="connsiteX11-6613" fmla="*/ 1151835 w 1233820"/>
                    <a:gd name="connsiteY11-6614" fmla="*/ 1711805 h 2247411"/>
                    <a:gd name="connsiteX12-6615" fmla="*/ 1233820 w 1233820"/>
                    <a:gd name="connsiteY12-6616" fmla="*/ 2173197 h 2247411"/>
                    <a:gd name="connsiteX13-6617" fmla="*/ 1232230 w 1233820"/>
                    <a:gd name="connsiteY13-6618" fmla="*/ 2247411 h 2247411"/>
                    <a:gd name="connsiteX14-6619" fmla="*/ 1168198 w 1233820"/>
                    <a:gd name="connsiteY14-6620" fmla="*/ 2232258 h 2247411"/>
                    <a:gd name="connsiteX15-6621" fmla="*/ 958076 w 1233820"/>
                    <a:gd name="connsiteY15-6622" fmla="*/ 2129908 h 2247411"/>
                    <a:gd name="connsiteX16-6623" fmla="*/ 899871 w 1233820"/>
                    <a:gd name="connsiteY16-6624" fmla="*/ 2094548 h 2247411"/>
                    <a:gd name="connsiteX17-6625" fmla="*/ 843790 w 1233820"/>
                    <a:gd name="connsiteY17-6626" fmla="*/ 2101673 h 2247411"/>
                    <a:gd name="connsiteX18-6627" fmla="*/ 649444 w 1233820"/>
                    <a:gd name="connsiteY18-6628" fmla="*/ 2111487 h 2247411"/>
                    <a:gd name="connsiteX19-6629" fmla="*/ 455097 w 1233820"/>
                    <a:gd name="connsiteY19-6630" fmla="*/ 2101673 h 2247411"/>
                    <a:gd name="connsiteX20-6631" fmla="*/ 399017 w 1233820"/>
                    <a:gd name="connsiteY20-6632" fmla="*/ 2094548 h 2247411"/>
                    <a:gd name="connsiteX21-6633" fmla="*/ 331533 w 1233820"/>
                    <a:gd name="connsiteY21-6634" fmla="*/ 2088150 h 2247411"/>
                    <a:gd name="connsiteX22-6635" fmla="*/ 95892 w 1233820"/>
                    <a:gd name="connsiteY22-6636" fmla="*/ 2211959 h 2247411"/>
                    <a:gd name="connsiteX23-6637" fmla="*/ 0 w 1233820"/>
                    <a:gd name="connsiteY23-6638" fmla="*/ 2227026 h 2247411"/>
                    <a:gd name="connsiteX24-6639" fmla="*/ 196326 w 1233820"/>
                    <a:gd name="connsiteY24-6640" fmla="*/ 2127145 h 2247411"/>
                    <a:gd name="connsiteX25-6641" fmla="*/ 372547 w 1233820"/>
                    <a:gd name="connsiteY25-6642" fmla="*/ 2055170 h 2247411"/>
                    <a:gd name="connsiteX26-6643" fmla="*/ 581311 w 1233820"/>
                    <a:gd name="connsiteY26-6644" fmla="*/ 2075633 h 2247411"/>
                    <a:gd name="connsiteX27-6645" fmla="*/ 814117 w 1233820"/>
                    <a:gd name="connsiteY27-6646" fmla="*/ 2057173 h 2247411"/>
                    <a:gd name="connsiteX28-6647" fmla="*/ 891545 w 1233820"/>
                    <a:gd name="connsiteY28-6648" fmla="*/ 2068195 h 2247411"/>
                    <a:gd name="connsiteX29-6649" fmla="*/ 1117686 w 1233820"/>
                    <a:gd name="connsiteY29-6650" fmla="*/ 2169024 h 2247411"/>
                    <a:gd name="connsiteX30-6651" fmla="*/ 1191317 w 1233820"/>
                    <a:gd name="connsiteY30-6652" fmla="*/ 2184497 h 2247411"/>
                    <a:gd name="connsiteX31-6653" fmla="*/ 1125351 w 1233820"/>
                    <a:gd name="connsiteY31-6654" fmla="*/ 1745923 h 2247411"/>
                    <a:gd name="connsiteX32-6655" fmla="*/ 1065702 w 1233820"/>
                    <a:gd name="connsiteY32-6656" fmla="*/ 1601241 h 2247411"/>
                    <a:gd name="connsiteX33-6657" fmla="*/ 1036009 w 1233820"/>
                    <a:gd name="connsiteY33-6658" fmla="*/ 1527462 h 2247411"/>
                    <a:gd name="connsiteX34-6659" fmla="*/ 1048997 w 1233820"/>
                    <a:gd name="connsiteY34-6660" fmla="*/ 1481307 h 2247411"/>
                    <a:gd name="connsiteX35-6661" fmla="*/ 1072086 w 1233820"/>
                    <a:gd name="connsiteY35-6662" fmla="*/ 1387649 h 2247411"/>
                    <a:gd name="connsiteX36-6663" fmla="*/ 1096785 w 1233820"/>
                    <a:gd name="connsiteY36-6664" fmla="*/ 1079076 h 2247411"/>
                    <a:gd name="connsiteX37-6665" fmla="*/ 1021541 w 1233820"/>
                    <a:gd name="connsiteY37-6666" fmla="*/ 639993 h 2247411"/>
                    <a:gd name="connsiteX38-6667" fmla="*/ 958922 w 1233820"/>
                    <a:gd name="connsiteY38-6668" fmla="*/ 457839 h 2247411"/>
                    <a:gd name="connsiteX39-6669" fmla="*/ 670257 w 1233820"/>
                    <a:gd name="connsiteY39-6670" fmla="*/ 69903 h 2247411"/>
                    <a:gd name="connsiteX40-6671" fmla="*/ 605609 w 1233820"/>
                    <a:gd name="connsiteY40-6672" fmla="*/ 0 h 2247411"/>
                    <a:gd name="connsiteX0-6673" fmla="*/ 605609 w 1233820"/>
                    <a:gd name="connsiteY0-6674" fmla="*/ 0 h 2247411"/>
                    <a:gd name="connsiteX1-6675" fmla="*/ 661043 w 1233820"/>
                    <a:gd name="connsiteY1-6676" fmla="*/ 39052 h 2247411"/>
                    <a:gd name="connsiteX2-6677" fmla="*/ 756511 w 1233820"/>
                    <a:gd name="connsiteY2-6678" fmla="*/ 94123 h 2247411"/>
                    <a:gd name="connsiteX3-6679" fmla="*/ 1046228 w 1233820"/>
                    <a:gd name="connsiteY3-6680" fmla="*/ 626996 h 2247411"/>
                    <a:gd name="connsiteX4-6681" fmla="*/ 1067782 w 1233820"/>
                    <a:gd name="connsiteY4-6682" fmla="*/ 691058 h 2247411"/>
                    <a:gd name="connsiteX5-6683" fmla="*/ 1136618 w 1233820"/>
                    <a:gd name="connsiteY5-6684" fmla="*/ 1146366 h 2247411"/>
                    <a:gd name="connsiteX6-6685" fmla="*/ 1105512 w 1233820"/>
                    <a:gd name="connsiteY6-6686" fmla="*/ 1454940 h 2247411"/>
                    <a:gd name="connsiteX7-6687" fmla="*/ 1084559 w 1233820"/>
                    <a:gd name="connsiteY7-6688" fmla="*/ 1536428 h 2247411"/>
                    <a:gd name="connsiteX8-6689" fmla="*/ 1104142 w 1233820"/>
                    <a:gd name="connsiteY8-6690" fmla="*/ 1581570 h 2247411"/>
                    <a:gd name="connsiteX9-6691" fmla="*/ 1125826 w 1233820"/>
                    <a:gd name="connsiteY9-6692" fmla="*/ 1647743 h 2247411"/>
                    <a:gd name="connsiteX10-6693" fmla="*/ 1127819 w 1233820"/>
                    <a:gd name="connsiteY10-6694" fmla="*/ 1657426 h 2247411"/>
                    <a:gd name="connsiteX11-6695" fmla="*/ 1151835 w 1233820"/>
                    <a:gd name="connsiteY11-6696" fmla="*/ 1711805 h 2247411"/>
                    <a:gd name="connsiteX12-6697" fmla="*/ 1233820 w 1233820"/>
                    <a:gd name="connsiteY12-6698" fmla="*/ 2173197 h 2247411"/>
                    <a:gd name="connsiteX13-6699" fmla="*/ 1232230 w 1233820"/>
                    <a:gd name="connsiteY13-6700" fmla="*/ 2247411 h 2247411"/>
                    <a:gd name="connsiteX14-6701" fmla="*/ 1168198 w 1233820"/>
                    <a:gd name="connsiteY14-6702" fmla="*/ 2232258 h 2247411"/>
                    <a:gd name="connsiteX15-6703" fmla="*/ 958076 w 1233820"/>
                    <a:gd name="connsiteY15-6704" fmla="*/ 2129908 h 2247411"/>
                    <a:gd name="connsiteX16-6705" fmla="*/ 899871 w 1233820"/>
                    <a:gd name="connsiteY16-6706" fmla="*/ 2094548 h 2247411"/>
                    <a:gd name="connsiteX17-6707" fmla="*/ 843790 w 1233820"/>
                    <a:gd name="connsiteY17-6708" fmla="*/ 2101673 h 2247411"/>
                    <a:gd name="connsiteX18-6709" fmla="*/ 649444 w 1233820"/>
                    <a:gd name="connsiteY18-6710" fmla="*/ 2111487 h 2247411"/>
                    <a:gd name="connsiteX19-6711" fmla="*/ 455097 w 1233820"/>
                    <a:gd name="connsiteY19-6712" fmla="*/ 2101673 h 2247411"/>
                    <a:gd name="connsiteX20-6713" fmla="*/ 399017 w 1233820"/>
                    <a:gd name="connsiteY20-6714" fmla="*/ 2094548 h 2247411"/>
                    <a:gd name="connsiteX21-6715" fmla="*/ 331533 w 1233820"/>
                    <a:gd name="connsiteY21-6716" fmla="*/ 2088150 h 2247411"/>
                    <a:gd name="connsiteX22-6717" fmla="*/ 95892 w 1233820"/>
                    <a:gd name="connsiteY22-6718" fmla="*/ 2211959 h 2247411"/>
                    <a:gd name="connsiteX23-6719" fmla="*/ 0 w 1233820"/>
                    <a:gd name="connsiteY23-6720" fmla="*/ 2227026 h 2247411"/>
                    <a:gd name="connsiteX24-6721" fmla="*/ 196326 w 1233820"/>
                    <a:gd name="connsiteY24-6722" fmla="*/ 2127145 h 2247411"/>
                    <a:gd name="connsiteX25-6723" fmla="*/ 372547 w 1233820"/>
                    <a:gd name="connsiteY25-6724" fmla="*/ 2055170 h 2247411"/>
                    <a:gd name="connsiteX26-6725" fmla="*/ 581311 w 1233820"/>
                    <a:gd name="connsiteY26-6726" fmla="*/ 2075633 h 2247411"/>
                    <a:gd name="connsiteX27-6727" fmla="*/ 814117 w 1233820"/>
                    <a:gd name="connsiteY27-6728" fmla="*/ 2057173 h 2247411"/>
                    <a:gd name="connsiteX28-6729" fmla="*/ 891545 w 1233820"/>
                    <a:gd name="connsiteY28-6730" fmla="*/ 2068195 h 2247411"/>
                    <a:gd name="connsiteX29-6731" fmla="*/ 1117686 w 1233820"/>
                    <a:gd name="connsiteY29-6732" fmla="*/ 2169024 h 2247411"/>
                    <a:gd name="connsiteX30-6733" fmla="*/ 1191317 w 1233820"/>
                    <a:gd name="connsiteY30-6734" fmla="*/ 2184497 h 2247411"/>
                    <a:gd name="connsiteX31-6735" fmla="*/ 1125351 w 1233820"/>
                    <a:gd name="connsiteY31-6736" fmla="*/ 1745923 h 2247411"/>
                    <a:gd name="connsiteX32-6737" fmla="*/ 1065702 w 1233820"/>
                    <a:gd name="connsiteY32-6738" fmla="*/ 1601241 h 2247411"/>
                    <a:gd name="connsiteX33-6739" fmla="*/ 1036009 w 1233820"/>
                    <a:gd name="connsiteY33-6740" fmla="*/ 1527462 h 2247411"/>
                    <a:gd name="connsiteX34-6741" fmla="*/ 1048997 w 1233820"/>
                    <a:gd name="connsiteY34-6742" fmla="*/ 1481307 h 2247411"/>
                    <a:gd name="connsiteX35-6743" fmla="*/ 1072086 w 1233820"/>
                    <a:gd name="connsiteY35-6744" fmla="*/ 1387649 h 2247411"/>
                    <a:gd name="connsiteX36-6745" fmla="*/ 1096785 w 1233820"/>
                    <a:gd name="connsiteY36-6746" fmla="*/ 1079076 h 2247411"/>
                    <a:gd name="connsiteX37-6747" fmla="*/ 1021541 w 1233820"/>
                    <a:gd name="connsiteY37-6748" fmla="*/ 639993 h 2247411"/>
                    <a:gd name="connsiteX38-6749" fmla="*/ 958922 w 1233820"/>
                    <a:gd name="connsiteY38-6750" fmla="*/ 457839 h 2247411"/>
                    <a:gd name="connsiteX39-6751" fmla="*/ 670257 w 1233820"/>
                    <a:gd name="connsiteY39-6752" fmla="*/ 69903 h 2247411"/>
                    <a:gd name="connsiteX40-6753" fmla="*/ 605609 w 1233820"/>
                    <a:gd name="connsiteY40-6754" fmla="*/ 0 h 2247411"/>
                    <a:gd name="connsiteX0-6755" fmla="*/ 605609 w 1233820"/>
                    <a:gd name="connsiteY0-6756" fmla="*/ 0 h 2247411"/>
                    <a:gd name="connsiteX1-6757" fmla="*/ 661043 w 1233820"/>
                    <a:gd name="connsiteY1-6758" fmla="*/ 39052 h 2247411"/>
                    <a:gd name="connsiteX2-6759" fmla="*/ 756511 w 1233820"/>
                    <a:gd name="connsiteY2-6760" fmla="*/ 94123 h 2247411"/>
                    <a:gd name="connsiteX3-6761" fmla="*/ 1046228 w 1233820"/>
                    <a:gd name="connsiteY3-6762" fmla="*/ 626996 h 2247411"/>
                    <a:gd name="connsiteX4-6763" fmla="*/ 1067782 w 1233820"/>
                    <a:gd name="connsiteY4-6764" fmla="*/ 691058 h 2247411"/>
                    <a:gd name="connsiteX5-6765" fmla="*/ 1136618 w 1233820"/>
                    <a:gd name="connsiteY5-6766" fmla="*/ 1146366 h 2247411"/>
                    <a:gd name="connsiteX6-6767" fmla="*/ 1105512 w 1233820"/>
                    <a:gd name="connsiteY6-6768" fmla="*/ 1454940 h 2247411"/>
                    <a:gd name="connsiteX7-6769" fmla="*/ 1084559 w 1233820"/>
                    <a:gd name="connsiteY7-6770" fmla="*/ 1536428 h 2247411"/>
                    <a:gd name="connsiteX8-6771" fmla="*/ 1104142 w 1233820"/>
                    <a:gd name="connsiteY8-6772" fmla="*/ 1581570 h 2247411"/>
                    <a:gd name="connsiteX9-6773" fmla="*/ 1125826 w 1233820"/>
                    <a:gd name="connsiteY9-6774" fmla="*/ 1647743 h 2247411"/>
                    <a:gd name="connsiteX10-6775" fmla="*/ 1127819 w 1233820"/>
                    <a:gd name="connsiteY10-6776" fmla="*/ 1657426 h 2247411"/>
                    <a:gd name="connsiteX11-6777" fmla="*/ 1151835 w 1233820"/>
                    <a:gd name="connsiteY11-6778" fmla="*/ 1711805 h 2247411"/>
                    <a:gd name="connsiteX12-6779" fmla="*/ 1233820 w 1233820"/>
                    <a:gd name="connsiteY12-6780" fmla="*/ 2173197 h 2247411"/>
                    <a:gd name="connsiteX13-6781" fmla="*/ 1232230 w 1233820"/>
                    <a:gd name="connsiteY13-6782" fmla="*/ 2247411 h 2247411"/>
                    <a:gd name="connsiteX14-6783" fmla="*/ 1168198 w 1233820"/>
                    <a:gd name="connsiteY14-6784" fmla="*/ 2232258 h 2247411"/>
                    <a:gd name="connsiteX15-6785" fmla="*/ 958076 w 1233820"/>
                    <a:gd name="connsiteY15-6786" fmla="*/ 2129908 h 2247411"/>
                    <a:gd name="connsiteX16-6787" fmla="*/ 899871 w 1233820"/>
                    <a:gd name="connsiteY16-6788" fmla="*/ 2094548 h 2247411"/>
                    <a:gd name="connsiteX17-6789" fmla="*/ 843790 w 1233820"/>
                    <a:gd name="connsiteY17-6790" fmla="*/ 2101673 h 2247411"/>
                    <a:gd name="connsiteX18-6791" fmla="*/ 649444 w 1233820"/>
                    <a:gd name="connsiteY18-6792" fmla="*/ 2111487 h 2247411"/>
                    <a:gd name="connsiteX19-6793" fmla="*/ 455097 w 1233820"/>
                    <a:gd name="connsiteY19-6794" fmla="*/ 2101673 h 2247411"/>
                    <a:gd name="connsiteX20-6795" fmla="*/ 399017 w 1233820"/>
                    <a:gd name="connsiteY20-6796" fmla="*/ 2094548 h 2247411"/>
                    <a:gd name="connsiteX21-6797" fmla="*/ 331533 w 1233820"/>
                    <a:gd name="connsiteY21-6798" fmla="*/ 2088150 h 2247411"/>
                    <a:gd name="connsiteX22-6799" fmla="*/ 95892 w 1233820"/>
                    <a:gd name="connsiteY22-6800" fmla="*/ 2211959 h 2247411"/>
                    <a:gd name="connsiteX23-6801" fmla="*/ 0 w 1233820"/>
                    <a:gd name="connsiteY23-6802" fmla="*/ 2227026 h 2247411"/>
                    <a:gd name="connsiteX24-6803" fmla="*/ 196326 w 1233820"/>
                    <a:gd name="connsiteY24-6804" fmla="*/ 2127145 h 2247411"/>
                    <a:gd name="connsiteX25-6805" fmla="*/ 372547 w 1233820"/>
                    <a:gd name="connsiteY25-6806" fmla="*/ 2055170 h 2247411"/>
                    <a:gd name="connsiteX26-6807" fmla="*/ 581311 w 1233820"/>
                    <a:gd name="connsiteY26-6808" fmla="*/ 2075633 h 2247411"/>
                    <a:gd name="connsiteX27-6809" fmla="*/ 814117 w 1233820"/>
                    <a:gd name="connsiteY27-6810" fmla="*/ 2057173 h 2247411"/>
                    <a:gd name="connsiteX28-6811" fmla="*/ 891545 w 1233820"/>
                    <a:gd name="connsiteY28-6812" fmla="*/ 2068195 h 2247411"/>
                    <a:gd name="connsiteX29-6813" fmla="*/ 1117686 w 1233820"/>
                    <a:gd name="connsiteY29-6814" fmla="*/ 2169024 h 2247411"/>
                    <a:gd name="connsiteX30-6815" fmla="*/ 1191317 w 1233820"/>
                    <a:gd name="connsiteY30-6816" fmla="*/ 2184497 h 2247411"/>
                    <a:gd name="connsiteX31-6817" fmla="*/ 1125351 w 1233820"/>
                    <a:gd name="connsiteY31-6818" fmla="*/ 1745923 h 2247411"/>
                    <a:gd name="connsiteX32-6819" fmla="*/ 1065702 w 1233820"/>
                    <a:gd name="connsiteY32-6820" fmla="*/ 1601241 h 2247411"/>
                    <a:gd name="connsiteX33-6821" fmla="*/ 1036009 w 1233820"/>
                    <a:gd name="connsiteY33-6822" fmla="*/ 1527462 h 2247411"/>
                    <a:gd name="connsiteX34-6823" fmla="*/ 1048997 w 1233820"/>
                    <a:gd name="connsiteY34-6824" fmla="*/ 1481307 h 2247411"/>
                    <a:gd name="connsiteX35-6825" fmla="*/ 1072086 w 1233820"/>
                    <a:gd name="connsiteY35-6826" fmla="*/ 1387649 h 2247411"/>
                    <a:gd name="connsiteX36-6827" fmla="*/ 1096785 w 1233820"/>
                    <a:gd name="connsiteY36-6828" fmla="*/ 1079076 h 2247411"/>
                    <a:gd name="connsiteX37-6829" fmla="*/ 1021541 w 1233820"/>
                    <a:gd name="connsiteY37-6830" fmla="*/ 639993 h 2247411"/>
                    <a:gd name="connsiteX38-6831" fmla="*/ 958922 w 1233820"/>
                    <a:gd name="connsiteY38-6832" fmla="*/ 457839 h 2247411"/>
                    <a:gd name="connsiteX39-6833" fmla="*/ 670257 w 1233820"/>
                    <a:gd name="connsiteY39-6834" fmla="*/ 69903 h 2247411"/>
                    <a:gd name="connsiteX40-6835" fmla="*/ 605609 w 1233820"/>
                    <a:gd name="connsiteY40-6836" fmla="*/ 0 h 2247411"/>
                    <a:gd name="connsiteX0-6837" fmla="*/ 605609 w 1233820"/>
                    <a:gd name="connsiteY0-6838" fmla="*/ 0 h 2247411"/>
                    <a:gd name="connsiteX1-6839" fmla="*/ 661043 w 1233820"/>
                    <a:gd name="connsiteY1-6840" fmla="*/ 39052 h 2247411"/>
                    <a:gd name="connsiteX2-6841" fmla="*/ 756511 w 1233820"/>
                    <a:gd name="connsiteY2-6842" fmla="*/ 94123 h 2247411"/>
                    <a:gd name="connsiteX3-6843" fmla="*/ 1046228 w 1233820"/>
                    <a:gd name="connsiteY3-6844" fmla="*/ 626996 h 2247411"/>
                    <a:gd name="connsiteX4-6845" fmla="*/ 1067782 w 1233820"/>
                    <a:gd name="connsiteY4-6846" fmla="*/ 691058 h 2247411"/>
                    <a:gd name="connsiteX5-6847" fmla="*/ 1136618 w 1233820"/>
                    <a:gd name="connsiteY5-6848" fmla="*/ 1146366 h 2247411"/>
                    <a:gd name="connsiteX6-6849" fmla="*/ 1105512 w 1233820"/>
                    <a:gd name="connsiteY6-6850" fmla="*/ 1454940 h 2247411"/>
                    <a:gd name="connsiteX7-6851" fmla="*/ 1084559 w 1233820"/>
                    <a:gd name="connsiteY7-6852" fmla="*/ 1536428 h 2247411"/>
                    <a:gd name="connsiteX8-6853" fmla="*/ 1104142 w 1233820"/>
                    <a:gd name="connsiteY8-6854" fmla="*/ 1581570 h 2247411"/>
                    <a:gd name="connsiteX9-6855" fmla="*/ 1125826 w 1233820"/>
                    <a:gd name="connsiteY9-6856" fmla="*/ 1647743 h 2247411"/>
                    <a:gd name="connsiteX10-6857" fmla="*/ 1127819 w 1233820"/>
                    <a:gd name="connsiteY10-6858" fmla="*/ 1657426 h 2247411"/>
                    <a:gd name="connsiteX11-6859" fmla="*/ 1151835 w 1233820"/>
                    <a:gd name="connsiteY11-6860" fmla="*/ 1711805 h 2247411"/>
                    <a:gd name="connsiteX12-6861" fmla="*/ 1233820 w 1233820"/>
                    <a:gd name="connsiteY12-6862" fmla="*/ 2173197 h 2247411"/>
                    <a:gd name="connsiteX13-6863" fmla="*/ 1232230 w 1233820"/>
                    <a:gd name="connsiteY13-6864" fmla="*/ 2247411 h 2247411"/>
                    <a:gd name="connsiteX14-6865" fmla="*/ 1168198 w 1233820"/>
                    <a:gd name="connsiteY14-6866" fmla="*/ 2232258 h 2247411"/>
                    <a:gd name="connsiteX15-6867" fmla="*/ 958076 w 1233820"/>
                    <a:gd name="connsiteY15-6868" fmla="*/ 2129908 h 2247411"/>
                    <a:gd name="connsiteX16-6869" fmla="*/ 899871 w 1233820"/>
                    <a:gd name="connsiteY16-6870" fmla="*/ 2094548 h 2247411"/>
                    <a:gd name="connsiteX17-6871" fmla="*/ 843790 w 1233820"/>
                    <a:gd name="connsiteY17-6872" fmla="*/ 2101673 h 2247411"/>
                    <a:gd name="connsiteX18-6873" fmla="*/ 649444 w 1233820"/>
                    <a:gd name="connsiteY18-6874" fmla="*/ 2111487 h 2247411"/>
                    <a:gd name="connsiteX19-6875" fmla="*/ 455097 w 1233820"/>
                    <a:gd name="connsiteY19-6876" fmla="*/ 2101673 h 2247411"/>
                    <a:gd name="connsiteX20-6877" fmla="*/ 399017 w 1233820"/>
                    <a:gd name="connsiteY20-6878" fmla="*/ 2094548 h 2247411"/>
                    <a:gd name="connsiteX21-6879" fmla="*/ 331533 w 1233820"/>
                    <a:gd name="connsiteY21-6880" fmla="*/ 2088150 h 2247411"/>
                    <a:gd name="connsiteX22-6881" fmla="*/ 95892 w 1233820"/>
                    <a:gd name="connsiteY22-6882" fmla="*/ 2211959 h 2247411"/>
                    <a:gd name="connsiteX23-6883" fmla="*/ 0 w 1233820"/>
                    <a:gd name="connsiteY23-6884" fmla="*/ 2227026 h 2247411"/>
                    <a:gd name="connsiteX24-6885" fmla="*/ 196326 w 1233820"/>
                    <a:gd name="connsiteY24-6886" fmla="*/ 2127145 h 2247411"/>
                    <a:gd name="connsiteX25-6887" fmla="*/ 372547 w 1233820"/>
                    <a:gd name="connsiteY25-6888" fmla="*/ 2055170 h 2247411"/>
                    <a:gd name="connsiteX26-6889" fmla="*/ 581311 w 1233820"/>
                    <a:gd name="connsiteY26-6890" fmla="*/ 2075633 h 2247411"/>
                    <a:gd name="connsiteX27-6891" fmla="*/ 814117 w 1233820"/>
                    <a:gd name="connsiteY27-6892" fmla="*/ 2057173 h 2247411"/>
                    <a:gd name="connsiteX28-6893" fmla="*/ 891545 w 1233820"/>
                    <a:gd name="connsiteY28-6894" fmla="*/ 2068195 h 2247411"/>
                    <a:gd name="connsiteX29-6895" fmla="*/ 1117686 w 1233820"/>
                    <a:gd name="connsiteY29-6896" fmla="*/ 2169024 h 2247411"/>
                    <a:gd name="connsiteX30-6897" fmla="*/ 1191317 w 1233820"/>
                    <a:gd name="connsiteY30-6898" fmla="*/ 2184497 h 2247411"/>
                    <a:gd name="connsiteX31-6899" fmla="*/ 1125351 w 1233820"/>
                    <a:gd name="connsiteY31-6900" fmla="*/ 1745923 h 2247411"/>
                    <a:gd name="connsiteX32-6901" fmla="*/ 1065702 w 1233820"/>
                    <a:gd name="connsiteY32-6902" fmla="*/ 1601241 h 2247411"/>
                    <a:gd name="connsiteX33-6903" fmla="*/ 1036009 w 1233820"/>
                    <a:gd name="connsiteY33-6904" fmla="*/ 1527462 h 2247411"/>
                    <a:gd name="connsiteX34-6905" fmla="*/ 1048997 w 1233820"/>
                    <a:gd name="connsiteY34-6906" fmla="*/ 1481307 h 2247411"/>
                    <a:gd name="connsiteX35-6907" fmla="*/ 1072086 w 1233820"/>
                    <a:gd name="connsiteY35-6908" fmla="*/ 1387649 h 2247411"/>
                    <a:gd name="connsiteX36-6909" fmla="*/ 1083970 w 1233820"/>
                    <a:gd name="connsiteY36-6910" fmla="*/ 1072991 h 2247411"/>
                    <a:gd name="connsiteX37-6911" fmla="*/ 1021541 w 1233820"/>
                    <a:gd name="connsiteY37-6912" fmla="*/ 639993 h 2247411"/>
                    <a:gd name="connsiteX38-6913" fmla="*/ 958922 w 1233820"/>
                    <a:gd name="connsiteY38-6914" fmla="*/ 457839 h 2247411"/>
                    <a:gd name="connsiteX39-6915" fmla="*/ 670257 w 1233820"/>
                    <a:gd name="connsiteY39-6916" fmla="*/ 69903 h 2247411"/>
                    <a:gd name="connsiteX40-6917" fmla="*/ 605609 w 1233820"/>
                    <a:gd name="connsiteY40-6918" fmla="*/ 0 h 2247411"/>
                    <a:gd name="connsiteX0-6919" fmla="*/ 605609 w 1233820"/>
                    <a:gd name="connsiteY0-6920" fmla="*/ 0 h 2247411"/>
                    <a:gd name="connsiteX1-6921" fmla="*/ 661043 w 1233820"/>
                    <a:gd name="connsiteY1-6922" fmla="*/ 39052 h 2247411"/>
                    <a:gd name="connsiteX2-6923" fmla="*/ 756511 w 1233820"/>
                    <a:gd name="connsiteY2-6924" fmla="*/ 94123 h 2247411"/>
                    <a:gd name="connsiteX3-6925" fmla="*/ 1046228 w 1233820"/>
                    <a:gd name="connsiteY3-6926" fmla="*/ 626996 h 2247411"/>
                    <a:gd name="connsiteX4-6927" fmla="*/ 1067782 w 1233820"/>
                    <a:gd name="connsiteY4-6928" fmla="*/ 691058 h 2247411"/>
                    <a:gd name="connsiteX5-6929" fmla="*/ 1136618 w 1233820"/>
                    <a:gd name="connsiteY5-6930" fmla="*/ 1146366 h 2247411"/>
                    <a:gd name="connsiteX6-6931" fmla="*/ 1105512 w 1233820"/>
                    <a:gd name="connsiteY6-6932" fmla="*/ 1454940 h 2247411"/>
                    <a:gd name="connsiteX7-6933" fmla="*/ 1084559 w 1233820"/>
                    <a:gd name="connsiteY7-6934" fmla="*/ 1536428 h 2247411"/>
                    <a:gd name="connsiteX8-6935" fmla="*/ 1104142 w 1233820"/>
                    <a:gd name="connsiteY8-6936" fmla="*/ 1581570 h 2247411"/>
                    <a:gd name="connsiteX9-6937" fmla="*/ 1125826 w 1233820"/>
                    <a:gd name="connsiteY9-6938" fmla="*/ 1647743 h 2247411"/>
                    <a:gd name="connsiteX10-6939" fmla="*/ 1127819 w 1233820"/>
                    <a:gd name="connsiteY10-6940" fmla="*/ 1657426 h 2247411"/>
                    <a:gd name="connsiteX11-6941" fmla="*/ 1151835 w 1233820"/>
                    <a:gd name="connsiteY11-6942" fmla="*/ 1711805 h 2247411"/>
                    <a:gd name="connsiteX12-6943" fmla="*/ 1233820 w 1233820"/>
                    <a:gd name="connsiteY12-6944" fmla="*/ 2173197 h 2247411"/>
                    <a:gd name="connsiteX13-6945" fmla="*/ 1232230 w 1233820"/>
                    <a:gd name="connsiteY13-6946" fmla="*/ 2247411 h 2247411"/>
                    <a:gd name="connsiteX14-6947" fmla="*/ 1168198 w 1233820"/>
                    <a:gd name="connsiteY14-6948" fmla="*/ 2232258 h 2247411"/>
                    <a:gd name="connsiteX15-6949" fmla="*/ 958076 w 1233820"/>
                    <a:gd name="connsiteY15-6950" fmla="*/ 2129908 h 2247411"/>
                    <a:gd name="connsiteX16-6951" fmla="*/ 899871 w 1233820"/>
                    <a:gd name="connsiteY16-6952" fmla="*/ 2094548 h 2247411"/>
                    <a:gd name="connsiteX17-6953" fmla="*/ 843790 w 1233820"/>
                    <a:gd name="connsiteY17-6954" fmla="*/ 2101673 h 2247411"/>
                    <a:gd name="connsiteX18-6955" fmla="*/ 649444 w 1233820"/>
                    <a:gd name="connsiteY18-6956" fmla="*/ 2111487 h 2247411"/>
                    <a:gd name="connsiteX19-6957" fmla="*/ 455097 w 1233820"/>
                    <a:gd name="connsiteY19-6958" fmla="*/ 2101673 h 2247411"/>
                    <a:gd name="connsiteX20-6959" fmla="*/ 399017 w 1233820"/>
                    <a:gd name="connsiteY20-6960" fmla="*/ 2094548 h 2247411"/>
                    <a:gd name="connsiteX21-6961" fmla="*/ 331533 w 1233820"/>
                    <a:gd name="connsiteY21-6962" fmla="*/ 2088150 h 2247411"/>
                    <a:gd name="connsiteX22-6963" fmla="*/ 95892 w 1233820"/>
                    <a:gd name="connsiteY22-6964" fmla="*/ 2211959 h 2247411"/>
                    <a:gd name="connsiteX23-6965" fmla="*/ 0 w 1233820"/>
                    <a:gd name="connsiteY23-6966" fmla="*/ 2227026 h 2247411"/>
                    <a:gd name="connsiteX24-6967" fmla="*/ 196326 w 1233820"/>
                    <a:gd name="connsiteY24-6968" fmla="*/ 2127145 h 2247411"/>
                    <a:gd name="connsiteX25-6969" fmla="*/ 372547 w 1233820"/>
                    <a:gd name="connsiteY25-6970" fmla="*/ 2055170 h 2247411"/>
                    <a:gd name="connsiteX26-6971" fmla="*/ 581311 w 1233820"/>
                    <a:gd name="connsiteY26-6972" fmla="*/ 2075633 h 2247411"/>
                    <a:gd name="connsiteX27-6973" fmla="*/ 814117 w 1233820"/>
                    <a:gd name="connsiteY27-6974" fmla="*/ 2057173 h 2247411"/>
                    <a:gd name="connsiteX28-6975" fmla="*/ 891545 w 1233820"/>
                    <a:gd name="connsiteY28-6976" fmla="*/ 2068195 h 2247411"/>
                    <a:gd name="connsiteX29-6977" fmla="*/ 1117686 w 1233820"/>
                    <a:gd name="connsiteY29-6978" fmla="*/ 2169024 h 2247411"/>
                    <a:gd name="connsiteX30-6979" fmla="*/ 1191317 w 1233820"/>
                    <a:gd name="connsiteY30-6980" fmla="*/ 2184497 h 2247411"/>
                    <a:gd name="connsiteX31-6981" fmla="*/ 1125351 w 1233820"/>
                    <a:gd name="connsiteY31-6982" fmla="*/ 1745923 h 2247411"/>
                    <a:gd name="connsiteX32-6983" fmla="*/ 1065702 w 1233820"/>
                    <a:gd name="connsiteY32-6984" fmla="*/ 1601241 h 2247411"/>
                    <a:gd name="connsiteX33-6985" fmla="*/ 1036009 w 1233820"/>
                    <a:gd name="connsiteY33-6986" fmla="*/ 1527462 h 2247411"/>
                    <a:gd name="connsiteX34-6987" fmla="*/ 1048997 w 1233820"/>
                    <a:gd name="connsiteY34-6988" fmla="*/ 1481307 h 2247411"/>
                    <a:gd name="connsiteX35-6989" fmla="*/ 1057135 w 1233820"/>
                    <a:gd name="connsiteY35-6990" fmla="*/ 1387649 h 2247411"/>
                    <a:gd name="connsiteX36-6991" fmla="*/ 1083970 w 1233820"/>
                    <a:gd name="connsiteY36-6992" fmla="*/ 1072991 h 2247411"/>
                    <a:gd name="connsiteX37-6993" fmla="*/ 1021541 w 1233820"/>
                    <a:gd name="connsiteY37-6994" fmla="*/ 639993 h 2247411"/>
                    <a:gd name="connsiteX38-6995" fmla="*/ 958922 w 1233820"/>
                    <a:gd name="connsiteY38-6996" fmla="*/ 457839 h 2247411"/>
                    <a:gd name="connsiteX39-6997" fmla="*/ 670257 w 1233820"/>
                    <a:gd name="connsiteY39-6998" fmla="*/ 69903 h 2247411"/>
                    <a:gd name="connsiteX40-6999" fmla="*/ 605609 w 1233820"/>
                    <a:gd name="connsiteY40-7000" fmla="*/ 0 h 2247411"/>
                    <a:gd name="connsiteX0-7001" fmla="*/ 605609 w 1233820"/>
                    <a:gd name="connsiteY0-7002" fmla="*/ 0 h 2247411"/>
                    <a:gd name="connsiteX1-7003" fmla="*/ 661043 w 1233820"/>
                    <a:gd name="connsiteY1-7004" fmla="*/ 39052 h 2247411"/>
                    <a:gd name="connsiteX2-7005" fmla="*/ 756511 w 1233820"/>
                    <a:gd name="connsiteY2-7006" fmla="*/ 94123 h 2247411"/>
                    <a:gd name="connsiteX3-7007" fmla="*/ 1046228 w 1233820"/>
                    <a:gd name="connsiteY3-7008" fmla="*/ 626996 h 2247411"/>
                    <a:gd name="connsiteX4-7009" fmla="*/ 1067782 w 1233820"/>
                    <a:gd name="connsiteY4-7010" fmla="*/ 691058 h 2247411"/>
                    <a:gd name="connsiteX5-7011" fmla="*/ 1136618 w 1233820"/>
                    <a:gd name="connsiteY5-7012" fmla="*/ 1146366 h 2247411"/>
                    <a:gd name="connsiteX6-7013" fmla="*/ 1105512 w 1233820"/>
                    <a:gd name="connsiteY6-7014" fmla="*/ 1454940 h 2247411"/>
                    <a:gd name="connsiteX7-7015" fmla="*/ 1084559 w 1233820"/>
                    <a:gd name="connsiteY7-7016" fmla="*/ 1536428 h 2247411"/>
                    <a:gd name="connsiteX8-7017" fmla="*/ 1104142 w 1233820"/>
                    <a:gd name="connsiteY8-7018" fmla="*/ 1581570 h 2247411"/>
                    <a:gd name="connsiteX9-7019" fmla="*/ 1125826 w 1233820"/>
                    <a:gd name="connsiteY9-7020" fmla="*/ 1647743 h 2247411"/>
                    <a:gd name="connsiteX10-7021" fmla="*/ 1127819 w 1233820"/>
                    <a:gd name="connsiteY10-7022" fmla="*/ 1657426 h 2247411"/>
                    <a:gd name="connsiteX11-7023" fmla="*/ 1151835 w 1233820"/>
                    <a:gd name="connsiteY11-7024" fmla="*/ 1711805 h 2247411"/>
                    <a:gd name="connsiteX12-7025" fmla="*/ 1233820 w 1233820"/>
                    <a:gd name="connsiteY12-7026" fmla="*/ 2173197 h 2247411"/>
                    <a:gd name="connsiteX13-7027" fmla="*/ 1232230 w 1233820"/>
                    <a:gd name="connsiteY13-7028" fmla="*/ 2247411 h 2247411"/>
                    <a:gd name="connsiteX14-7029" fmla="*/ 1168198 w 1233820"/>
                    <a:gd name="connsiteY14-7030" fmla="*/ 2232258 h 2247411"/>
                    <a:gd name="connsiteX15-7031" fmla="*/ 958076 w 1233820"/>
                    <a:gd name="connsiteY15-7032" fmla="*/ 2129908 h 2247411"/>
                    <a:gd name="connsiteX16-7033" fmla="*/ 899871 w 1233820"/>
                    <a:gd name="connsiteY16-7034" fmla="*/ 2094548 h 2247411"/>
                    <a:gd name="connsiteX17-7035" fmla="*/ 843790 w 1233820"/>
                    <a:gd name="connsiteY17-7036" fmla="*/ 2101673 h 2247411"/>
                    <a:gd name="connsiteX18-7037" fmla="*/ 649444 w 1233820"/>
                    <a:gd name="connsiteY18-7038" fmla="*/ 2111487 h 2247411"/>
                    <a:gd name="connsiteX19-7039" fmla="*/ 455097 w 1233820"/>
                    <a:gd name="connsiteY19-7040" fmla="*/ 2101673 h 2247411"/>
                    <a:gd name="connsiteX20-7041" fmla="*/ 399017 w 1233820"/>
                    <a:gd name="connsiteY20-7042" fmla="*/ 2094548 h 2247411"/>
                    <a:gd name="connsiteX21-7043" fmla="*/ 331533 w 1233820"/>
                    <a:gd name="connsiteY21-7044" fmla="*/ 2088150 h 2247411"/>
                    <a:gd name="connsiteX22-7045" fmla="*/ 95892 w 1233820"/>
                    <a:gd name="connsiteY22-7046" fmla="*/ 2211959 h 2247411"/>
                    <a:gd name="connsiteX23-7047" fmla="*/ 0 w 1233820"/>
                    <a:gd name="connsiteY23-7048" fmla="*/ 2227026 h 2247411"/>
                    <a:gd name="connsiteX24-7049" fmla="*/ 196326 w 1233820"/>
                    <a:gd name="connsiteY24-7050" fmla="*/ 2127145 h 2247411"/>
                    <a:gd name="connsiteX25-7051" fmla="*/ 372547 w 1233820"/>
                    <a:gd name="connsiteY25-7052" fmla="*/ 2055170 h 2247411"/>
                    <a:gd name="connsiteX26-7053" fmla="*/ 581311 w 1233820"/>
                    <a:gd name="connsiteY26-7054" fmla="*/ 2075633 h 2247411"/>
                    <a:gd name="connsiteX27-7055" fmla="*/ 814117 w 1233820"/>
                    <a:gd name="connsiteY27-7056" fmla="*/ 2057173 h 2247411"/>
                    <a:gd name="connsiteX28-7057" fmla="*/ 891545 w 1233820"/>
                    <a:gd name="connsiteY28-7058" fmla="*/ 2068195 h 2247411"/>
                    <a:gd name="connsiteX29-7059" fmla="*/ 1117686 w 1233820"/>
                    <a:gd name="connsiteY29-7060" fmla="*/ 2169024 h 2247411"/>
                    <a:gd name="connsiteX30-7061" fmla="*/ 1191317 w 1233820"/>
                    <a:gd name="connsiteY30-7062" fmla="*/ 2184497 h 2247411"/>
                    <a:gd name="connsiteX31-7063" fmla="*/ 1125351 w 1233820"/>
                    <a:gd name="connsiteY31-7064" fmla="*/ 1745923 h 2247411"/>
                    <a:gd name="connsiteX32-7065" fmla="*/ 1065702 w 1233820"/>
                    <a:gd name="connsiteY32-7066" fmla="*/ 1601241 h 2247411"/>
                    <a:gd name="connsiteX33-7067" fmla="*/ 1036009 w 1233820"/>
                    <a:gd name="connsiteY33-7068" fmla="*/ 1527462 h 2247411"/>
                    <a:gd name="connsiteX34-7069" fmla="*/ 1038318 w 1233820"/>
                    <a:gd name="connsiteY34-7070" fmla="*/ 1483336 h 2247411"/>
                    <a:gd name="connsiteX35-7071" fmla="*/ 1057135 w 1233820"/>
                    <a:gd name="connsiteY35-7072" fmla="*/ 1387649 h 2247411"/>
                    <a:gd name="connsiteX36-7073" fmla="*/ 1083970 w 1233820"/>
                    <a:gd name="connsiteY36-7074" fmla="*/ 1072991 h 2247411"/>
                    <a:gd name="connsiteX37-7075" fmla="*/ 1021541 w 1233820"/>
                    <a:gd name="connsiteY37-7076" fmla="*/ 639993 h 2247411"/>
                    <a:gd name="connsiteX38-7077" fmla="*/ 958922 w 1233820"/>
                    <a:gd name="connsiteY38-7078" fmla="*/ 457839 h 2247411"/>
                    <a:gd name="connsiteX39-7079" fmla="*/ 670257 w 1233820"/>
                    <a:gd name="connsiteY39-7080" fmla="*/ 69903 h 2247411"/>
                    <a:gd name="connsiteX40-7081" fmla="*/ 605609 w 1233820"/>
                    <a:gd name="connsiteY40-7082" fmla="*/ 0 h 2247411"/>
                    <a:gd name="connsiteX0-7083" fmla="*/ 605609 w 1233820"/>
                    <a:gd name="connsiteY0-7084" fmla="*/ 0 h 2247411"/>
                    <a:gd name="connsiteX1-7085" fmla="*/ 661043 w 1233820"/>
                    <a:gd name="connsiteY1-7086" fmla="*/ 39052 h 2247411"/>
                    <a:gd name="connsiteX2-7087" fmla="*/ 756511 w 1233820"/>
                    <a:gd name="connsiteY2-7088" fmla="*/ 94123 h 2247411"/>
                    <a:gd name="connsiteX3-7089" fmla="*/ 1046228 w 1233820"/>
                    <a:gd name="connsiteY3-7090" fmla="*/ 626996 h 2247411"/>
                    <a:gd name="connsiteX4-7091" fmla="*/ 1067782 w 1233820"/>
                    <a:gd name="connsiteY4-7092" fmla="*/ 691058 h 2247411"/>
                    <a:gd name="connsiteX5-7093" fmla="*/ 1136618 w 1233820"/>
                    <a:gd name="connsiteY5-7094" fmla="*/ 1146366 h 2247411"/>
                    <a:gd name="connsiteX6-7095" fmla="*/ 1105512 w 1233820"/>
                    <a:gd name="connsiteY6-7096" fmla="*/ 1454940 h 2247411"/>
                    <a:gd name="connsiteX7-7097" fmla="*/ 1084559 w 1233820"/>
                    <a:gd name="connsiteY7-7098" fmla="*/ 1536428 h 2247411"/>
                    <a:gd name="connsiteX8-7099" fmla="*/ 1104142 w 1233820"/>
                    <a:gd name="connsiteY8-7100" fmla="*/ 1581570 h 2247411"/>
                    <a:gd name="connsiteX9-7101" fmla="*/ 1125826 w 1233820"/>
                    <a:gd name="connsiteY9-7102" fmla="*/ 1647743 h 2247411"/>
                    <a:gd name="connsiteX10-7103" fmla="*/ 1127819 w 1233820"/>
                    <a:gd name="connsiteY10-7104" fmla="*/ 1657426 h 2247411"/>
                    <a:gd name="connsiteX11-7105" fmla="*/ 1151835 w 1233820"/>
                    <a:gd name="connsiteY11-7106" fmla="*/ 1711805 h 2247411"/>
                    <a:gd name="connsiteX12-7107" fmla="*/ 1233820 w 1233820"/>
                    <a:gd name="connsiteY12-7108" fmla="*/ 2173197 h 2247411"/>
                    <a:gd name="connsiteX13-7109" fmla="*/ 1232230 w 1233820"/>
                    <a:gd name="connsiteY13-7110" fmla="*/ 2247411 h 2247411"/>
                    <a:gd name="connsiteX14-7111" fmla="*/ 1168198 w 1233820"/>
                    <a:gd name="connsiteY14-7112" fmla="*/ 2232258 h 2247411"/>
                    <a:gd name="connsiteX15-7113" fmla="*/ 958076 w 1233820"/>
                    <a:gd name="connsiteY15-7114" fmla="*/ 2129908 h 2247411"/>
                    <a:gd name="connsiteX16-7115" fmla="*/ 899871 w 1233820"/>
                    <a:gd name="connsiteY16-7116" fmla="*/ 2094548 h 2247411"/>
                    <a:gd name="connsiteX17-7117" fmla="*/ 843790 w 1233820"/>
                    <a:gd name="connsiteY17-7118" fmla="*/ 2101673 h 2247411"/>
                    <a:gd name="connsiteX18-7119" fmla="*/ 649444 w 1233820"/>
                    <a:gd name="connsiteY18-7120" fmla="*/ 2111487 h 2247411"/>
                    <a:gd name="connsiteX19-7121" fmla="*/ 455097 w 1233820"/>
                    <a:gd name="connsiteY19-7122" fmla="*/ 2101673 h 2247411"/>
                    <a:gd name="connsiteX20-7123" fmla="*/ 399017 w 1233820"/>
                    <a:gd name="connsiteY20-7124" fmla="*/ 2094548 h 2247411"/>
                    <a:gd name="connsiteX21-7125" fmla="*/ 331533 w 1233820"/>
                    <a:gd name="connsiteY21-7126" fmla="*/ 2088150 h 2247411"/>
                    <a:gd name="connsiteX22-7127" fmla="*/ 95892 w 1233820"/>
                    <a:gd name="connsiteY22-7128" fmla="*/ 2211959 h 2247411"/>
                    <a:gd name="connsiteX23-7129" fmla="*/ 0 w 1233820"/>
                    <a:gd name="connsiteY23-7130" fmla="*/ 2227026 h 2247411"/>
                    <a:gd name="connsiteX24-7131" fmla="*/ 196326 w 1233820"/>
                    <a:gd name="connsiteY24-7132" fmla="*/ 2127145 h 2247411"/>
                    <a:gd name="connsiteX25-7133" fmla="*/ 372547 w 1233820"/>
                    <a:gd name="connsiteY25-7134" fmla="*/ 2055170 h 2247411"/>
                    <a:gd name="connsiteX26-7135" fmla="*/ 581311 w 1233820"/>
                    <a:gd name="connsiteY26-7136" fmla="*/ 2075633 h 2247411"/>
                    <a:gd name="connsiteX27-7137" fmla="*/ 814117 w 1233820"/>
                    <a:gd name="connsiteY27-7138" fmla="*/ 2057173 h 2247411"/>
                    <a:gd name="connsiteX28-7139" fmla="*/ 891545 w 1233820"/>
                    <a:gd name="connsiteY28-7140" fmla="*/ 2068195 h 2247411"/>
                    <a:gd name="connsiteX29-7141" fmla="*/ 1117686 w 1233820"/>
                    <a:gd name="connsiteY29-7142" fmla="*/ 2169024 h 2247411"/>
                    <a:gd name="connsiteX30-7143" fmla="*/ 1191317 w 1233820"/>
                    <a:gd name="connsiteY30-7144" fmla="*/ 2184497 h 2247411"/>
                    <a:gd name="connsiteX31-7145" fmla="*/ 1125351 w 1233820"/>
                    <a:gd name="connsiteY31-7146" fmla="*/ 1745923 h 2247411"/>
                    <a:gd name="connsiteX32-7147" fmla="*/ 1065702 w 1233820"/>
                    <a:gd name="connsiteY32-7148" fmla="*/ 1601241 h 2247411"/>
                    <a:gd name="connsiteX33-7149" fmla="*/ 1014651 w 1233820"/>
                    <a:gd name="connsiteY33-7150" fmla="*/ 1527462 h 2247411"/>
                    <a:gd name="connsiteX34-7151" fmla="*/ 1038318 w 1233820"/>
                    <a:gd name="connsiteY34-7152" fmla="*/ 1483336 h 2247411"/>
                    <a:gd name="connsiteX35-7153" fmla="*/ 1057135 w 1233820"/>
                    <a:gd name="connsiteY35-7154" fmla="*/ 1387649 h 2247411"/>
                    <a:gd name="connsiteX36-7155" fmla="*/ 1083970 w 1233820"/>
                    <a:gd name="connsiteY36-7156" fmla="*/ 1072991 h 2247411"/>
                    <a:gd name="connsiteX37-7157" fmla="*/ 1021541 w 1233820"/>
                    <a:gd name="connsiteY37-7158" fmla="*/ 639993 h 2247411"/>
                    <a:gd name="connsiteX38-7159" fmla="*/ 958922 w 1233820"/>
                    <a:gd name="connsiteY38-7160" fmla="*/ 457839 h 2247411"/>
                    <a:gd name="connsiteX39-7161" fmla="*/ 670257 w 1233820"/>
                    <a:gd name="connsiteY39-7162" fmla="*/ 69903 h 2247411"/>
                    <a:gd name="connsiteX40-7163" fmla="*/ 605609 w 1233820"/>
                    <a:gd name="connsiteY40-7164" fmla="*/ 0 h 2247411"/>
                    <a:gd name="connsiteX0-7165" fmla="*/ 605609 w 1233820"/>
                    <a:gd name="connsiteY0-7166" fmla="*/ 0 h 2247411"/>
                    <a:gd name="connsiteX1-7167" fmla="*/ 661043 w 1233820"/>
                    <a:gd name="connsiteY1-7168" fmla="*/ 39052 h 2247411"/>
                    <a:gd name="connsiteX2-7169" fmla="*/ 756511 w 1233820"/>
                    <a:gd name="connsiteY2-7170" fmla="*/ 94123 h 2247411"/>
                    <a:gd name="connsiteX3-7171" fmla="*/ 1046228 w 1233820"/>
                    <a:gd name="connsiteY3-7172" fmla="*/ 626996 h 2247411"/>
                    <a:gd name="connsiteX4-7173" fmla="*/ 1067782 w 1233820"/>
                    <a:gd name="connsiteY4-7174" fmla="*/ 691058 h 2247411"/>
                    <a:gd name="connsiteX5-7175" fmla="*/ 1136618 w 1233820"/>
                    <a:gd name="connsiteY5-7176" fmla="*/ 1146366 h 2247411"/>
                    <a:gd name="connsiteX6-7177" fmla="*/ 1105512 w 1233820"/>
                    <a:gd name="connsiteY6-7178" fmla="*/ 1454940 h 2247411"/>
                    <a:gd name="connsiteX7-7179" fmla="*/ 1084559 w 1233820"/>
                    <a:gd name="connsiteY7-7180" fmla="*/ 1536428 h 2247411"/>
                    <a:gd name="connsiteX8-7181" fmla="*/ 1104142 w 1233820"/>
                    <a:gd name="connsiteY8-7182" fmla="*/ 1581570 h 2247411"/>
                    <a:gd name="connsiteX9-7183" fmla="*/ 1125826 w 1233820"/>
                    <a:gd name="connsiteY9-7184" fmla="*/ 1647743 h 2247411"/>
                    <a:gd name="connsiteX10-7185" fmla="*/ 1127819 w 1233820"/>
                    <a:gd name="connsiteY10-7186" fmla="*/ 1657426 h 2247411"/>
                    <a:gd name="connsiteX11-7187" fmla="*/ 1151835 w 1233820"/>
                    <a:gd name="connsiteY11-7188" fmla="*/ 1711805 h 2247411"/>
                    <a:gd name="connsiteX12-7189" fmla="*/ 1233820 w 1233820"/>
                    <a:gd name="connsiteY12-7190" fmla="*/ 2173197 h 2247411"/>
                    <a:gd name="connsiteX13-7191" fmla="*/ 1232230 w 1233820"/>
                    <a:gd name="connsiteY13-7192" fmla="*/ 2247411 h 2247411"/>
                    <a:gd name="connsiteX14-7193" fmla="*/ 1168198 w 1233820"/>
                    <a:gd name="connsiteY14-7194" fmla="*/ 2232258 h 2247411"/>
                    <a:gd name="connsiteX15-7195" fmla="*/ 958076 w 1233820"/>
                    <a:gd name="connsiteY15-7196" fmla="*/ 2129908 h 2247411"/>
                    <a:gd name="connsiteX16-7197" fmla="*/ 899871 w 1233820"/>
                    <a:gd name="connsiteY16-7198" fmla="*/ 2094548 h 2247411"/>
                    <a:gd name="connsiteX17-7199" fmla="*/ 843790 w 1233820"/>
                    <a:gd name="connsiteY17-7200" fmla="*/ 2101673 h 2247411"/>
                    <a:gd name="connsiteX18-7201" fmla="*/ 649444 w 1233820"/>
                    <a:gd name="connsiteY18-7202" fmla="*/ 2111487 h 2247411"/>
                    <a:gd name="connsiteX19-7203" fmla="*/ 455097 w 1233820"/>
                    <a:gd name="connsiteY19-7204" fmla="*/ 2101673 h 2247411"/>
                    <a:gd name="connsiteX20-7205" fmla="*/ 399017 w 1233820"/>
                    <a:gd name="connsiteY20-7206" fmla="*/ 2094548 h 2247411"/>
                    <a:gd name="connsiteX21-7207" fmla="*/ 331533 w 1233820"/>
                    <a:gd name="connsiteY21-7208" fmla="*/ 2088150 h 2247411"/>
                    <a:gd name="connsiteX22-7209" fmla="*/ 95892 w 1233820"/>
                    <a:gd name="connsiteY22-7210" fmla="*/ 2211959 h 2247411"/>
                    <a:gd name="connsiteX23-7211" fmla="*/ 0 w 1233820"/>
                    <a:gd name="connsiteY23-7212" fmla="*/ 2227026 h 2247411"/>
                    <a:gd name="connsiteX24-7213" fmla="*/ 196326 w 1233820"/>
                    <a:gd name="connsiteY24-7214" fmla="*/ 2127145 h 2247411"/>
                    <a:gd name="connsiteX25-7215" fmla="*/ 372547 w 1233820"/>
                    <a:gd name="connsiteY25-7216" fmla="*/ 2055170 h 2247411"/>
                    <a:gd name="connsiteX26-7217" fmla="*/ 581311 w 1233820"/>
                    <a:gd name="connsiteY26-7218" fmla="*/ 2075633 h 2247411"/>
                    <a:gd name="connsiteX27-7219" fmla="*/ 814117 w 1233820"/>
                    <a:gd name="connsiteY27-7220" fmla="*/ 2057173 h 2247411"/>
                    <a:gd name="connsiteX28-7221" fmla="*/ 891545 w 1233820"/>
                    <a:gd name="connsiteY28-7222" fmla="*/ 2068195 h 2247411"/>
                    <a:gd name="connsiteX29-7223" fmla="*/ 1117686 w 1233820"/>
                    <a:gd name="connsiteY29-7224" fmla="*/ 2169024 h 2247411"/>
                    <a:gd name="connsiteX30-7225" fmla="*/ 1191317 w 1233820"/>
                    <a:gd name="connsiteY30-7226" fmla="*/ 2184497 h 2247411"/>
                    <a:gd name="connsiteX31-7227" fmla="*/ 1125351 w 1233820"/>
                    <a:gd name="connsiteY31-7228" fmla="*/ 1745923 h 2247411"/>
                    <a:gd name="connsiteX32-7229" fmla="*/ 1057159 w 1233820"/>
                    <a:gd name="connsiteY32-7230" fmla="*/ 1609354 h 2247411"/>
                    <a:gd name="connsiteX33-7231" fmla="*/ 1014651 w 1233820"/>
                    <a:gd name="connsiteY33-7232" fmla="*/ 1527462 h 2247411"/>
                    <a:gd name="connsiteX34-7233" fmla="*/ 1038318 w 1233820"/>
                    <a:gd name="connsiteY34-7234" fmla="*/ 1483336 h 2247411"/>
                    <a:gd name="connsiteX35-7235" fmla="*/ 1057135 w 1233820"/>
                    <a:gd name="connsiteY35-7236" fmla="*/ 1387649 h 2247411"/>
                    <a:gd name="connsiteX36-7237" fmla="*/ 1083970 w 1233820"/>
                    <a:gd name="connsiteY36-7238" fmla="*/ 1072991 h 2247411"/>
                    <a:gd name="connsiteX37-7239" fmla="*/ 1021541 w 1233820"/>
                    <a:gd name="connsiteY37-7240" fmla="*/ 639993 h 2247411"/>
                    <a:gd name="connsiteX38-7241" fmla="*/ 958922 w 1233820"/>
                    <a:gd name="connsiteY38-7242" fmla="*/ 457839 h 2247411"/>
                    <a:gd name="connsiteX39-7243" fmla="*/ 670257 w 1233820"/>
                    <a:gd name="connsiteY39-7244" fmla="*/ 69903 h 2247411"/>
                    <a:gd name="connsiteX40-7245" fmla="*/ 605609 w 1233820"/>
                    <a:gd name="connsiteY40-7246" fmla="*/ 0 h 2247411"/>
                    <a:gd name="connsiteX0-7247" fmla="*/ 605609 w 1233820"/>
                    <a:gd name="connsiteY0-7248" fmla="*/ 0 h 2247411"/>
                    <a:gd name="connsiteX1-7249" fmla="*/ 661043 w 1233820"/>
                    <a:gd name="connsiteY1-7250" fmla="*/ 39052 h 2247411"/>
                    <a:gd name="connsiteX2-7251" fmla="*/ 756511 w 1233820"/>
                    <a:gd name="connsiteY2-7252" fmla="*/ 94123 h 2247411"/>
                    <a:gd name="connsiteX3-7253" fmla="*/ 1046228 w 1233820"/>
                    <a:gd name="connsiteY3-7254" fmla="*/ 626996 h 2247411"/>
                    <a:gd name="connsiteX4-7255" fmla="*/ 1067782 w 1233820"/>
                    <a:gd name="connsiteY4-7256" fmla="*/ 691058 h 2247411"/>
                    <a:gd name="connsiteX5-7257" fmla="*/ 1136618 w 1233820"/>
                    <a:gd name="connsiteY5-7258" fmla="*/ 1146366 h 2247411"/>
                    <a:gd name="connsiteX6-7259" fmla="*/ 1105512 w 1233820"/>
                    <a:gd name="connsiteY6-7260" fmla="*/ 1454940 h 2247411"/>
                    <a:gd name="connsiteX7-7261" fmla="*/ 1084559 w 1233820"/>
                    <a:gd name="connsiteY7-7262" fmla="*/ 1536428 h 2247411"/>
                    <a:gd name="connsiteX8-7263" fmla="*/ 1104142 w 1233820"/>
                    <a:gd name="connsiteY8-7264" fmla="*/ 1581570 h 2247411"/>
                    <a:gd name="connsiteX9-7265" fmla="*/ 1125826 w 1233820"/>
                    <a:gd name="connsiteY9-7266" fmla="*/ 1647743 h 2247411"/>
                    <a:gd name="connsiteX10-7267" fmla="*/ 1127819 w 1233820"/>
                    <a:gd name="connsiteY10-7268" fmla="*/ 1657426 h 2247411"/>
                    <a:gd name="connsiteX11-7269" fmla="*/ 1151835 w 1233820"/>
                    <a:gd name="connsiteY11-7270" fmla="*/ 1711805 h 2247411"/>
                    <a:gd name="connsiteX12-7271" fmla="*/ 1233820 w 1233820"/>
                    <a:gd name="connsiteY12-7272" fmla="*/ 2173197 h 2247411"/>
                    <a:gd name="connsiteX13-7273" fmla="*/ 1232230 w 1233820"/>
                    <a:gd name="connsiteY13-7274" fmla="*/ 2247411 h 2247411"/>
                    <a:gd name="connsiteX14-7275" fmla="*/ 1168198 w 1233820"/>
                    <a:gd name="connsiteY14-7276" fmla="*/ 2232258 h 2247411"/>
                    <a:gd name="connsiteX15-7277" fmla="*/ 958076 w 1233820"/>
                    <a:gd name="connsiteY15-7278" fmla="*/ 2129908 h 2247411"/>
                    <a:gd name="connsiteX16-7279" fmla="*/ 899871 w 1233820"/>
                    <a:gd name="connsiteY16-7280" fmla="*/ 2094548 h 2247411"/>
                    <a:gd name="connsiteX17-7281" fmla="*/ 843790 w 1233820"/>
                    <a:gd name="connsiteY17-7282" fmla="*/ 2101673 h 2247411"/>
                    <a:gd name="connsiteX18-7283" fmla="*/ 649444 w 1233820"/>
                    <a:gd name="connsiteY18-7284" fmla="*/ 2111487 h 2247411"/>
                    <a:gd name="connsiteX19-7285" fmla="*/ 455097 w 1233820"/>
                    <a:gd name="connsiteY19-7286" fmla="*/ 2101673 h 2247411"/>
                    <a:gd name="connsiteX20-7287" fmla="*/ 399017 w 1233820"/>
                    <a:gd name="connsiteY20-7288" fmla="*/ 2094548 h 2247411"/>
                    <a:gd name="connsiteX21-7289" fmla="*/ 331533 w 1233820"/>
                    <a:gd name="connsiteY21-7290" fmla="*/ 2088150 h 2247411"/>
                    <a:gd name="connsiteX22-7291" fmla="*/ 95892 w 1233820"/>
                    <a:gd name="connsiteY22-7292" fmla="*/ 2211959 h 2247411"/>
                    <a:gd name="connsiteX23-7293" fmla="*/ 0 w 1233820"/>
                    <a:gd name="connsiteY23-7294" fmla="*/ 2227026 h 2247411"/>
                    <a:gd name="connsiteX24-7295" fmla="*/ 196326 w 1233820"/>
                    <a:gd name="connsiteY24-7296" fmla="*/ 2127145 h 2247411"/>
                    <a:gd name="connsiteX25-7297" fmla="*/ 372547 w 1233820"/>
                    <a:gd name="connsiteY25-7298" fmla="*/ 2055170 h 2247411"/>
                    <a:gd name="connsiteX26-7299" fmla="*/ 581311 w 1233820"/>
                    <a:gd name="connsiteY26-7300" fmla="*/ 2075633 h 2247411"/>
                    <a:gd name="connsiteX27-7301" fmla="*/ 814117 w 1233820"/>
                    <a:gd name="connsiteY27-7302" fmla="*/ 2057173 h 2247411"/>
                    <a:gd name="connsiteX28-7303" fmla="*/ 891545 w 1233820"/>
                    <a:gd name="connsiteY28-7304" fmla="*/ 2068195 h 2247411"/>
                    <a:gd name="connsiteX29-7305" fmla="*/ 1117686 w 1233820"/>
                    <a:gd name="connsiteY29-7306" fmla="*/ 2169024 h 2247411"/>
                    <a:gd name="connsiteX30-7307" fmla="*/ 1191317 w 1233820"/>
                    <a:gd name="connsiteY30-7308" fmla="*/ 2184497 h 2247411"/>
                    <a:gd name="connsiteX31-7309" fmla="*/ 1116808 w 1233820"/>
                    <a:gd name="connsiteY31-7310" fmla="*/ 1760120 h 2247411"/>
                    <a:gd name="connsiteX32-7311" fmla="*/ 1057159 w 1233820"/>
                    <a:gd name="connsiteY32-7312" fmla="*/ 1609354 h 2247411"/>
                    <a:gd name="connsiteX33-7313" fmla="*/ 1014651 w 1233820"/>
                    <a:gd name="connsiteY33-7314" fmla="*/ 1527462 h 2247411"/>
                    <a:gd name="connsiteX34-7315" fmla="*/ 1038318 w 1233820"/>
                    <a:gd name="connsiteY34-7316" fmla="*/ 1483336 h 2247411"/>
                    <a:gd name="connsiteX35-7317" fmla="*/ 1057135 w 1233820"/>
                    <a:gd name="connsiteY35-7318" fmla="*/ 1387649 h 2247411"/>
                    <a:gd name="connsiteX36-7319" fmla="*/ 1083970 w 1233820"/>
                    <a:gd name="connsiteY36-7320" fmla="*/ 1072991 h 2247411"/>
                    <a:gd name="connsiteX37-7321" fmla="*/ 1021541 w 1233820"/>
                    <a:gd name="connsiteY37-7322" fmla="*/ 639993 h 2247411"/>
                    <a:gd name="connsiteX38-7323" fmla="*/ 958922 w 1233820"/>
                    <a:gd name="connsiteY38-7324" fmla="*/ 457839 h 2247411"/>
                    <a:gd name="connsiteX39-7325" fmla="*/ 670257 w 1233820"/>
                    <a:gd name="connsiteY39-7326" fmla="*/ 69903 h 2247411"/>
                    <a:gd name="connsiteX40-7327" fmla="*/ 605609 w 1233820"/>
                    <a:gd name="connsiteY40-7328" fmla="*/ 0 h 2247411"/>
                    <a:gd name="connsiteX0-7329" fmla="*/ 605609 w 1233820"/>
                    <a:gd name="connsiteY0-7330" fmla="*/ 0 h 2247411"/>
                    <a:gd name="connsiteX1-7331" fmla="*/ 661043 w 1233820"/>
                    <a:gd name="connsiteY1-7332" fmla="*/ 39052 h 2247411"/>
                    <a:gd name="connsiteX2-7333" fmla="*/ 756511 w 1233820"/>
                    <a:gd name="connsiteY2-7334" fmla="*/ 94123 h 2247411"/>
                    <a:gd name="connsiteX3-7335" fmla="*/ 1046228 w 1233820"/>
                    <a:gd name="connsiteY3-7336" fmla="*/ 626996 h 2247411"/>
                    <a:gd name="connsiteX4-7337" fmla="*/ 1067782 w 1233820"/>
                    <a:gd name="connsiteY4-7338" fmla="*/ 691058 h 2247411"/>
                    <a:gd name="connsiteX5-7339" fmla="*/ 1136618 w 1233820"/>
                    <a:gd name="connsiteY5-7340" fmla="*/ 1146366 h 2247411"/>
                    <a:gd name="connsiteX6-7341" fmla="*/ 1105512 w 1233820"/>
                    <a:gd name="connsiteY6-7342" fmla="*/ 1454940 h 2247411"/>
                    <a:gd name="connsiteX7-7343" fmla="*/ 1084559 w 1233820"/>
                    <a:gd name="connsiteY7-7344" fmla="*/ 1536428 h 2247411"/>
                    <a:gd name="connsiteX8-7345" fmla="*/ 1104142 w 1233820"/>
                    <a:gd name="connsiteY8-7346" fmla="*/ 1581570 h 2247411"/>
                    <a:gd name="connsiteX9-7347" fmla="*/ 1125826 w 1233820"/>
                    <a:gd name="connsiteY9-7348" fmla="*/ 1647743 h 2247411"/>
                    <a:gd name="connsiteX10-7349" fmla="*/ 1127819 w 1233820"/>
                    <a:gd name="connsiteY10-7350" fmla="*/ 1657426 h 2247411"/>
                    <a:gd name="connsiteX11-7351" fmla="*/ 1151835 w 1233820"/>
                    <a:gd name="connsiteY11-7352" fmla="*/ 1711805 h 2247411"/>
                    <a:gd name="connsiteX12-7353" fmla="*/ 1233820 w 1233820"/>
                    <a:gd name="connsiteY12-7354" fmla="*/ 2173197 h 2247411"/>
                    <a:gd name="connsiteX13-7355" fmla="*/ 1232230 w 1233820"/>
                    <a:gd name="connsiteY13-7356" fmla="*/ 2247411 h 2247411"/>
                    <a:gd name="connsiteX14-7357" fmla="*/ 1168198 w 1233820"/>
                    <a:gd name="connsiteY14-7358" fmla="*/ 2232258 h 2247411"/>
                    <a:gd name="connsiteX15-7359" fmla="*/ 958076 w 1233820"/>
                    <a:gd name="connsiteY15-7360" fmla="*/ 2129908 h 2247411"/>
                    <a:gd name="connsiteX16-7361" fmla="*/ 899871 w 1233820"/>
                    <a:gd name="connsiteY16-7362" fmla="*/ 2094548 h 2247411"/>
                    <a:gd name="connsiteX17-7363" fmla="*/ 843790 w 1233820"/>
                    <a:gd name="connsiteY17-7364" fmla="*/ 2101673 h 2247411"/>
                    <a:gd name="connsiteX18-7365" fmla="*/ 649444 w 1233820"/>
                    <a:gd name="connsiteY18-7366" fmla="*/ 2111487 h 2247411"/>
                    <a:gd name="connsiteX19-7367" fmla="*/ 455097 w 1233820"/>
                    <a:gd name="connsiteY19-7368" fmla="*/ 2101673 h 2247411"/>
                    <a:gd name="connsiteX20-7369" fmla="*/ 399017 w 1233820"/>
                    <a:gd name="connsiteY20-7370" fmla="*/ 2094548 h 2247411"/>
                    <a:gd name="connsiteX21-7371" fmla="*/ 331533 w 1233820"/>
                    <a:gd name="connsiteY21-7372" fmla="*/ 2088150 h 2247411"/>
                    <a:gd name="connsiteX22-7373" fmla="*/ 95892 w 1233820"/>
                    <a:gd name="connsiteY22-7374" fmla="*/ 2211959 h 2247411"/>
                    <a:gd name="connsiteX23-7375" fmla="*/ 0 w 1233820"/>
                    <a:gd name="connsiteY23-7376" fmla="*/ 2227026 h 2247411"/>
                    <a:gd name="connsiteX24-7377" fmla="*/ 196326 w 1233820"/>
                    <a:gd name="connsiteY24-7378" fmla="*/ 2127145 h 2247411"/>
                    <a:gd name="connsiteX25-7379" fmla="*/ 372547 w 1233820"/>
                    <a:gd name="connsiteY25-7380" fmla="*/ 2055170 h 2247411"/>
                    <a:gd name="connsiteX26-7381" fmla="*/ 581311 w 1233820"/>
                    <a:gd name="connsiteY26-7382" fmla="*/ 2075633 h 2247411"/>
                    <a:gd name="connsiteX27-7383" fmla="*/ 814117 w 1233820"/>
                    <a:gd name="connsiteY27-7384" fmla="*/ 2057173 h 2247411"/>
                    <a:gd name="connsiteX28-7385" fmla="*/ 891545 w 1233820"/>
                    <a:gd name="connsiteY28-7386" fmla="*/ 2068195 h 2247411"/>
                    <a:gd name="connsiteX29-7387" fmla="*/ 1117686 w 1233820"/>
                    <a:gd name="connsiteY29-7388" fmla="*/ 2169024 h 2247411"/>
                    <a:gd name="connsiteX30-7389" fmla="*/ 1176366 w 1233820"/>
                    <a:gd name="connsiteY30-7390" fmla="*/ 2168272 h 2247411"/>
                    <a:gd name="connsiteX31-7391" fmla="*/ 1116808 w 1233820"/>
                    <a:gd name="connsiteY31-7392" fmla="*/ 1760120 h 2247411"/>
                    <a:gd name="connsiteX32-7393" fmla="*/ 1057159 w 1233820"/>
                    <a:gd name="connsiteY32-7394" fmla="*/ 1609354 h 2247411"/>
                    <a:gd name="connsiteX33-7395" fmla="*/ 1014651 w 1233820"/>
                    <a:gd name="connsiteY33-7396" fmla="*/ 1527462 h 2247411"/>
                    <a:gd name="connsiteX34-7397" fmla="*/ 1038318 w 1233820"/>
                    <a:gd name="connsiteY34-7398" fmla="*/ 1483336 h 2247411"/>
                    <a:gd name="connsiteX35-7399" fmla="*/ 1057135 w 1233820"/>
                    <a:gd name="connsiteY35-7400" fmla="*/ 1387649 h 2247411"/>
                    <a:gd name="connsiteX36-7401" fmla="*/ 1083970 w 1233820"/>
                    <a:gd name="connsiteY36-7402" fmla="*/ 1072991 h 2247411"/>
                    <a:gd name="connsiteX37-7403" fmla="*/ 1021541 w 1233820"/>
                    <a:gd name="connsiteY37-7404" fmla="*/ 639993 h 2247411"/>
                    <a:gd name="connsiteX38-7405" fmla="*/ 958922 w 1233820"/>
                    <a:gd name="connsiteY38-7406" fmla="*/ 457839 h 2247411"/>
                    <a:gd name="connsiteX39-7407" fmla="*/ 670257 w 1233820"/>
                    <a:gd name="connsiteY39-7408" fmla="*/ 69903 h 2247411"/>
                    <a:gd name="connsiteX40-7409" fmla="*/ 605609 w 1233820"/>
                    <a:gd name="connsiteY40-7410" fmla="*/ 0 h 2247411"/>
                    <a:gd name="connsiteX0-7411" fmla="*/ 605609 w 1233820"/>
                    <a:gd name="connsiteY0-7412" fmla="*/ 0 h 2247411"/>
                    <a:gd name="connsiteX1-7413" fmla="*/ 661043 w 1233820"/>
                    <a:gd name="connsiteY1-7414" fmla="*/ 39052 h 2247411"/>
                    <a:gd name="connsiteX2-7415" fmla="*/ 756511 w 1233820"/>
                    <a:gd name="connsiteY2-7416" fmla="*/ 94123 h 2247411"/>
                    <a:gd name="connsiteX3-7417" fmla="*/ 1046228 w 1233820"/>
                    <a:gd name="connsiteY3-7418" fmla="*/ 626996 h 2247411"/>
                    <a:gd name="connsiteX4-7419" fmla="*/ 1067782 w 1233820"/>
                    <a:gd name="connsiteY4-7420" fmla="*/ 691058 h 2247411"/>
                    <a:gd name="connsiteX5-7421" fmla="*/ 1136618 w 1233820"/>
                    <a:gd name="connsiteY5-7422" fmla="*/ 1146366 h 2247411"/>
                    <a:gd name="connsiteX6-7423" fmla="*/ 1105512 w 1233820"/>
                    <a:gd name="connsiteY6-7424" fmla="*/ 1454940 h 2247411"/>
                    <a:gd name="connsiteX7-7425" fmla="*/ 1084559 w 1233820"/>
                    <a:gd name="connsiteY7-7426" fmla="*/ 1536428 h 2247411"/>
                    <a:gd name="connsiteX8-7427" fmla="*/ 1104142 w 1233820"/>
                    <a:gd name="connsiteY8-7428" fmla="*/ 1581570 h 2247411"/>
                    <a:gd name="connsiteX9-7429" fmla="*/ 1125826 w 1233820"/>
                    <a:gd name="connsiteY9-7430" fmla="*/ 1647743 h 2247411"/>
                    <a:gd name="connsiteX10-7431" fmla="*/ 1127819 w 1233820"/>
                    <a:gd name="connsiteY10-7432" fmla="*/ 1657426 h 2247411"/>
                    <a:gd name="connsiteX11-7433" fmla="*/ 1151835 w 1233820"/>
                    <a:gd name="connsiteY11-7434" fmla="*/ 1711805 h 2247411"/>
                    <a:gd name="connsiteX12-7435" fmla="*/ 1233820 w 1233820"/>
                    <a:gd name="connsiteY12-7436" fmla="*/ 2173197 h 2247411"/>
                    <a:gd name="connsiteX13-7437" fmla="*/ 1232230 w 1233820"/>
                    <a:gd name="connsiteY13-7438" fmla="*/ 2247411 h 2247411"/>
                    <a:gd name="connsiteX14-7439" fmla="*/ 1168198 w 1233820"/>
                    <a:gd name="connsiteY14-7440" fmla="*/ 2232258 h 2247411"/>
                    <a:gd name="connsiteX15-7441" fmla="*/ 958076 w 1233820"/>
                    <a:gd name="connsiteY15-7442" fmla="*/ 2129908 h 2247411"/>
                    <a:gd name="connsiteX16-7443" fmla="*/ 899871 w 1233820"/>
                    <a:gd name="connsiteY16-7444" fmla="*/ 2094548 h 2247411"/>
                    <a:gd name="connsiteX17-7445" fmla="*/ 843790 w 1233820"/>
                    <a:gd name="connsiteY17-7446" fmla="*/ 2101673 h 2247411"/>
                    <a:gd name="connsiteX18-7447" fmla="*/ 649444 w 1233820"/>
                    <a:gd name="connsiteY18-7448" fmla="*/ 2111487 h 2247411"/>
                    <a:gd name="connsiteX19-7449" fmla="*/ 455097 w 1233820"/>
                    <a:gd name="connsiteY19-7450" fmla="*/ 2101673 h 2247411"/>
                    <a:gd name="connsiteX20-7451" fmla="*/ 399017 w 1233820"/>
                    <a:gd name="connsiteY20-7452" fmla="*/ 2094548 h 2247411"/>
                    <a:gd name="connsiteX21-7453" fmla="*/ 331533 w 1233820"/>
                    <a:gd name="connsiteY21-7454" fmla="*/ 2088150 h 2247411"/>
                    <a:gd name="connsiteX22-7455" fmla="*/ 95892 w 1233820"/>
                    <a:gd name="connsiteY22-7456" fmla="*/ 2211959 h 2247411"/>
                    <a:gd name="connsiteX23-7457" fmla="*/ 0 w 1233820"/>
                    <a:gd name="connsiteY23-7458" fmla="*/ 2227026 h 2247411"/>
                    <a:gd name="connsiteX24-7459" fmla="*/ 196326 w 1233820"/>
                    <a:gd name="connsiteY24-7460" fmla="*/ 2127145 h 2247411"/>
                    <a:gd name="connsiteX25-7461" fmla="*/ 372547 w 1233820"/>
                    <a:gd name="connsiteY25-7462" fmla="*/ 2055170 h 2247411"/>
                    <a:gd name="connsiteX26-7463" fmla="*/ 581311 w 1233820"/>
                    <a:gd name="connsiteY26-7464" fmla="*/ 2075633 h 2247411"/>
                    <a:gd name="connsiteX27-7465" fmla="*/ 814117 w 1233820"/>
                    <a:gd name="connsiteY27-7466" fmla="*/ 2057173 h 2247411"/>
                    <a:gd name="connsiteX28-7467" fmla="*/ 891545 w 1233820"/>
                    <a:gd name="connsiteY28-7468" fmla="*/ 2068195 h 2247411"/>
                    <a:gd name="connsiteX29-7469" fmla="*/ 1115550 w 1233820"/>
                    <a:gd name="connsiteY29-7470" fmla="*/ 2156855 h 2247411"/>
                    <a:gd name="connsiteX30-7471" fmla="*/ 1176366 w 1233820"/>
                    <a:gd name="connsiteY30-7472" fmla="*/ 2168272 h 2247411"/>
                    <a:gd name="connsiteX31-7473" fmla="*/ 1116808 w 1233820"/>
                    <a:gd name="connsiteY31-7474" fmla="*/ 1760120 h 2247411"/>
                    <a:gd name="connsiteX32-7475" fmla="*/ 1057159 w 1233820"/>
                    <a:gd name="connsiteY32-7476" fmla="*/ 1609354 h 2247411"/>
                    <a:gd name="connsiteX33-7477" fmla="*/ 1014651 w 1233820"/>
                    <a:gd name="connsiteY33-7478" fmla="*/ 1527462 h 2247411"/>
                    <a:gd name="connsiteX34-7479" fmla="*/ 1038318 w 1233820"/>
                    <a:gd name="connsiteY34-7480" fmla="*/ 1483336 h 2247411"/>
                    <a:gd name="connsiteX35-7481" fmla="*/ 1057135 w 1233820"/>
                    <a:gd name="connsiteY35-7482" fmla="*/ 1387649 h 2247411"/>
                    <a:gd name="connsiteX36-7483" fmla="*/ 1083970 w 1233820"/>
                    <a:gd name="connsiteY36-7484" fmla="*/ 1072991 h 2247411"/>
                    <a:gd name="connsiteX37-7485" fmla="*/ 1021541 w 1233820"/>
                    <a:gd name="connsiteY37-7486" fmla="*/ 639993 h 2247411"/>
                    <a:gd name="connsiteX38-7487" fmla="*/ 958922 w 1233820"/>
                    <a:gd name="connsiteY38-7488" fmla="*/ 457839 h 2247411"/>
                    <a:gd name="connsiteX39-7489" fmla="*/ 670257 w 1233820"/>
                    <a:gd name="connsiteY39-7490" fmla="*/ 69903 h 2247411"/>
                    <a:gd name="connsiteX40-7491" fmla="*/ 605609 w 1233820"/>
                    <a:gd name="connsiteY40-7492" fmla="*/ 0 h 2247411"/>
                    <a:gd name="connsiteX0-7493" fmla="*/ 605609 w 1233820"/>
                    <a:gd name="connsiteY0-7494" fmla="*/ 0 h 2247411"/>
                    <a:gd name="connsiteX1-7495" fmla="*/ 661043 w 1233820"/>
                    <a:gd name="connsiteY1-7496" fmla="*/ 39052 h 2247411"/>
                    <a:gd name="connsiteX2-7497" fmla="*/ 756511 w 1233820"/>
                    <a:gd name="connsiteY2-7498" fmla="*/ 94123 h 2247411"/>
                    <a:gd name="connsiteX3-7499" fmla="*/ 1046228 w 1233820"/>
                    <a:gd name="connsiteY3-7500" fmla="*/ 626996 h 2247411"/>
                    <a:gd name="connsiteX4-7501" fmla="*/ 1067782 w 1233820"/>
                    <a:gd name="connsiteY4-7502" fmla="*/ 691058 h 2247411"/>
                    <a:gd name="connsiteX5-7503" fmla="*/ 1136618 w 1233820"/>
                    <a:gd name="connsiteY5-7504" fmla="*/ 1146366 h 2247411"/>
                    <a:gd name="connsiteX6-7505" fmla="*/ 1105512 w 1233820"/>
                    <a:gd name="connsiteY6-7506" fmla="*/ 1454940 h 2247411"/>
                    <a:gd name="connsiteX7-7507" fmla="*/ 1084559 w 1233820"/>
                    <a:gd name="connsiteY7-7508" fmla="*/ 1536428 h 2247411"/>
                    <a:gd name="connsiteX8-7509" fmla="*/ 1104142 w 1233820"/>
                    <a:gd name="connsiteY8-7510" fmla="*/ 1581570 h 2247411"/>
                    <a:gd name="connsiteX9-7511" fmla="*/ 1125826 w 1233820"/>
                    <a:gd name="connsiteY9-7512" fmla="*/ 1647743 h 2247411"/>
                    <a:gd name="connsiteX10-7513" fmla="*/ 1127819 w 1233820"/>
                    <a:gd name="connsiteY10-7514" fmla="*/ 1657426 h 2247411"/>
                    <a:gd name="connsiteX11-7515" fmla="*/ 1151835 w 1233820"/>
                    <a:gd name="connsiteY11-7516" fmla="*/ 1711805 h 2247411"/>
                    <a:gd name="connsiteX12-7517" fmla="*/ 1233820 w 1233820"/>
                    <a:gd name="connsiteY12-7518" fmla="*/ 2173197 h 2247411"/>
                    <a:gd name="connsiteX13-7519" fmla="*/ 1232230 w 1233820"/>
                    <a:gd name="connsiteY13-7520" fmla="*/ 2247411 h 2247411"/>
                    <a:gd name="connsiteX14-7521" fmla="*/ 1168198 w 1233820"/>
                    <a:gd name="connsiteY14-7522" fmla="*/ 2232258 h 2247411"/>
                    <a:gd name="connsiteX15-7523" fmla="*/ 958076 w 1233820"/>
                    <a:gd name="connsiteY15-7524" fmla="*/ 2129908 h 2247411"/>
                    <a:gd name="connsiteX16-7525" fmla="*/ 899871 w 1233820"/>
                    <a:gd name="connsiteY16-7526" fmla="*/ 2094548 h 2247411"/>
                    <a:gd name="connsiteX17-7527" fmla="*/ 843790 w 1233820"/>
                    <a:gd name="connsiteY17-7528" fmla="*/ 2101673 h 2247411"/>
                    <a:gd name="connsiteX18-7529" fmla="*/ 649444 w 1233820"/>
                    <a:gd name="connsiteY18-7530" fmla="*/ 2111487 h 2247411"/>
                    <a:gd name="connsiteX19-7531" fmla="*/ 455097 w 1233820"/>
                    <a:gd name="connsiteY19-7532" fmla="*/ 2101673 h 2247411"/>
                    <a:gd name="connsiteX20-7533" fmla="*/ 399017 w 1233820"/>
                    <a:gd name="connsiteY20-7534" fmla="*/ 2094548 h 2247411"/>
                    <a:gd name="connsiteX21-7535" fmla="*/ 331533 w 1233820"/>
                    <a:gd name="connsiteY21-7536" fmla="*/ 2088150 h 2247411"/>
                    <a:gd name="connsiteX22-7537" fmla="*/ 95892 w 1233820"/>
                    <a:gd name="connsiteY22-7538" fmla="*/ 2211959 h 2247411"/>
                    <a:gd name="connsiteX23-7539" fmla="*/ 0 w 1233820"/>
                    <a:gd name="connsiteY23-7540" fmla="*/ 2227026 h 2247411"/>
                    <a:gd name="connsiteX24-7541" fmla="*/ 196326 w 1233820"/>
                    <a:gd name="connsiteY24-7542" fmla="*/ 2127145 h 2247411"/>
                    <a:gd name="connsiteX25-7543" fmla="*/ 372547 w 1233820"/>
                    <a:gd name="connsiteY25-7544" fmla="*/ 2055170 h 2247411"/>
                    <a:gd name="connsiteX26-7545" fmla="*/ 581311 w 1233820"/>
                    <a:gd name="connsiteY26-7546" fmla="*/ 2075633 h 2247411"/>
                    <a:gd name="connsiteX27-7547" fmla="*/ 814117 w 1233820"/>
                    <a:gd name="connsiteY27-7548" fmla="*/ 2057173 h 2247411"/>
                    <a:gd name="connsiteX28-7549" fmla="*/ 895817 w 1233820"/>
                    <a:gd name="connsiteY28-7550" fmla="*/ 2053998 h 2247411"/>
                    <a:gd name="connsiteX29-7551" fmla="*/ 1115550 w 1233820"/>
                    <a:gd name="connsiteY29-7552" fmla="*/ 2156855 h 2247411"/>
                    <a:gd name="connsiteX30-7553" fmla="*/ 1176366 w 1233820"/>
                    <a:gd name="connsiteY30-7554" fmla="*/ 2168272 h 2247411"/>
                    <a:gd name="connsiteX31-7555" fmla="*/ 1116808 w 1233820"/>
                    <a:gd name="connsiteY31-7556" fmla="*/ 1760120 h 2247411"/>
                    <a:gd name="connsiteX32-7557" fmla="*/ 1057159 w 1233820"/>
                    <a:gd name="connsiteY32-7558" fmla="*/ 1609354 h 2247411"/>
                    <a:gd name="connsiteX33-7559" fmla="*/ 1014651 w 1233820"/>
                    <a:gd name="connsiteY33-7560" fmla="*/ 1527462 h 2247411"/>
                    <a:gd name="connsiteX34-7561" fmla="*/ 1038318 w 1233820"/>
                    <a:gd name="connsiteY34-7562" fmla="*/ 1483336 h 2247411"/>
                    <a:gd name="connsiteX35-7563" fmla="*/ 1057135 w 1233820"/>
                    <a:gd name="connsiteY35-7564" fmla="*/ 1387649 h 2247411"/>
                    <a:gd name="connsiteX36-7565" fmla="*/ 1083970 w 1233820"/>
                    <a:gd name="connsiteY36-7566" fmla="*/ 1072991 h 2247411"/>
                    <a:gd name="connsiteX37-7567" fmla="*/ 1021541 w 1233820"/>
                    <a:gd name="connsiteY37-7568" fmla="*/ 639993 h 2247411"/>
                    <a:gd name="connsiteX38-7569" fmla="*/ 958922 w 1233820"/>
                    <a:gd name="connsiteY38-7570" fmla="*/ 457839 h 2247411"/>
                    <a:gd name="connsiteX39-7571" fmla="*/ 670257 w 1233820"/>
                    <a:gd name="connsiteY39-7572" fmla="*/ 69903 h 2247411"/>
                    <a:gd name="connsiteX40-7573" fmla="*/ 605609 w 1233820"/>
                    <a:gd name="connsiteY40-7574" fmla="*/ 0 h 2247411"/>
                    <a:gd name="connsiteX0-7575" fmla="*/ 605609 w 1233820"/>
                    <a:gd name="connsiteY0-7576" fmla="*/ 0 h 2247411"/>
                    <a:gd name="connsiteX1-7577" fmla="*/ 661043 w 1233820"/>
                    <a:gd name="connsiteY1-7578" fmla="*/ 39052 h 2247411"/>
                    <a:gd name="connsiteX2-7579" fmla="*/ 756511 w 1233820"/>
                    <a:gd name="connsiteY2-7580" fmla="*/ 94123 h 2247411"/>
                    <a:gd name="connsiteX3-7581" fmla="*/ 1046228 w 1233820"/>
                    <a:gd name="connsiteY3-7582" fmla="*/ 626996 h 2247411"/>
                    <a:gd name="connsiteX4-7583" fmla="*/ 1067782 w 1233820"/>
                    <a:gd name="connsiteY4-7584" fmla="*/ 691058 h 2247411"/>
                    <a:gd name="connsiteX5-7585" fmla="*/ 1136618 w 1233820"/>
                    <a:gd name="connsiteY5-7586" fmla="*/ 1146366 h 2247411"/>
                    <a:gd name="connsiteX6-7587" fmla="*/ 1105512 w 1233820"/>
                    <a:gd name="connsiteY6-7588" fmla="*/ 1454940 h 2247411"/>
                    <a:gd name="connsiteX7-7589" fmla="*/ 1084559 w 1233820"/>
                    <a:gd name="connsiteY7-7590" fmla="*/ 1536428 h 2247411"/>
                    <a:gd name="connsiteX8-7591" fmla="*/ 1104142 w 1233820"/>
                    <a:gd name="connsiteY8-7592" fmla="*/ 1581570 h 2247411"/>
                    <a:gd name="connsiteX9-7593" fmla="*/ 1125826 w 1233820"/>
                    <a:gd name="connsiteY9-7594" fmla="*/ 1647743 h 2247411"/>
                    <a:gd name="connsiteX10-7595" fmla="*/ 1127819 w 1233820"/>
                    <a:gd name="connsiteY10-7596" fmla="*/ 1657426 h 2247411"/>
                    <a:gd name="connsiteX11-7597" fmla="*/ 1151835 w 1233820"/>
                    <a:gd name="connsiteY11-7598" fmla="*/ 1711805 h 2247411"/>
                    <a:gd name="connsiteX12-7599" fmla="*/ 1233820 w 1233820"/>
                    <a:gd name="connsiteY12-7600" fmla="*/ 2173197 h 2247411"/>
                    <a:gd name="connsiteX13-7601" fmla="*/ 1232230 w 1233820"/>
                    <a:gd name="connsiteY13-7602" fmla="*/ 2247411 h 2247411"/>
                    <a:gd name="connsiteX14-7603" fmla="*/ 1168198 w 1233820"/>
                    <a:gd name="connsiteY14-7604" fmla="*/ 2232258 h 2247411"/>
                    <a:gd name="connsiteX15-7605" fmla="*/ 958076 w 1233820"/>
                    <a:gd name="connsiteY15-7606" fmla="*/ 2129908 h 2247411"/>
                    <a:gd name="connsiteX16-7607" fmla="*/ 899871 w 1233820"/>
                    <a:gd name="connsiteY16-7608" fmla="*/ 2094548 h 2247411"/>
                    <a:gd name="connsiteX17-7609" fmla="*/ 843790 w 1233820"/>
                    <a:gd name="connsiteY17-7610" fmla="*/ 2101673 h 2247411"/>
                    <a:gd name="connsiteX18-7611" fmla="*/ 649444 w 1233820"/>
                    <a:gd name="connsiteY18-7612" fmla="*/ 2111487 h 2247411"/>
                    <a:gd name="connsiteX19-7613" fmla="*/ 455097 w 1233820"/>
                    <a:gd name="connsiteY19-7614" fmla="*/ 2101673 h 2247411"/>
                    <a:gd name="connsiteX20-7615" fmla="*/ 399017 w 1233820"/>
                    <a:gd name="connsiteY20-7616" fmla="*/ 2094548 h 2247411"/>
                    <a:gd name="connsiteX21-7617" fmla="*/ 331533 w 1233820"/>
                    <a:gd name="connsiteY21-7618" fmla="*/ 2088150 h 2247411"/>
                    <a:gd name="connsiteX22-7619" fmla="*/ 95892 w 1233820"/>
                    <a:gd name="connsiteY22-7620" fmla="*/ 2211959 h 2247411"/>
                    <a:gd name="connsiteX23-7621" fmla="*/ 0 w 1233820"/>
                    <a:gd name="connsiteY23-7622" fmla="*/ 2227026 h 2247411"/>
                    <a:gd name="connsiteX24-7623" fmla="*/ 196326 w 1233820"/>
                    <a:gd name="connsiteY24-7624" fmla="*/ 2127145 h 2247411"/>
                    <a:gd name="connsiteX25-7625" fmla="*/ 372547 w 1233820"/>
                    <a:gd name="connsiteY25-7626" fmla="*/ 2055170 h 2247411"/>
                    <a:gd name="connsiteX26-7627" fmla="*/ 581311 w 1233820"/>
                    <a:gd name="connsiteY26-7628" fmla="*/ 2075633 h 2247411"/>
                    <a:gd name="connsiteX27-7629" fmla="*/ 814117 w 1233820"/>
                    <a:gd name="connsiteY27-7630" fmla="*/ 2057173 h 2247411"/>
                    <a:gd name="connsiteX28-7631" fmla="*/ 891545 w 1233820"/>
                    <a:gd name="connsiteY28-7632" fmla="*/ 2039801 h 2247411"/>
                    <a:gd name="connsiteX29-7633" fmla="*/ 1115550 w 1233820"/>
                    <a:gd name="connsiteY29-7634" fmla="*/ 2156855 h 2247411"/>
                    <a:gd name="connsiteX30-7635" fmla="*/ 1176366 w 1233820"/>
                    <a:gd name="connsiteY30-7636" fmla="*/ 2168272 h 2247411"/>
                    <a:gd name="connsiteX31-7637" fmla="*/ 1116808 w 1233820"/>
                    <a:gd name="connsiteY31-7638" fmla="*/ 1760120 h 2247411"/>
                    <a:gd name="connsiteX32-7639" fmla="*/ 1057159 w 1233820"/>
                    <a:gd name="connsiteY32-7640" fmla="*/ 1609354 h 2247411"/>
                    <a:gd name="connsiteX33-7641" fmla="*/ 1014651 w 1233820"/>
                    <a:gd name="connsiteY33-7642" fmla="*/ 1527462 h 2247411"/>
                    <a:gd name="connsiteX34-7643" fmla="*/ 1038318 w 1233820"/>
                    <a:gd name="connsiteY34-7644" fmla="*/ 1483336 h 2247411"/>
                    <a:gd name="connsiteX35-7645" fmla="*/ 1057135 w 1233820"/>
                    <a:gd name="connsiteY35-7646" fmla="*/ 1387649 h 2247411"/>
                    <a:gd name="connsiteX36-7647" fmla="*/ 1083970 w 1233820"/>
                    <a:gd name="connsiteY36-7648" fmla="*/ 1072991 h 2247411"/>
                    <a:gd name="connsiteX37-7649" fmla="*/ 1021541 w 1233820"/>
                    <a:gd name="connsiteY37-7650" fmla="*/ 639993 h 2247411"/>
                    <a:gd name="connsiteX38-7651" fmla="*/ 958922 w 1233820"/>
                    <a:gd name="connsiteY38-7652" fmla="*/ 457839 h 2247411"/>
                    <a:gd name="connsiteX39-7653" fmla="*/ 670257 w 1233820"/>
                    <a:gd name="connsiteY39-7654" fmla="*/ 69903 h 2247411"/>
                    <a:gd name="connsiteX40-7655" fmla="*/ 605609 w 1233820"/>
                    <a:gd name="connsiteY40-7656" fmla="*/ 0 h 2247411"/>
                    <a:gd name="connsiteX0-7657" fmla="*/ 605609 w 1233820"/>
                    <a:gd name="connsiteY0-7658" fmla="*/ 0 h 2247411"/>
                    <a:gd name="connsiteX1-7659" fmla="*/ 661043 w 1233820"/>
                    <a:gd name="connsiteY1-7660" fmla="*/ 39052 h 2247411"/>
                    <a:gd name="connsiteX2-7661" fmla="*/ 756511 w 1233820"/>
                    <a:gd name="connsiteY2-7662" fmla="*/ 94123 h 2247411"/>
                    <a:gd name="connsiteX3-7663" fmla="*/ 1046228 w 1233820"/>
                    <a:gd name="connsiteY3-7664" fmla="*/ 626996 h 2247411"/>
                    <a:gd name="connsiteX4-7665" fmla="*/ 1067782 w 1233820"/>
                    <a:gd name="connsiteY4-7666" fmla="*/ 691058 h 2247411"/>
                    <a:gd name="connsiteX5-7667" fmla="*/ 1136618 w 1233820"/>
                    <a:gd name="connsiteY5-7668" fmla="*/ 1146366 h 2247411"/>
                    <a:gd name="connsiteX6-7669" fmla="*/ 1105512 w 1233820"/>
                    <a:gd name="connsiteY6-7670" fmla="*/ 1454940 h 2247411"/>
                    <a:gd name="connsiteX7-7671" fmla="*/ 1084559 w 1233820"/>
                    <a:gd name="connsiteY7-7672" fmla="*/ 1536428 h 2247411"/>
                    <a:gd name="connsiteX8-7673" fmla="*/ 1104142 w 1233820"/>
                    <a:gd name="connsiteY8-7674" fmla="*/ 1581570 h 2247411"/>
                    <a:gd name="connsiteX9-7675" fmla="*/ 1125826 w 1233820"/>
                    <a:gd name="connsiteY9-7676" fmla="*/ 1647743 h 2247411"/>
                    <a:gd name="connsiteX10-7677" fmla="*/ 1127819 w 1233820"/>
                    <a:gd name="connsiteY10-7678" fmla="*/ 1657426 h 2247411"/>
                    <a:gd name="connsiteX11-7679" fmla="*/ 1151835 w 1233820"/>
                    <a:gd name="connsiteY11-7680" fmla="*/ 1711805 h 2247411"/>
                    <a:gd name="connsiteX12-7681" fmla="*/ 1233820 w 1233820"/>
                    <a:gd name="connsiteY12-7682" fmla="*/ 2173197 h 2247411"/>
                    <a:gd name="connsiteX13-7683" fmla="*/ 1232230 w 1233820"/>
                    <a:gd name="connsiteY13-7684" fmla="*/ 2247411 h 2247411"/>
                    <a:gd name="connsiteX14-7685" fmla="*/ 1168198 w 1233820"/>
                    <a:gd name="connsiteY14-7686" fmla="*/ 2232258 h 2247411"/>
                    <a:gd name="connsiteX15-7687" fmla="*/ 958076 w 1233820"/>
                    <a:gd name="connsiteY15-7688" fmla="*/ 2129908 h 2247411"/>
                    <a:gd name="connsiteX16-7689" fmla="*/ 899871 w 1233820"/>
                    <a:gd name="connsiteY16-7690" fmla="*/ 2094548 h 2247411"/>
                    <a:gd name="connsiteX17-7691" fmla="*/ 843790 w 1233820"/>
                    <a:gd name="connsiteY17-7692" fmla="*/ 2101673 h 2247411"/>
                    <a:gd name="connsiteX18-7693" fmla="*/ 649444 w 1233820"/>
                    <a:gd name="connsiteY18-7694" fmla="*/ 2111487 h 2247411"/>
                    <a:gd name="connsiteX19-7695" fmla="*/ 455097 w 1233820"/>
                    <a:gd name="connsiteY19-7696" fmla="*/ 2101673 h 2247411"/>
                    <a:gd name="connsiteX20-7697" fmla="*/ 399017 w 1233820"/>
                    <a:gd name="connsiteY20-7698" fmla="*/ 2094548 h 2247411"/>
                    <a:gd name="connsiteX21-7699" fmla="*/ 331533 w 1233820"/>
                    <a:gd name="connsiteY21-7700" fmla="*/ 2088150 h 2247411"/>
                    <a:gd name="connsiteX22-7701" fmla="*/ 95892 w 1233820"/>
                    <a:gd name="connsiteY22-7702" fmla="*/ 2211959 h 2247411"/>
                    <a:gd name="connsiteX23-7703" fmla="*/ 0 w 1233820"/>
                    <a:gd name="connsiteY23-7704" fmla="*/ 2227026 h 2247411"/>
                    <a:gd name="connsiteX24-7705" fmla="*/ 196326 w 1233820"/>
                    <a:gd name="connsiteY24-7706" fmla="*/ 2127145 h 2247411"/>
                    <a:gd name="connsiteX25-7707" fmla="*/ 372547 w 1233820"/>
                    <a:gd name="connsiteY25-7708" fmla="*/ 2055170 h 2247411"/>
                    <a:gd name="connsiteX26-7709" fmla="*/ 581311 w 1233820"/>
                    <a:gd name="connsiteY26-7710" fmla="*/ 2075633 h 2247411"/>
                    <a:gd name="connsiteX27-7711" fmla="*/ 764993 w 1233820"/>
                    <a:gd name="connsiteY27-7712" fmla="*/ 2057173 h 2247411"/>
                    <a:gd name="connsiteX28-7713" fmla="*/ 891545 w 1233820"/>
                    <a:gd name="connsiteY28-7714" fmla="*/ 2039801 h 2247411"/>
                    <a:gd name="connsiteX29-7715" fmla="*/ 1115550 w 1233820"/>
                    <a:gd name="connsiteY29-7716" fmla="*/ 2156855 h 2247411"/>
                    <a:gd name="connsiteX30-7717" fmla="*/ 1176366 w 1233820"/>
                    <a:gd name="connsiteY30-7718" fmla="*/ 2168272 h 2247411"/>
                    <a:gd name="connsiteX31-7719" fmla="*/ 1116808 w 1233820"/>
                    <a:gd name="connsiteY31-7720" fmla="*/ 1760120 h 2247411"/>
                    <a:gd name="connsiteX32-7721" fmla="*/ 1057159 w 1233820"/>
                    <a:gd name="connsiteY32-7722" fmla="*/ 1609354 h 2247411"/>
                    <a:gd name="connsiteX33-7723" fmla="*/ 1014651 w 1233820"/>
                    <a:gd name="connsiteY33-7724" fmla="*/ 1527462 h 2247411"/>
                    <a:gd name="connsiteX34-7725" fmla="*/ 1038318 w 1233820"/>
                    <a:gd name="connsiteY34-7726" fmla="*/ 1483336 h 2247411"/>
                    <a:gd name="connsiteX35-7727" fmla="*/ 1057135 w 1233820"/>
                    <a:gd name="connsiteY35-7728" fmla="*/ 1387649 h 2247411"/>
                    <a:gd name="connsiteX36-7729" fmla="*/ 1083970 w 1233820"/>
                    <a:gd name="connsiteY36-7730" fmla="*/ 1072991 h 2247411"/>
                    <a:gd name="connsiteX37-7731" fmla="*/ 1021541 w 1233820"/>
                    <a:gd name="connsiteY37-7732" fmla="*/ 639993 h 2247411"/>
                    <a:gd name="connsiteX38-7733" fmla="*/ 958922 w 1233820"/>
                    <a:gd name="connsiteY38-7734" fmla="*/ 457839 h 2247411"/>
                    <a:gd name="connsiteX39-7735" fmla="*/ 670257 w 1233820"/>
                    <a:gd name="connsiteY39-7736" fmla="*/ 69903 h 2247411"/>
                    <a:gd name="connsiteX40-7737" fmla="*/ 605609 w 1233820"/>
                    <a:gd name="connsiteY40-7738" fmla="*/ 0 h 2247411"/>
                    <a:gd name="connsiteX0-7739" fmla="*/ 605609 w 1233820"/>
                    <a:gd name="connsiteY0-7740" fmla="*/ 0 h 2247411"/>
                    <a:gd name="connsiteX1-7741" fmla="*/ 661043 w 1233820"/>
                    <a:gd name="connsiteY1-7742" fmla="*/ 39052 h 2247411"/>
                    <a:gd name="connsiteX2-7743" fmla="*/ 756511 w 1233820"/>
                    <a:gd name="connsiteY2-7744" fmla="*/ 94123 h 2247411"/>
                    <a:gd name="connsiteX3-7745" fmla="*/ 1046228 w 1233820"/>
                    <a:gd name="connsiteY3-7746" fmla="*/ 626996 h 2247411"/>
                    <a:gd name="connsiteX4-7747" fmla="*/ 1067782 w 1233820"/>
                    <a:gd name="connsiteY4-7748" fmla="*/ 691058 h 2247411"/>
                    <a:gd name="connsiteX5-7749" fmla="*/ 1136618 w 1233820"/>
                    <a:gd name="connsiteY5-7750" fmla="*/ 1146366 h 2247411"/>
                    <a:gd name="connsiteX6-7751" fmla="*/ 1105512 w 1233820"/>
                    <a:gd name="connsiteY6-7752" fmla="*/ 1454940 h 2247411"/>
                    <a:gd name="connsiteX7-7753" fmla="*/ 1084559 w 1233820"/>
                    <a:gd name="connsiteY7-7754" fmla="*/ 1536428 h 2247411"/>
                    <a:gd name="connsiteX8-7755" fmla="*/ 1104142 w 1233820"/>
                    <a:gd name="connsiteY8-7756" fmla="*/ 1581570 h 2247411"/>
                    <a:gd name="connsiteX9-7757" fmla="*/ 1125826 w 1233820"/>
                    <a:gd name="connsiteY9-7758" fmla="*/ 1647743 h 2247411"/>
                    <a:gd name="connsiteX10-7759" fmla="*/ 1127819 w 1233820"/>
                    <a:gd name="connsiteY10-7760" fmla="*/ 1657426 h 2247411"/>
                    <a:gd name="connsiteX11-7761" fmla="*/ 1151835 w 1233820"/>
                    <a:gd name="connsiteY11-7762" fmla="*/ 1711805 h 2247411"/>
                    <a:gd name="connsiteX12-7763" fmla="*/ 1233820 w 1233820"/>
                    <a:gd name="connsiteY12-7764" fmla="*/ 2173197 h 2247411"/>
                    <a:gd name="connsiteX13-7765" fmla="*/ 1232230 w 1233820"/>
                    <a:gd name="connsiteY13-7766" fmla="*/ 2247411 h 2247411"/>
                    <a:gd name="connsiteX14-7767" fmla="*/ 1168198 w 1233820"/>
                    <a:gd name="connsiteY14-7768" fmla="*/ 2232258 h 2247411"/>
                    <a:gd name="connsiteX15-7769" fmla="*/ 958076 w 1233820"/>
                    <a:gd name="connsiteY15-7770" fmla="*/ 2129908 h 2247411"/>
                    <a:gd name="connsiteX16-7771" fmla="*/ 899871 w 1233820"/>
                    <a:gd name="connsiteY16-7772" fmla="*/ 2094548 h 2247411"/>
                    <a:gd name="connsiteX17-7773" fmla="*/ 843790 w 1233820"/>
                    <a:gd name="connsiteY17-7774" fmla="*/ 2101673 h 2247411"/>
                    <a:gd name="connsiteX18-7775" fmla="*/ 649444 w 1233820"/>
                    <a:gd name="connsiteY18-7776" fmla="*/ 2111487 h 2247411"/>
                    <a:gd name="connsiteX19-7777" fmla="*/ 455097 w 1233820"/>
                    <a:gd name="connsiteY19-7778" fmla="*/ 2101673 h 2247411"/>
                    <a:gd name="connsiteX20-7779" fmla="*/ 399017 w 1233820"/>
                    <a:gd name="connsiteY20-7780" fmla="*/ 2094548 h 2247411"/>
                    <a:gd name="connsiteX21-7781" fmla="*/ 331533 w 1233820"/>
                    <a:gd name="connsiteY21-7782" fmla="*/ 2088150 h 2247411"/>
                    <a:gd name="connsiteX22-7783" fmla="*/ 95892 w 1233820"/>
                    <a:gd name="connsiteY22-7784" fmla="*/ 2211959 h 2247411"/>
                    <a:gd name="connsiteX23-7785" fmla="*/ 0 w 1233820"/>
                    <a:gd name="connsiteY23-7786" fmla="*/ 2227026 h 2247411"/>
                    <a:gd name="connsiteX24-7787" fmla="*/ 196326 w 1233820"/>
                    <a:gd name="connsiteY24-7788" fmla="*/ 2127145 h 2247411"/>
                    <a:gd name="connsiteX25-7789" fmla="*/ 372547 w 1233820"/>
                    <a:gd name="connsiteY25-7790" fmla="*/ 2055170 h 2247411"/>
                    <a:gd name="connsiteX26-7791" fmla="*/ 579175 w 1233820"/>
                    <a:gd name="connsiteY26-7792" fmla="*/ 2069548 h 2247411"/>
                    <a:gd name="connsiteX27-7793" fmla="*/ 764993 w 1233820"/>
                    <a:gd name="connsiteY27-7794" fmla="*/ 2057173 h 2247411"/>
                    <a:gd name="connsiteX28-7795" fmla="*/ 891545 w 1233820"/>
                    <a:gd name="connsiteY28-7796" fmla="*/ 2039801 h 2247411"/>
                    <a:gd name="connsiteX29-7797" fmla="*/ 1115550 w 1233820"/>
                    <a:gd name="connsiteY29-7798" fmla="*/ 2156855 h 2247411"/>
                    <a:gd name="connsiteX30-7799" fmla="*/ 1176366 w 1233820"/>
                    <a:gd name="connsiteY30-7800" fmla="*/ 2168272 h 2247411"/>
                    <a:gd name="connsiteX31-7801" fmla="*/ 1116808 w 1233820"/>
                    <a:gd name="connsiteY31-7802" fmla="*/ 1760120 h 2247411"/>
                    <a:gd name="connsiteX32-7803" fmla="*/ 1057159 w 1233820"/>
                    <a:gd name="connsiteY32-7804" fmla="*/ 1609354 h 2247411"/>
                    <a:gd name="connsiteX33-7805" fmla="*/ 1014651 w 1233820"/>
                    <a:gd name="connsiteY33-7806" fmla="*/ 1527462 h 2247411"/>
                    <a:gd name="connsiteX34-7807" fmla="*/ 1038318 w 1233820"/>
                    <a:gd name="connsiteY34-7808" fmla="*/ 1483336 h 2247411"/>
                    <a:gd name="connsiteX35-7809" fmla="*/ 1057135 w 1233820"/>
                    <a:gd name="connsiteY35-7810" fmla="*/ 1387649 h 2247411"/>
                    <a:gd name="connsiteX36-7811" fmla="*/ 1083970 w 1233820"/>
                    <a:gd name="connsiteY36-7812" fmla="*/ 1072991 h 2247411"/>
                    <a:gd name="connsiteX37-7813" fmla="*/ 1021541 w 1233820"/>
                    <a:gd name="connsiteY37-7814" fmla="*/ 639993 h 2247411"/>
                    <a:gd name="connsiteX38-7815" fmla="*/ 958922 w 1233820"/>
                    <a:gd name="connsiteY38-7816" fmla="*/ 457839 h 2247411"/>
                    <a:gd name="connsiteX39-7817" fmla="*/ 670257 w 1233820"/>
                    <a:gd name="connsiteY39-7818" fmla="*/ 69903 h 2247411"/>
                    <a:gd name="connsiteX40-7819" fmla="*/ 605609 w 1233820"/>
                    <a:gd name="connsiteY40-7820" fmla="*/ 0 h 2247411"/>
                    <a:gd name="connsiteX0-7821" fmla="*/ 605609 w 1233820"/>
                    <a:gd name="connsiteY0-7822" fmla="*/ 0 h 2247411"/>
                    <a:gd name="connsiteX1-7823" fmla="*/ 661043 w 1233820"/>
                    <a:gd name="connsiteY1-7824" fmla="*/ 39052 h 2247411"/>
                    <a:gd name="connsiteX2-7825" fmla="*/ 756511 w 1233820"/>
                    <a:gd name="connsiteY2-7826" fmla="*/ 94123 h 2247411"/>
                    <a:gd name="connsiteX3-7827" fmla="*/ 1046228 w 1233820"/>
                    <a:gd name="connsiteY3-7828" fmla="*/ 626996 h 2247411"/>
                    <a:gd name="connsiteX4-7829" fmla="*/ 1067782 w 1233820"/>
                    <a:gd name="connsiteY4-7830" fmla="*/ 691058 h 2247411"/>
                    <a:gd name="connsiteX5-7831" fmla="*/ 1136618 w 1233820"/>
                    <a:gd name="connsiteY5-7832" fmla="*/ 1146366 h 2247411"/>
                    <a:gd name="connsiteX6-7833" fmla="*/ 1105512 w 1233820"/>
                    <a:gd name="connsiteY6-7834" fmla="*/ 1454940 h 2247411"/>
                    <a:gd name="connsiteX7-7835" fmla="*/ 1084559 w 1233820"/>
                    <a:gd name="connsiteY7-7836" fmla="*/ 1536428 h 2247411"/>
                    <a:gd name="connsiteX8-7837" fmla="*/ 1104142 w 1233820"/>
                    <a:gd name="connsiteY8-7838" fmla="*/ 1581570 h 2247411"/>
                    <a:gd name="connsiteX9-7839" fmla="*/ 1125826 w 1233820"/>
                    <a:gd name="connsiteY9-7840" fmla="*/ 1647743 h 2247411"/>
                    <a:gd name="connsiteX10-7841" fmla="*/ 1127819 w 1233820"/>
                    <a:gd name="connsiteY10-7842" fmla="*/ 1657426 h 2247411"/>
                    <a:gd name="connsiteX11-7843" fmla="*/ 1151835 w 1233820"/>
                    <a:gd name="connsiteY11-7844" fmla="*/ 1711805 h 2247411"/>
                    <a:gd name="connsiteX12-7845" fmla="*/ 1233820 w 1233820"/>
                    <a:gd name="connsiteY12-7846" fmla="*/ 2173197 h 2247411"/>
                    <a:gd name="connsiteX13-7847" fmla="*/ 1232230 w 1233820"/>
                    <a:gd name="connsiteY13-7848" fmla="*/ 2247411 h 2247411"/>
                    <a:gd name="connsiteX14-7849" fmla="*/ 1168198 w 1233820"/>
                    <a:gd name="connsiteY14-7850" fmla="*/ 2232258 h 2247411"/>
                    <a:gd name="connsiteX15-7851" fmla="*/ 958076 w 1233820"/>
                    <a:gd name="connsiteY15-7852" fmla="*/ 2129908 h 2247411"/>
                    <a:gd name="connsiteX16-7853" fmla="*/ 899871 w 1233820"/>
                    <a:gd name="connsiteY16-7854" fmla="*/ 2094548 h 2247411"/>
                    <a:gd name="connsiteX17-7855" fmla="*/ 843790 w 1233820"/>
                    <a:gd name="connsiteY17-7856" fmla="*/ 2101673 h 2247411"/>
                    <a:gd name="connsiteX18-7857" fmla="*/ 649444 w 1233820"/>
                    <a:gd name="connsiteY18-7858" fmla="*/ 2111487 h 2247411"/>
                    <a:gd name="connsiteX19-7859" fmla="*/ 455097 w 1233820"/>
                    <a:gd name="connsiteY19-7860" fmla="*/ 2101673 h 2247411"/>
                    <a:gd name="connsiteX20-7861" fmla="*/ 399017 w 1233820"/>
                    <a:gd name="connsiteY20-7862" fmla="*/ 2094548 h 2247411"/>
                    <a:gd name="connsiteX21-7863" fmla="*/ 331533 w 1233820"/>
                    <a:gd name="connsiteY21-7864" fmla="*/ 2088150 h 2247411"/>
                    <a:gd name="connsiteX22-7865" fmla="*/ 95892 w 1233820"/>
                    <a:gd name="connsiteY22-7866" fmla="*/ 2211959 h 2247411"/>
                    <a:gd name="connsiteX23-7867" fmla="*/ 0 w 1233820"/>
                    <a:gd name="connsiteY23-7868" fmla="*/ 2227026 h 2247411"/>
                    <a:gd name="connsiteX24-7869" fmla="*/ 196326 w 1233820"/>
                    <a:gd name="connsiteY24-7870" fmla="*/ 2127145 h 2247411"/>
                    <a:gd name="connsiteX25-7871" fmla="*/ 368275 w 1233820"/>
                    <a:gd name="connsiteY25-7872" fmla="*/ 2045029 h 2247411"/>
                    <a:gd name="connsiteX26-7873" fmla="*/ 579175 w 1233820"/>
                    <a:gd name="connsiteY26-7874" fmla="*/ 2069548 h 2247411"/>
                    <a:gd name="connsiteX27-7875" fmla="*/ 764993 w 1233820"/>
                    <a:gd name="connsiteY27-7876" fmla="*/ 2057173 h 2247411"/>
                    <a:gd name="connsiteX28-7877" fmla="*/ 891545 w 1233820"/>
                    <a:gd name="connsiteY28-7878" fmla="*/ 2039801 h 2247411"/>
                    <a:gd name="connsiteX29-7879" fmla="*/ 1115550 w 1233820"/>
                    <a:gd name="connsiteY29-7880" fmla="*/ 2156855 h 2247411"/>
                    <a:gd name="connsiteX30-7881" fmla="*/ 1176366 w 1233820"/>
                    <a:gd name="connsiteY30-7882" fmla="*/ 2168272 h 2247411"/>
                    <a:gd name="connsiteX31-7883" fmla="*/ 1116808 w 1233820"/>
                    <a:gd name="connsiteY31-7884" fmla="*/ 1760120 h 2247411"/>
                    <a:gd name="connsiteX32-7885" fmla="*/ 1057159 w 1233820"/>
                    <a:gd name="connsiteY32-7886" fmla="*/ 1609354 h 2247411"/>
                    <a:gd name="connsiteX33-7887" fmla="*/ 1014651 w 1233820"/>
                    <a:gd name="connsiteY33-7888" fmla="*/ 1527462 h 2247411"/>
                    <a:gd name="connsiteX34-7889" fmla="*/ 1038318 w 1233820"/>
                    <a:gd name="connsiteY34-7890" fmla="*/ 1483336 h 2247411"/>
                    <a:gd name="connsiteX35-7891" fmla="*/ 1057135 w 1233820"/>
                    <a:gd name="connsiteY35-7892" fmla="*/ 1387649 h 2247411"/>
                    <a:gd name="connsiteX36-7893" fmla="*/ 1083970 w 1233820"/>
                    <a:gd name="connsiteY36-7894" fmla="*/ 1072991 h 2247411"/>
                    <a:gd name="connsiteX37-7895" fmla="*/ 1021541 w 1233820"/>
                    <a:gd name="connsiteY37-7896" fmla="*/ 639993 h 2247411"/>
                    <a:gd name="connsiteX38-7897" fmla="*/ 958922 w 1233820"/>
                    <a:gd name="connsiteY38-7898" fmla="*/ 457839 h 2247411"/>
                    <a:gd name="connsiteX39-7899" fmla="*/ 670257 w 1233820"/>
                    <a:gd name="connsiteY39-7900" fmla="*/ 69903 h 2247411"/>
                    <a:gd name="connsiteX40-7901" fmla="*/ 605609 w 1233820"/>
                    <a:gd name="connsiteY40-7902" fmla="*/ 0 h 2247411"/>
                    <a:gd name="connsiteX0-7903" fmla="*/ 605609 w 1233820"/>
                    <a:gd name="connsiteY0-7904" fmla="*/ 0 h 2247411"/>
                    <a:gd name="connsiteX1-7905" fmla="*/ 661043 w 1233820"/>
                    <a:gd name="connsiteY1-7906" fmla="*/ 39052 h 2247411"/>
                    <a:gd name="connsiteX2-7907" fmla="*/ 756511 w 1233820"/>
                    <a:gd name="connsiteY2-7908" fmla="*/ 94123 h 2247411"/>
                    <a:gd name="connsiteX3-7909" fmla="*/ 1046228 w 1233820"/>
                    <a:gd name="connsiteY3-7910" fmla="*/ 626996 h 2247411"/>
                    <a:gd name="connsiteX4-7911" fmla="*/ 1067782 w 1233820"/>
                    <a:gd name="connsiteY4-7912" fmla="*/ 691058 h 2247411"/>
                    <a:gd name="connsiteX5-7913" fmla="*/ 1136618 w 1233820"/>
                    <a:gd name="connsiteY5-7914" fmla="*/ 1146366 h 2247411"/>
                    <a:gd name="connsiteX6-7915" fmla="*/ 1105512 w 1233820"/>
                    <a:gd name="connsiteY6-7916" fmla="*/ 1454940 h 2247411"/>
                    <a:gd name="connsiteX7-7917" fmla="*/ 1084559 w 1233820"/>
                    <a:gd name="connsiteY7-7918" fmla="*/ 1536428 h 2247411"/>
                    <a:gd name="connsiteX8-7919" fmla="*/ 1104142 w 1233820"/>
                    <a:gd name="connsiteY8-7920" fmla="*/ 1581570 h 2247411"/>
                    <a:gd name="connsiteX9-7921" fmla="*/ 1125826 w 1233820"/>
                    <a:gd name="connsiteY9-7922" fmla="*/ 1647743 h 2247411"/>
                    <a:gd name="connsiteX10-7923" fmla="*/ 1127819 w 1233820"/>
                    <a:gd name="connsiteY10-7924" fmla="*/ 1657426 h 2247411"/>
                    <a:gd name="connsiteX11-7925" fmla="*/ 1151835 w 1233820"/>
                    <a:gd name="connsiteY11-7926" fmla="*/ 1711805 h 2247411"/>
                    <a:gd name="connsiteX12-7927" fmla="*/ 1233820 w 1233820"/>
                    <a:gd name="connsiteY12-7928" fmla="*/ 2173197 h 2247411"/>
                    <a:gd name="connsiteX13-7929" fmla="*/ 1232230 w 1233820"/>
                    <a:gd name="connsiteY13-7930" fmla="*/ 2247411 h 2247411"/>
                    <a:gd name="connsiteX14-7931" fmla="*/ 1168198 w 1233820"/>
                    <a:gd name="connsiteY14-7932" fmla="*/ 2232258 h 2247411"/>
                    <a:gd name="connsiteX15-7933" fmla="*/ 958076 w 1233820"/>
                    <a:gd name="connsiteY15-7934" fmla="*/ 2129908 h 2247411"/>
                    <a:gd name="connsiteX16-7935" fmla="*/ 899871 w 1233820"/>
                    <a:gd name="connsiteY16-7936" fmla="*/ 2094548 h 2247411"/>
                    <a:gd name="connsiteX17-7937" fmla="*/ 843790 w 1233820"/>
                    <a:gd name="connsiteY17-7938" fmla="*/ 2101673 h 2247411"/>
                    <a:gd name="connsiteX18-7939" fmla="*/ 649444 w 1233820"/>
                    <a:gd name="connsiteY18-7940" fmla="*/ 2111487 h 2247411"/>
                    <a:gd name="connsiteX19-7941" fmla="*/ 455097 w 1233820"/>
                    <a:gd name="connsiteY19-7942" fmla="*/ 2101673 h 2247411"/>
                    <a:gd name="connsiteX20-7943" fmla="*/ 399017 w 1233820"/>
                    <a:gd name="connsiteY20-7944" fmla="*/ 2094548 h 2247411"/>
                    <a:gd name="connsiteX21-7945" fmla="*/ 331533 w 1233820"/>
                    <a:gd name="connsiteY21-7946" fmla="*/ 2088150 h 2247411"/>
                    <a:gd name="connsiteX22-7947" fmla="*/ 95892 w 1233820"/>
                    <a:gd name="connsiteY22-7948" fmla="*/ 2211959 h 2247411"/>
                    <a:gd name="connsiteX23-7949" fmla="*/ 0 w 1233820"/>
                    <a:gd name="connsiteY23-7950" fmla="*/ 2227026 h 2247411"/>
                    <a:gd name="connsiteX24-7951" fmla="*/ 177103 w 1233820"/>
                    <a:gd name="connsiteY24-7952" fmla="*/ 2121060 h 2247411"/>
                    <a:gd name="connsiteX25-7953" fmla="*/ 368275 w 1233820"/>
                    <a:gd name="connsiteY25-7954" fmla="*/ 2045029 h 2247411"/>
                    <a:gd name="connsiteX26-7955" fmla="*/ 579175 w 1233820"/>
                    <a:gd name="connsiteY26-7956" fmla="*/ 2069548 h 2247411"/>
                    <a:gd name="connsiteX27-7957" fmla="*/ 764993 w 1233820"/>
                    <a:gd name="connsiteY27-7958" fmla="*/ 2057173 h 2247411"/>
                    <a:gd name="connsiteX28-7959" fmla="*/ 891545 w 1233820"/>
                    <a:gd name="connsiteY28-7960" fmla="*/ 2039801 h 2247411"/>
                    <a:gd name="connsiteX29-7961" fmla="*/ 1115550 w 1233820"/>
                    <a:gd name="connsiteY29-7962" fmla="*/ 2156855 h 2247411"/>
                    <a:gd name="connsiteX30-7963" fmla="*/ 1176366 w 1233820"/>
                    <a:gd name="connsiteY30-7964" fmla="*/ 2168272 h 2247411"/>
                    <a:gd name="connsiteX31-7965" fmla="*/ 1116808 w 1233820"/>
                    <a:gd name="connsiteY31-7966" fmla="*/ 1760120 h 2247411"/>
                    <a:gd name="connsiteX32-7967" fmla="*/ 1057159 w 1233820"/>
                    <a:gd name="connsiteY32-7968" fmla="*/ 1609354 h 2247411"/>
                    <a:gd name="connsiteX33-7969" fmla="*/ 1014651 w 1233820"/>
                    <a:gd name="connsiteY33-7970" fmla="*/ 1527462 h 2247411"/>
                    <a:gd name="connsiteX34-7971" fmla="*/ 1038318 w 1233820"/>
                    <a:gd name="connsiteY34-7972" fmla="*/ 1483336 h 2247411"/>
                    <a:gd name="connsiteX35-7973" fmla="*/ 1057135 w 1233820"/>
                    <a:gd name="connsiteY35-7974" fmla="*/ 1387649 h 2247411"/>
                    <a:gd name="connsiteX36-7975" fmla="*/ 1083970 w 1233820"/>
                    <a:gd name="connsiteY36-7976" fmla="*/ 1072991 h 2247411"/>
                    <a:gd name="connsiteX37-7977" fmla="*/ 1021541 w 1233820"/>
                    <a:gd name="connsiteY37-7978" fmla="*/ 639993 h 2247411"/>
                    <a:gd name="connsiteX38-7979" fmla="*/ 958922 w 1233820"/>
                    <a:gd name="connsiteY38-7980" fmla="*/ 457839 h 2247411"/>
                    <a:gd name="connsiteX39-7981" fmla="*/ 670257 w 1233820"/>
                    <a:gd name="connsiteY39-7982" fmla="*/ 69903 h 2247411"/>
                    <a:gd name="connsiteX40-7983" fmla="*/ 605609 w 1233820"/>
                    <a:gd name="connsiteY40-7984" fmla="*/ 0 h 2247411"/>
                    <a:gd name="connsiteX0-7985" fmla="*/ 616288 w 1244499"/>
                    <a:gd name="connsiteY0-7986" fmla="*/ 0 h 2247411"/>
                    <a:gd name="connsiteX1-7987" fmla="*/ 671722 w 1244499"/>
                    <a:gd name="connsiteY1-7988" fmla="*/ 39052 h 2247411"/>
                    <a:gd name="connsiteX2-7989" fmla="*/ 767190 w 1244499"/>
                    <a:gd name="connsiteY2-7990" fmla="*/ 94123 h 2247411"/>
                    <a:gd name="connsiteX3-7991" fmla="*/ 1056907 w 1244499"/>
                    <a:gd name="connsiteY3-7992" fmla="*/ 626996 h 2247411"/>
                    <a:gd name="connsiteX4-7993" fmla="*/ 1078461 w 1244499"/>
                    <a:gd name="connsiteY4-7994" fmla="*/ 691058 h 2247411"/>
                    <a:gd name="connsiteX5-7995" fmla="*/ 1147297 w 1244499"/>
                    <a:gd name="connsiteY5-7996" fmla="*/ 1146366 h 2247411"/>
                    <a:gd name="connsiteX6-7997" fmla="*/ 1116191 w 1244499"/>
                    <a:gd name="connsiteY6-7998" fmla="*/ 1454940 h 2247411"/>
                    <a:gd name="connsiteX7-7999" fmla="*/ 1095238 w 1244499"/>
                    <a:gd name="connsiteY7-8000" fmla="*/ 1536428 h 2247411"/>
                    <a:gd name="connsiteX8-8001" fmla="*/ 1114821 w 1244499"/>
                    <a:gd name="connsiteY8-8002" fmla="*/ 1581570 h 2247411"/>
                    <a:gd name="connsiteX9-8003" fmla="*/ 1136505 w 1244499"/>
                    <a:gd name="connsiteY9-8004" fmla="*/ 1647743 h 2247411"/>
                    <a:gd name="connsiteX10-8005" fmla="*/ 1138498 w 1244499"/>
                    <a:gd name="connsiteY10-8006" fmla="*/ 1657426 h 2247411"/>
                    <a:gd name="connsiteX11-8007" fmla="*/ 1162514 w 1244499"/>
                    <a:gd name="connsiteY11-8008" fmla="*/ 1711805 h 2247411"/>
                    <a:gd name="connsiteX12-8009" fmla="*/ 1244499 w 1244499"/>
                    <a:gd name="connsiteY12-8010" fmla="*/ 2173197 h 2247411"/>
                    <a:gd name="connsiteX13-8011" fmla="*/ 1242909 w 1244499"/>
                    <a:gd name="connsiteY13-8012" fmla="*/ 2247411 h 2247411"/>
                    <a:gd name="connsiteX14-8013" fmla="*/ 1178877 w 1244499"/>
                    <a:gd name="connsiteY14-8014" fmla="*/ 2232258 h 2247411"/>
                    <a:gd name="connsiteX15-8015" fmla="*/ 968755 w 1244499"/>
                    <a:gd name="connsiteY15-8016" fmla="*/ 2129908 h 2247411"/>
                    <a:gd name="connsiteX16-8017" fmla="*/ 910550 w 1244499"/>
                    <a:gd name="connsiteY16-8018" fmla="*/ 2094548 h 2247411"/>
                    <a:gd name="connsiteX17-8019" fmla="*/ 854469 w 1244499"/>
                    <a:gd name="connsiteY17-8020" fmla="*/ 2101673 h 2247411"/>
                    <a:gd name="connsiteX18-8021" fmla="*/ 660123 w 1244499"/>
                    <a:gd name="connsiteY18-8022" fmla="*/ 2111487 h 2247411"/>
                    <a:gd name="connsiteX19-8023" fmla="*/ 465776 w 1244499"/>
                    <a:gd name="connsiteY19-8024" fmla="*/ 2101673 h 2247411"/>
                    <a:gd name="connsiteX20-8025" fmla="*/ 409696 w 1244499"/>
                    <a:gd name="connsiteY20-8026" fmla="*/ 2094548 h 2247411"/>
                    <a:gd name="connsiteX21-8027" fmla="*/ 342212 w 1244499"/>
                    <a:gd name="connsiteY21-8028" fmla="*/ 2088150 h 2247411"/>
                    <a:gd name="connsiteX22-8029" fmla="*/ 106571 w 1244499"/>
                    <a:gd name="connsiteY22-8030" fmla="*/ 2211959 h 2247411"/>
                    <a:gd name="connsiteX23-8031" fmla="*/ 0 w 1244499"/>
                    <a:gd name="connsiteY23-8032" fmla="*/ 2204716 h 2247411"/>
                    <a:gd name="connsiteX24-8033" fmla="*/ 187782 w 1244499"/>
                    <a:gd name="connsiteY24-8034" fmla="*/ 2121060 h 2247411"/>
                    <a:gd name="connsiteX25-8035" fmla="*/ 378954 w 1244499"/>
                    <a:gd name="connsiteY25-8036" fmla="*/ 2045029 h 2247411"/>
                    <a:gd name="connsiteX26-8037" fmla="*/ 589854 w 1244499"/>
                    <a:gd name="connsiteY26-8038" fmla="*/ 2069548 h 2247411"/>
                    <a:gd name="connsiteX27-8039" fmla="*/ 775672 w 1244499"/>
                    <a:gd name="connsiteY27-8040" fmla="*/ 2057173 h 2247411"/>
                    <a:gd name="connsiteX28-8041" fmla="*/ 902224 w 1244499"/>
                    <a:gd name="connsiteY28-8042" fmla="*/ 2039801 h 2247411"/>
                    <a:gd name="connsiteX29-8043" fmla="*/ 1126229 w 1244499"/>
                    <a:gd name="connsiteY29-8044" fmla="*/ 2156855 h 2247411"/>
                    <a:gd name="connsiteX30-8045" fmla="*/ 1187045 w 1244499"/>
                    <a:gd name="connsiteY30-8046" fmla="*/ 2168272 h 2247411"/>
                    <a:gd name="connsiteX31-8047" fmla="*/ 1127487 w 1244499"/>
                    <a:gd name="connsiteY31-8048" fmla="*/ 1760120 h 2247411"/>
                    <a:gd name="connsiteX32-8049" fmla="*/ 1067838 w 1244499"/>
                    <a:gd name="connsiteY32-8050" fmla="*/ 1609354 h 2247411"/>
                    <a:gd name="connsiteX33-8051" fmla="*/ 1025330 w 1244499"/>
                    <a:gd name="connsiteY33-8052" fmla="*/ 1527462 h 2247411"/>
                    <a:gd name="connsiteX34-8053" fmla="*/ 1048997 w 1244499"/>
                    <a:gd name="connsiteY34-8054" fmla="*/ 1483336 h 2247411"/>
                    <a:gd name="connsiteX35-8055" fmla="*/ 1067814 w 1244499"/>
                    <a:gd name="connsiteY35-8056" fmla="*/ 1387649 h 2247411"/>
                    <a:gd name="connsiteX36-8057" fmla="*/ 1094649 w 1244499"/>
                    <a:gd name="connsiteY36-8058" fmla="*/ 1072991 h 2247411"/>
                    <a:gd name="connsiteX37-8059" fmla="*/ 1032220 w 1244499"/>
                    <a:gd name="connsiteY37-8060" fmla="*/ 639993 h 2247411"/>
                    <a:gd name="connsiteX38-8061" fmla="*/ 969601 w 1244499"/>
                    <a:gd name="connsiteY38-8062" fmla="*/ 457839 h 2247411"/>
                    <a:gd name="connsiteX39-8063" fmla="*/ 680936 w 1244499"/>
                    <a:gd name="connsiteY39-8064" fmla="*/ 69903 h 2247411"/>
                    <a:gd name="connsiteX40-8065" fmla="*/ 616288 w 1244499"/>
                    <a:gd name="connsiteY40-8066" fmla="*/ 0 h 2247411"/>
                    <a:gd name="connsiteX0-8067" fmla="*/ 616288 w 1244499"/>
                    <a:gd name="connsiteY0-8068" fmla="*/ 0 h 2247411"/>
                    <a:gd name="connsiteX1-8069" fmla="*/ 671722 w 1244499"/>
                    <a:gd name="connsiteY1-8070" fmla="*/ 39052 h 2247411"/>
                    <a:gd name="connsiteX2-8071" fmla="*/ 767190 w 1244499"/>
                    <a:gd name="connsiteY2-8072" fmla="*/ 94123 h 2247411"/>
                    <a:gd name="connsiteX3-8073" fmla="*/ 1056907 w 1244499"/>
                    <a:gd name="connsiteY3-8074" fmla="*/ 626996 h 2247411"/>
                    <a:gd name="connsiteX4-8075" fmla="*/ 1078461 w 1244499"/>
                    <a:gd name="connsiteY4-8076" fmla="*/ 691058 h 2247411"/>
                    <a:gd name="connsiteX5-8077" fmla="*/ 1147297 w 1244499"/>
                    <a:gd name="connsiteY5-8078" fmla="*/ 1146366 h 2247411"/>
                    <a:gd name="connsiteX6-8079" fmla="*/ 1116191 w 1244499"/>
                    <a:gd name="connsiteY6-8080" fmla="*/ 1454940 h 2247411"/>
                    <a:gd name="connsiteX7-8081" fmla="*/ 1095238 w 1244499"/>
                    <a:gd name="connsiteY7-8082" fmla="*/ 1536428 h 2247411"/>
                    <a:gd name="connsiteX8-8083" fmla="*/ 1114821 w 1244499"/>
                    <a:gd name="connsiteY8-8084" fmla="*/ 1581570 h 2247411"/>
                    <a:gd name="connsiteX9-8085" fmla="*/ 1136505 w 1244499"/>
                    <a:gd name="connsiteY9-8086" fmla="*/ 1647743 h 2247411"/>
                    <a:gd name="connsiteX10-8087" fmla="*/ 1138498 w 1244499"/>
                    <a:gd name="connsiteY10-8088" fmla="*/ 1657426 h 2247411"/>
                    <a:gd name="connsiteX11-8089" fmla="*/ 1162514 w 1244499"/>
                    <a:gd name="connsiteY11-8090" fmla="*/ 1711805 h 2247411"/>
                    <a:gd name="connsiteX12-8091" fmla="*/ 1244499 w 1244499"/>
                    <a:gd name="connsiteY12-8092" fmla="*/ 2173197 h 2247411"/>
                    <a:gd name="connsiteX13-8093" fmla="*/ 1242909 w 1244499"/>
                    <a:gd name="connsiteY13-8094" fmla="*/ 2247411 h 2247411"/>
                    <a:gd name="connsiteX14-8095" fmla="*/ 1178877 w 1244499"/>
                    <a:gd name="connsiteY14-8096" fmla="*/ 2232258 h 2247411"/>
                    <a:gd name="connsiteX15-8097" fmla="*/ 968755 w 1244499"/>
                    <a:gd name="connsiteY15-8098" fmla="*/ 2129908 h 2247411"/>
                    <a:gd name="connsiteX16-8099" fmla="*/ 910550 w 1244499"/>
                    <a:gd name="connsiteY16-8100" fmla="*/ 2094548 h 2247411"/>
                    <a:gd name="connsiteX17-8101" fmla="*/ 854469 w 1244499"/>
                    <a:gd name="connsiteY17-8102" fmla="*/ 2101673 h 2247411"/>
                    <a:gd name="connsiteX18-8103" fmla="*/ 660123 w 1244499"/>
                    <a:gd name="connsiteY18-8104" fmla="*/ 2111487 h 2247411"/>
                    <a:gd name="connsiteX19-8105" fmla="*/ 465776 w 1244499"/>
                    <a:gd name="connsiteY19-8106" fmla="*/ 2101673 h 2247411"/>
                    <a:gd name="connsiteX20-8107" fmla="*/ 409696 w 1244499"/>
                    <a:gd name="connsiteY20-8108" fmla="*/ 2094548 h 2247411"/>
                    <a:gd name="connsiteX21-8109" fmla="*/ 342212 w 1244499"/>
                    <a:gd name="connsiteY21-8110" fmla="*/ 2088150 h 2247411"/>
                    <a:gd name="connsiteX22-8111" fmla="*/ 106571 w 1244499"/>
                    <a:gd name="connsiteY22-8112" fmla="*/ 2211959 h 2247411"/>
                    <a:gd name="connsiteX23-8113" fmla="*/ 0 w 1244499"/>
                    <a:gd name="connsiteY23-8114" fmla="*/ 2204716 h 2247411"/>
                    <a:gd name="connsiteX24-8115" fmla="*/ 187782 w 1244499"/>
                    <a:gd name="connsiteY24-8116" fmla="*/ 2121060 h 2247411"/>
                    <a:gd name="connsiteX25-8117" fmla="*/ 378954 w 1244499"/>
                    <a:gd name="connsiteY25-8118" fmla="*/ 2045029 h 2247411"/>
                    <a:gd name="connsiteX26-8119" fmla="*/ 589854 w 1244499"/>
                    <a:gd name="connsiteY26-8120" fmla="*/ 2069548 h 2247411"/>
                    <a:gd name="connsiteX27-8121" fmla="*/ 775672 w 1244499"/>
                    <a:gd name="connsiteY27-8122" fmla="*/ 2057173 h 2247411"/>
                    <a:gd name="connsiteX28-8123" fmla="*/ 902224 w 1244499"/>
                    <a:gd name="connsiteY28-8124" fmla="*/ 2039801 h 2247411"/>
                    <a:gd name="connsiteX29-8125" fmla="*/ 1126229 w 1244499"/>
                    <a:gd name="connsiteY29-8126" fmla="*/ 2156855 h 2247411"/>
                    <a:gd name="connsiteX30-8127" fmla="*/ 1187045 w 1244499"/>
                    <a:gd name="connsiteY30-8128" fmla="*/ 2168272 h 2247411"/>
                    <a:gd name="connsiteX31-8129" fmla="*/ 1127487 w 1244499"/>
                    <a:gd name="connsiteY31-8130" fmla="*/ 1760120 h 2247411"/>
                    <a:gd name="connsiteX32-8131" fmla="*/ 1067838 w 1244499"/>
                    <a:gd name="connsiteY32-8132" fmla="*/ 1609354 h 2247411"/>
                    <a:gd name="connsiteX33-8133" fmla="*/ 1025330 w 1244499"/>
                    <a:gd name="connsiteY33-8134" fmla="*/ 1527462 h 2247411"/>
                    <a:gd name="connsiteX34-8135" fmla="*/ 1048997 w 1244499"/>
                    <a:gd name="connsiteY34-8136" fmla="*/ 1483336 h 2247411"/>
                    <a:gd name="connsiteX35-8137" fmla="*/ 1067814 w 1244499"/>
                    <a:gd name="connsiteY35-8138" fmla="*/ 1387649 h 2247411"/>
                    <a:gd name="connsiteX36-8139" fmla="*/ 1094649 w 1244499"/>
                    <a:gd name="connsiteY36-8140" fmla="*/ 1072991 h 2247411"/>
                    <a:gd name="connsiteX37-8141" fmla="*/ 1032220 w 1244499"/>
                    <a:gd name="connsiteY37-8142" fmla="*/ 639993 h 2247411"/>
                    <a:gd name="connsiteX38-8143" fmla="*/ 969601 w 1244499"/>
                    <a:gd name="connsiteY38-8144" fmla="*/ 457839 h 2247411"/>
                    <a:gd name="connsiteX39-8145" fmla="*/ 680936 w 1244499"/>
                    <a:gd name="connsiteY39-8146" fmla="*/ 69903 h 2247411"/>
                    <a:gd name="connsiteX40-8147" fmla="*/ 616288 w 1244499"/>
                    <a:gd name="connsiteY40-8148" fmla="*/ 0 h 2247411"/>
                    <a:gd name="connsiteX0-8149" fmla="*/ 616288 w 1244499"/>
                    <a:gd name="connsiteY0-8150" fmla="*/ 0 h 2247411"/>
                    <a:gd name="connsiteX1-8151" fmla="*/ 671722 w 1244499"/>
                    <a:gd name="connsiteY1-8152" fmla="*/ 39052 h 2247411"/>
                    <a:gd name="connsiteX2-8153" fmla="*/ 767190 w 1244499"/>
                    <a:gd name="connsiteY2-8154" fmla="*/ 94123 h 2247411"/>
                    <a:gd name="connsiteX3-8155" fmla="*/ 1056907 w 1244499"/>
                    <a:gd name="connsiteY3-8156" fmla="*/ 626996 h 2247411"/>
                    <a:gd name="connsiteX4-8157" fmla="*/ 1078461 w 1244499"/>
                    <a:gd name="connsiteY4-8158" fmla="*/ 691058 h 2247411"/>
                    <a:gd name="connsiteX5-8159" fmla="*/ 1147297 w 1244499"/>
                    <a:gd name="connsiteY5-8160" fmla="*/ 1146366 h 2247411"/>
                    <a:gd name="connsiteX6-8161" fmla="*/ 1116191 w 1244499"/>
                    <a:gd name="connsiteY6-8162" fmla="*/ 1454940 h 2247411"/>
                    <a:gd name="connsiteX7-8163" fmla="*/ 1095238 w 1244499"/>
                    <a:gd name="connsiteY7-8164" fmla="*/ 1536428 h 2247411"/>
                    <a:gd name="connsiteX8-8165" fmla="*/ 1114821 w 1244499"/>
                    <a:gd name="connsiteY8-8166" fmla="*/ 1581570 h 2247411"/>
                    <a:gd name="connsiteX9-8167" fmla="*/ 1136505 w 1244499"/>
                    <a:gd name="connsiteY9-8168" fmla="*/ 1647743 h 2247411"/>
                    <a:gd name="connsiteX10-8169" fmla="*/ 1138498 w 1244499"/>
                    <a:gd name="connsiteY10-8170" fmla="*/ 1657426 h 2247411"/>
                    <a:gd name="connsiteX11-8171" fmla="*/ 1162514 w 1244499"/>
                    <a:gd name="connsiteY11-8172" fmla="*/ 1711805 h 2247411"/>
                    <a:gd name="connsiteX12-8173" fmla="*/ 1244499 w 1244499"/>
                    <a:gd name="connsiteY12-8174" fmla="*/ 2173197 h 2247411"/>
                    <a:gd name="connsiteX13-8175" fmla="*/ 1242909 w 1244499"/>
                    <a:gd name="connsiteY13-8176" fmla="*/ 2247411 h 2247411"/>
                    <a:gd name="connsiteX14-8177" fmla="*/ 1178877 w 1244499"/>
                    <a:gd name="connsiteY14-8178" fmla="*/ 2232258 h 2247411"/>
                    <a:gd name="connsiteX15-8179" fmla="*/ 968755 w 1244499"/>
                    <a:gd name="connsiteY15-8180" fmla="*/ 2129908 h 2247411"/>
                    <a:gd name="connsiteX16-8181" fmla="*/ 910550 w 1244499"/>
                    <a:gd name="connsiteY16-8182" fmla="*/ 2094548 h 2247411"/>
                    <a:gd name="connsiteX17-8183" fmla="*/ 854469 w 1244499"/>
                    <a:gd name="connsiteY17-8184" fmla="*/ 2101673 h 2247411"/>
                    <a:gd name="connsiteX18-8185" fmla="*/ 660123 w 1244499"/>
                    <a:gd name="connsiteY18-8186" fmla="*/ 2111487 h 2247411"/>
                    <a:gd name="connsiteX19-8187" fmla="*/ 465776 w 1244499"/>
                    <a:gd name="connsiteY19-8188" fmla="*/ 2101673 h 2247411"/>
                    <a:gd name="connsiteX20-8189" fmla="*/ 409696 w 1244499"/>
                    <a:gd name="connsiteY20-8190" fmla="*/ 2094548 h 2247411"/>
                    <a:gd name="connsiteX21-8191" fmla="*/ 342212 w 1244499"/>
                    <a:gd name="connsiteY21-8192" fmla="*/ 2088150 h 2247411"/>
                    <a:gd name="connsiteX22-8193" fmla="*/ 38224 w 1244499"/>
                    <a:gd name="connsiteY22-8194" fmla="*/ 2224128 h 2247411"/>
                    <a:gd name="connsiteX23-8195" fmla="*/ 0 w 1244499"/>
                    <a:gd name="connsiteY23-8196" fmla="*/ 2204716 h 2247411"/>
                    <a:gd name="connsiteX24-8197" fmla="*/ 187782 w 1244499"/>
                    <a:gd name="connsiteY24-8198" fmla="*/ 2121060 h 2247411"/>
                    <a:gd name="connsiteX25-8199" fmla="*/ 378954 w 1244499"/>
                    <a:gd name="connsiteY25-8200" fmla="*/ 2045029 h 2247411"/>
                    <a:gd name="connsiteX26-8201" fmla="*/ 589854 w 1244499"/>
                    <a:gd name="connsiteY26-8202" fmla="*/ 2069548 h 2247411"/>
                    <a:gd name="connsiteX27-8203" fmla="*/ 775672 w 1244499"/>
                    <a:gd name="connsiteY27-8204" fmla="*/ 2057173 h 2247411"/>
                    <a:gd name="connsiteX28-8205" fmla="*/ 902224 w 1244499"/>
                    <a:gd name="connsiteY28-8206" fmla="*/ 2039801 h 2247411"/>
                    <a:gd name="connsiteX29-8207" fmla="*/ 1126229 w 1244499"/>
                    <a:gd name="connsiteY29-8208" fmla="*/ 2156855 h 2247411"/>
                    <a:gd name="connsiteX30-8209" fmla="*/ 1187045 w 1244499"/>
                    <a:gd name="connsiteY30-8210" fmla="*/ 2168272 h 2247411"/>
                    <a:gd name="connsiteX31-8211" fmla="*/ 1127487 w 1244499"/>
                    <a:gd name="connsiteY31-8212" fmla="*/ 1760120 h 2247411"/>
                    <a:gd name="connsiteX32-8213" fmla="*/ 1067838 w 1244499"/>
                    <a:gd name="connsiteY32-8214" fmla="*/ 1609354 h 2247411"/>
                    <a:gd name="connsiteX33-8215" fmla="*/ 1025330 w 1244499"/>
                    <a:gd name="connsiteY33-8216" fmla="*/ 1527462 h 2247411"/>
                    <a:gd name="connsiteX34-8217" fmla="*/ 1048997 w 1244499"/>
                    <a:gd name="connsiteY34-8218" fmla="*/ 1483336 h 2247411"/>
                    <a:gd name="connsiteX35-8219" fmla="*/ 1067814 w 1244499"/>
                    <a:gd name="connsiteY35-8220" fmla="*/ 1387649 h 2247411"/>
                    <a:gd name="connsiteX36-8221" fmla="*/ 1094649 w 1244499"/>
                    <a:gd name="connsiteY36-8222" fmla="*/ 1072991 h 2247411"/>
                    <a:gd name="connsiteX37-8223" fmla="*/ 1032220 w 1244499"/>
                    <a:gd name="connsiteY37-8224" fmla="*/ 639993 h 2247411"/>
                    <a:gd name="connsiteX38-8225" fmla="*/ 969601 w 1244499"/>
                    <a:gd name="connsiteY38-8226" fmla="*/ 457839 h 2247411"/>
                    <a:gd name="connsiteX39-8227" fmla="*/ 680936 w 1244499"/>
                    <a:gd name="connsiteY39-8228" fmla="*/ 69903 h 2247411"/>
                    <a:gd name="connsiteX40-8229" fmla="*/ 616288 w 1244499"/>
                    <a:gd name="connsiteY40-8230" fmla="*/ 0 h 2247411"/>
                    <a:gd name="connsiteX0-8231" fmla="*/ 616288 w 1244499"/>
                    <a:gd name="connsiteY0-8232" fmla="*/ 0 h 2247411"/>
                    <a:gd name="connsiteX1-8233" fmla="*/ 671722 w 1244499"/>
                    <a:gd name="connsiteY1-8234" fmla="*/ 39052 h 2247411"/>
                    <a:gd name="connsiteX2-8235" fmla="*/ 767190 w 1244499"/>
                    <a:gd name="connsiteY2-8236" fmla="*/ 94123 h 2247411"/>
                    <a:gd name="connsiteX3-8237" fmla="*/ 1056907 w 1244499"/>
                    <a:gd name="connsiteY3-8238" fmla="*/ 626996 h 2247411"/>
                    <a:gd name="connsiteX4-8239" fmla="*/ 1078461 w 1244499"/>
                    <a:gd name="connsiteY4-8240" fmla="*/ 691058 h 2247411"/>
                    <a:gd name="connsiteX5-8241" fmla="*/ 1147297 w 1244499"/>
                    <a:gd name="connsiteY5-8242" fmla="*/ 1146366 h 2247411"/>
                    <a:gd name="connsiteX6-8243" fmla="*/ 1116191 w 1244499"/>
                    <a:gd name="connsiteY6-8244" fmla="*/ 1454940 h 2247411"/>
                    <a:gd name="connsiteX7-8245" fmla="*/ 1095238 w 1244499"/>
                    <a:gd name="connsiteY7-8246" fmla="*/ 1536428 h 2247411"/>
                    <a:gd name="connsiteX8-8247" fmla="*/ 1114821 w 1244499"/>
                    <a:gd name="connsiteY8-8248" fmla="*/ 1581570 h 2247411"/>
                    <a:gd name="connsiteX9-8249" fmla="*/ 1136505 w 1244499"/>
                    <a:gd name="connsiteY9-8250" fmla="*/ 1647743 h 2247411"/>
                    <a:gd name="connsiteX10-8251" fmla="*/ 1138498 w 1244499"/>
                    <a:gd name="connsiteY10-8252" fmla="*/ 1657426 h 2247411"/>
                    <a:gd name="connsiteX11-8253" fmla="*/ 1162514 w 1244499"/>
                    <a:gd name="connsiteY11-8254" fmla="*/ 1711805 h 2247411"/>
                    <a:gd name="connsiteX12-8255" fmla="*/ 1244499 w 1244499"/>
                    <a:gd name="connsiteY12-8256" fmla="*/ 2173197 h 2247411"/>
                    <a:gd name="connsiteX13-8257" fmla="*/ 1242909 w 1244499"/>
                    <a:gd name="connsiteY13-8258" fmla="*/ 2247411 h 2247411"/>
                    <a:gd name="connsiteX14-8259" fmla="*/ 1178877 w 1244499"/>
                    <a:gd name="connsiteY14-8260" fmla="*/ 2232258 h 2247411"/>
                    <a:gd name="connsiteX15-8261" fmla="*/ 968755 w 1244499"/>
                    <a:gd name="connsiteY15-8262" fmla="*/ 2129908 h 2247411"/>
                    <a:gd name="connsiteX16-8263" fmla="*/ 910550 w 1244499"/>
                    <a:gd name="connsiteY16-8264" fmla="*/ 2094548 h 2247411"/>
                    <a:gd name="connsiteX17-8265" fmla="*/ 854469 w 1244499"/>
                    <a:gd name="connsiteY17-8266" fmla="*/ 2101673 h 2247411"/>
                    <a:gd name="connsiteX18-8267" fmla="*/ 660123 w 1244499"/>
                    <a:gd name="connsiteY18-8268" fmla="*/ 2111487 h 2247411"/>
                    <a:gd name="connsiteX19-8269" fmla="*/ 465776 w 1244499"/>
                    <a:gd name="connsiteY19-8270" fmla="*/ 2101673 h 2247411"/>
                    <a:gd name="connsiteX20-8271" fmla="*/ 409696 w 1244499"/>
                    <a:gd name="connsiteY20-8272" fmla="*/ 2094548 h 2247411"/>
                    <a:gd name="connsiteX21-8273" fmla="*/ 342212 w 1244499"/>
                    <a:gd name="connsiteY21-8274" fmla="*/ 2088150 h 2247411"/>
                    <a:gd name="connsiteX22-8275" fmla="*/ 38224 w 1244499"/>
                    <a:gd name="connsiteY22-8276" fmla="*/ 2224128 h 2247411"/>
                    <a:gd name="connsiteX23-8277" fmla="*/ 0 w 1244499"/>
                    <a:gd name="connsiteY23-8278" fmla="*/ 2204716 h 2247411"/>
                    <a:gd name="connsiteX24-8279" fmla="*/ 187782 w 1244499"/>
                    <a:gd name="connsiteY24-8280" fmla="*/ 2121060 h 2247411"/>
                    <a:gd name="connsiteX25-8281" fmla="*/ 378954 w 1244499"/>
                    <a:gd name="connsiteY25-8282" fmla="*/ 2045029 h 2247411"/>
                    <a:gd name="connsiteX26-8283" fmla="*/ 589854 w 1244499"/>
                    <a:gd name="connsiteY26-8284" fmla="*/ 2069548 h 2247411"/>
                    <a:gd name="connsiteX27-8285" fmla="*/ 775672 w 1244499"/>
                    <a:gd name="connsiteY27-8286" fmla="*/ 2057173 h 2247411"/>
                    <a:gd name="connsiteX28-8287" fmla="*/ 902224 w 1244499"/>
                    <a:gd name="connsiteY28-8288" fmla="*/ 2039801 h 2247411"/>
                    <a:gd name="connsiteX29-8289" fmla="*/ 1126229 w 1244499"/>
                    <a:gd name="connsiteY29-8290" fmla="*/ 2156855 h 2247411"/>
                    <a:gd name="connsiteX30-8291" fmla="*/ 1187045 w 1244499"/>
                    <a:gd name="connsiteY30-8292" fmla="*/ 2168272 h 2247411"/>
                    <a:gd name="connsiteX31-8293" fmla="*/ 1127487 w 1244499"/>
                    <a:gd name="connsiteY31-8294" fmla="*/ 1760120 h 2247411"/>
                    <a:gd name="connsiteX32-8295" fmla="*/ 1067838 w 1244499"/>
                    <a:gd name="connsiteY32-8296" fmla="*/ 1609354 h 2247411"/>
                    <a:gd name="connsiteX33-8297" fmla="*/ 1025330 w 1244499"/>
                    <a:gd name="connsiteY33-8298" fmla="*/ 1527462 h 2247411"/>
                    <a:gd name="connsiteX34-8299" fmla="*/ 1048997 w 1244499"/>
                    <a:gd name="connsiteY34-8300" fmla="*/ 1483336 h 2247411"/>
                    <a:gd name="connsiteX35-8301" fmla="*/ 1067814 w 1244499"/>
                    <a:gd name="connsiteY35-8302" fmla="*/ 1387649 h 2247411"/>
                    <a:gd name="connsiteX36-8303" fmla="*/ 1094649 w 1244499"/>
                    <a:gd name="connsiteY36-8304" fmla="*/ 1072991 h 2247411"/>
                    <a:gd name="connsiteX37-8305" fmla="*/ 1012998 w 1244499"/>
                    <a:gd name="connsiteY37-8306" fmla="*/ 639993 h 2247411"/>
                    <a:gd name="connsiteX38-8307" fmla="*/ 969601 w 1244499"/>
                    <a:gd name="connsiteY38-8308" fmla="*/ 457839 h 2247411"/>
                    <a:gd name="connsiteX39-8309" fmla="*/ 680936 w 1244499"/>
                    <a:gd name="connsiteY39-8310" fmla="*/ 69903 h 2247411"/>
                    <a:gd name="connsiteX40-8311" fmla="*/ 616288 w 1244499"/>
                    <a:gd name="connsiteY40-8312" fmla="*/ 0 h 2247411"/>
                    <a:gd name="connsiteX0-8313" fmla="*/ 616288 w 1244499"/>
                    <a:gd name="connsiteY0-8314" fmla="*/ 0 h 2247411"/>
                    <a:gd name="connsiteX1-8315" fmla="*/ 671722 w 1244499"/>
                    <a:gd name="connsiteY1-8316" fmla="*/ 39052 h 2247411"/>
                    <a:gd name="connsiteX2-8317" fmla="*/ 767190 w 1244499"/>
                    <a:gd name="connsiteY2-8318" fmla="*/ 94123 h 2247411"/>
                    <a:gd name="connsiteX3-8319" fmla="*/ 1056907 w 1244499"/>
                    <a:gd name="connsiteY3-8320" fmla="*/ 626996 h 2247411"/>
                    <a:gd name="connsiteX4-8321" fmla="*/ 1078461 w 1244499"/>
                    <a:gd name="connsiteY4-8322" fmla="*/ 691058 h 2247411"/>
                    <a:gd name="connsiteX5-8323" fmla="*/ 1147297 w 1244499"/>
                    <a:gd name="connsiteY5-8324" fmla="*/ 1146366 h 2247411"/>
                    <a:gd name="connsiteX6-8325" fmla="*/ 1116191 w 1244499"/>
                    <a:gd name="connsiteY6-8326" fmla="*/ 1454940 h 2247411"/>
                    <a:gd name="connsiteX7-8327" fmla="*/ 1095238 w 1244499"/>
                    <a:gd name="connsiteY7-8328" fmla="*/ 1536428 h 2247411"/>
                    <a:gd name="connsiteX8-8329" fmla="*/ 1114821 w 1244499"/>
                    <a:gd name="connsiteY8-8330" fmla="*/ 1581570 h 2247411"/>
                    <a:gd name="connsiteX9-8331" fmla="*/ 1136505 w 1244499"/>
                    <a:gd name="connsiteY9-8332" fmla="*/ 1647743 h 2247411"/>
                    <a:gd name="connsiteX10-8333" fmla="*/ 1138498 w 1244499"/>
                    <a:gd name="connsiteY10-8334" fmla="*/ 1657426 h 2247411"/>
                    <a:gd name="connsiteX11-8335" fmla="*/ 1162514 w 1244499"/>
                    <a:gd name="connsiteY11-8336" fmla="*/ 1711805 h 2247411"/>
                    <a:gd name="connsiteX12-8337" fmla="*/ 1244499 w 1244499"/>
                    <a:gd name="connsiteY12-8338" fmla="*/ 2173197 h 2247411"/>
                    <a:gd name="connsiteX13-8339" fmla="*/ 1242909 w 1244499"/>
                    <a:gd name="connsiteY13-8340" fmla="*/ 2247411 h 2247411"/>
                    <a:gd name="connsiteX14-8341" fmla="*/ 1178877 w 1244499"/>
                    <a:gd name="connsiteY14-8342" fmla="*/ 2232258 h 2247411"/>
                    <a:gd name="connsiteX15-8343" fmla="*/ 968755 w 1244499"/>
                    <a:gd name="connsiteY15-8344" fmla="*/ 2129908 h 2247411"/>
                    <a:gd name="connsiteX16-8345" fmla="*/ 910550 w 1244499"/>
                    <a:gd name="connsiteY16-8346" fmla="*/ 2094548 h 2247411"/>
                    <a:gd name="connsiteX17-8347" fmla="*/ 854469 w 1244499"/>
                    <a:gd name="connsiteY17-8348" fmla="*/ 2101673 h 2247411"/>
                    <a:gd name="connsiteX18-8349" fmla="*/ 660123 w 1244499"/>
                    <a:gd name="connsiteY18-8350" fmla="*/ 2111487 h 2247411"/>
                    <a:gd name="connsiteX19-8351" fmla="*/ 465776 w 1244499"/>
                    <a:gd name="connsiteY19-8352" fmla="*/ 2101673 h 2247411"/>
                    <a:gd name="connsiteX20-8353" fmla="*/ 409696 w 1244499"/>
                    <a:gd name="connsiteY20-8354" fmla="*/ 2094548 h 2247411"/>
                    <a:gd name="connsiteX21-8355" fmla="*/ 342212 w 1244499"/>
                    <a:gd name="connsiteY21-8356" fmla="*/ 2088150 h 2247411"/>
                    <a:gd name="connsiteX22-8357" fmla="*/ 38224 w 1244499"/>
                    <a:gd name="connsiteY22-8358" fmla="*/ 2224128 h 2247411"/>
                    <a:gd name="connsiteX23-8359" fmla="*/ 0 w 1244499"/>
                    <a:gd name="connsiteY23-8360" fmla="*/ 2204716 h 2247411"/>
                    <a:gd name="connsiteX24-8361" fmla="*/ 187782 w 1244499"/>
                    <a:gd name="connsiteY24-8362" fmla="*/ 2121060 h 2247411"/>
                    <a:gd name="connsiteX25-8363" fmla="*/ 378954 w 1244499"/>
                    <a:gd name="connsiteY25-8364" fmla="*/ 2045029 h 2247411"/>
                    <a:gd name="connsiteX26-8365" fmla="*/ 589854 w 1244499"/>
                    <a:gd name="connsiteY26-8366" fmla="*/ 2069548 h 2247411"/>
                    <a:gd name="connsiteX27-8367" fmla="*/ 775672 w 1244499"/>
                    <a:gd name="connsiteY27-8368" fmla="*/ 2057173 h 2247411"/>
                    <a:gd name="connsiteX28-8369" fmla="*/ 902224 w 1244499"/>
                    <a:gd name="connsiteY28-8370" fmla="*/ 2039801 h 2247411"/>
                    <a:gd name="connsiteX29-8371" fmla="*/ 1126229 w 1244499"/>
                    <a:gd name="connsiteY29-8372" fmla="*/ 2156855 h 2247411"/>
                    <a:gd name="connsiteX30-8373" fmla="*/ 1187045 w 1244499"/>
                    <a:gd name="connsiteY30-8374" fmla="*/ 2168272 h 2247411"/>
                    <a:gd name="connsiteX31-8375" fmla="*/ 1127487 w 1244499"/>
                    <a:gd name="connsiteY31-8376" fmla="*/ 1760120 h 2247411"/>
                    <a:gd name="connsiteX32-8377" fmla="*/ 1067838 w 1244499"/>
                    <a:gd name="connsiteY32-8378" fmla="*/ 1609354 h 2247411"/>
                    <a:gd name="connsiteX33-8379" fmla="*/ 1025330 w 1244499"/>
                    <a:gd name="connsiteY33-8380" fmla="*/ 1527462 h 2247411"/>
                    <a:gd name="connsiteX34-8381" fmla="*/ 1048997 w 1244499"/>
                    <a:gd name="connsiteY34-8382" fmla="*/ 1483336 h 2247411"/>
                    <a:gd name="connsiteX35-8383" fmla="*/ 1067814 w 1244499"/>
                    <a:gd name="connsiteY35-8384" fmla="*/ 1387649 h 2247411"/>
                    <a:gd name="connsiteX36-8385" fmla="*/ 1094649 w 1244499"/>
                    <a:gd name="connsiteY36-8386" fmla="*/ 1072991 h 2247411"/>
                    <a:gd name="connsiteX37-8387" fmla="*/ 1012998 w 1244499"/>
                    <a:gd name="connsiteY37-8388" fmla="*/ 639993 h 2247411"/>
                    <a:gd name="connsiteX38-8389" fmla="*/ 952514 w 1244499"/>
                    <a:gd name="connsiteY38-8390" fmla="*/ 457839 h 2247411"/>
                    <a:gd name="connsiteX39-8391" fmla="*/ 680936 w 1244499"/>
                    <a:gd name="connsiteY39-8392" fmla="*/ 69903 h 2247411"/>
                    <a:gd name="connsiteX40-8393" fmla="*/ 616288 w 1244499"/>
                    <a:gd name="connsiteY40-8394" fmla="*/ 0 h 2247411"/>
                    <a:gd name="connsiteX0-8395" fmla="*/ 616288 w 1244499"/>
                    <a:gd name="connsiteY0-8396" fmla="*/ 0 h 2247411"/>
                    <a:gd name="connsiteX1-8397" fmla="*/ 671722 w 1244499"/>
                    <a:gd name="connsiteY1-8398" fmla="*/ 39052 h 2247411"/>
                    <a:gd name="connsiteX2-8399" fmla="*/ 767190 w 1244499"/>
                    <a:gd name="connsiteY2-8400" fmla="*/ 94123 h 2247411"/>
                    <a:gd name="connsiteX3-8401" fmla="*/ 1056907 w 1244499"/>
                    <a:gd name="connsiteY3-8402" fmla="*/ 626996 h 2247411"/>
                    <a:gd name="connsiteX4-8403" fmla="*/ 1078461 w 1244499"/>
                    <a:gd name="connsiteY4-8404" fmla="*/ 691058 h 2247411"/>
                    <a:gd name="connsiteX5-8405" fmla="*/ 1147297 w 1244499"/>
                    <a:gd name="connsiteY5-8406" fmla="*/ 1146366 h 2247411"/>
                    <a:gd name="connsiteX6-8407" fmla="*/ 1116191 w 1244499"/>
                    <a:gd name="connsiteY6-8408" fmla="*/ 1454940 h 2247411"/>
                    <a:gd name="connsiteX7-8409" fmla="*/ 1095238 w 1244499"/>
                    <a:gd name="connsiteY7-8410" fmla="*/ 1536428 h 2247411"/>
                    <a:gd name="connsiteX8-8411" fmla="*/ 1114821 w 1244499"/>
                    <a:gd name="connsiteY8-8412" fmla="*/ 1581570 h 2247411"/>
                    <a:gd name="connsiteX9-8413" fmla="*/ 1136505 w 1244499"/>
                    <a:gd name="connsiteY9-8414" fmla="*/ 1647743 h 2247411"/>
                    <a:gd name="connsiteX10-8415" fmla="*/ 1138498 w 1244499"/>
                    <a:gd name="connsiteY10-8416" fmla="*/ 1657426 h 2247411"/>
                    <a:gd name="connsiteX11-8417" fmla="*/ 1162514 w 1244499"/>
                    <a:gd name="connsiteY11-8418" fmla="*/ 1711805 h 2247411"/>
                    <a:gd name="connsiteX12-8419" fmla="*/ 1244499 w 1244499"/>
                    <a:gd name="connsiteY12-8420" fmla="*/ 2173197 h 2247411"/>
                    <a:gd name="connsiteX13-8421" fmla="*/ 1242909 w 1244499"/>
                    <a:gd name="connsiteY13-8422" fmla="*/ 2247411 h 2247411"/>
                    <a:gd name="connsiteX14-8423" fmla="*/ 1178877 w 1244499"/>
                    <a:gd name="connsiteY14-8424" fmla="*/ 2232258 h 2247411"/>
                    <a:gd name="connsiteX15-8425" fmla="*/ 968755 w 1244499"/>
                    <a:gd name="connsiteY15-8426" fmla="*/ 2129908 h 2247411"/>
                    <a:gd name="connsiteX16-8427" fmla="*/ 910550 w 1244499"/>
                    <a:gd name="connsiteY16-8428" fmla="*/ 2094548 h 2247411"/>
                    <a:gd name="connsiteX17-8429" fmla="*/ 854469 w 1244499"/>
                    <a:gd name="connsiteY17-8430" fmla="*/ 2101673 h 2247411"/>
                    <a:gd name="connsiteX18-8431" fmla="*/ 660123 w 1244499"/>
                    <a:gd name="connsiteY18-8432" fmla="*/ 2111487 h 2247411"/>
                    <a:gd name="connsiteX19-8433" fmla="*/ 465776 w 1244499"/>
                    <a:gd name="connsiteY19-8434" fmla="*/ 2101673 h 2247411"/>
                    <a:gd name="connsiteX20-8435" fmla="*/ 409696 w 1244499"/>
                    <a:gd name="connsiteY20-8436" fmla="*/ 2094548 h 2247411"/>
                    <a:gd name="connsiteX21-8437" fmla="*/ 342212 w 1244499"/>
                    <a:gd name="connsiteY21-8438" fmla="*/ 2088150 h 2247411"/>
                    <a:gd name="connsiteX22-8439" fmla="*/ 38224 w 1244499"/>
                    <a:gd name="connsiteY22-8440" fmla="*/ 2224128 h 2247411"/>
                    <a:gd name="connsiteX23-8441" fmla="*/ 0 w 1244499"/>
                    <a:gd name="connsiteY23-8442" fmla="*/ 2204716 h 2247411"/>
                    <a:gd name="connsiteX24-8443" fmla="*/ 187782 w 1244499"/>
                    <a:gd name="connsiteY24-8444" fmla="*/ 2121060 h 2247411"/>
                    <a:gd name="connsiteX25-8445" fmla="*/ 378954 w 1244499"/>
                    <a:gd name="connsiteY25-8446" fmla="*/ 2045029 h 2247411"/>
                    <a:gd name="connsiteX26-8447" fmla="*/ 589854 w 1244499"/>
                    <a:gd name="connsiteY26-8448" fmla="*/ 2069548 h 2247411"/>
                    <a:gd name="connsiteX27-8449" fmla="*/ 775672 w 1244499"/>
                    <a:gd name="connsiteY27-8450" fmla="*/ 2057173 h 2247411"/>
                    <a:gd name="connsiteX28-8451" fmla="*/ 902224 w 1244499"/>
                    <a:gd name="connsiteY28-8452" fmla="*/ 2039801 h 2247411"/>
                    <a:gd name="connsiteX29-8453" fmla="*/ 1126229 w 1244499"/>
                    <a:gd name="connsiteY29-8454" fmla="*/ 2156855 h 2247411"/>
                    <a:gd name="connsiteX30-8455" fmla="*/ 1187045 w 1244499"/>
                    <a:gd name="connsiteY30-8456" fmla="*/ 2168272 h 2247411"/>
                    <a:gd name="connsiteX31-8457" fmla="*/ 1127487 w 1244499"/>
                    <a:gd name="connsiteY31-8458" fmla="*/ 1760120 h 2247411"/>
                    <a:gd name="connsiteX32-8459" fmla="*/ 1067838 w 1244499"/>
                    <a:gd name="connsiteY32-8460" fmla="*/ 1609354 h 2247411"/>
                    <a:gd name="connsiteX33-8461" fmla="*/ 1025330 w 1244499"/>
                    <a:gd name="connsiteY33-8462" fmla="*/ 1527462 h 2247411"/>
                    <a:gd name="connsiteX34-8463" fmla="*/ 1048997 w 1244499"/>
                    <a:gd name="connsiteY34-8464" fmla="*/ 1483336 h 2247411"/>
                    <a:gd name="connsiteX35-8465" fmla="*/ 1067814 w 1244499"/>
                    <a:gd name="connsiteY35-8466" fmla="*/ 1387649 h 2247411"/>
                    <a:gd name="connsiteX36-8467" fmla="*/ 1094649 w 1244499"/>
                    <a:gd name="connsiteY36-8468" fmla="*/ 1072991 h 2247411"/>
                    <a:gd name="connsiteX37-8469" fmla="*/ 1012998 w 1244499"/>
                    <a:gd name="connsiteY37-8470" fmla="*/ 639993 h 2247411"/>
                    <a:gd name="connsiteX38-8471" fmla="*/ 952514 w 1244499"/>
                    <a:gd name="connsiteY38-8472" fmla="*/ 457839 h 2247411"/>
                    <a:gd name="connsiteX39-8473" fmla="*/ 668121 w 1244499"/>
                    <a:gd name="connsiteY39-8474" fmla="*/ 69903 h 2247411"/>
                    <a:gd name="connsiteX40-8475" fmla="*/ 616288 w 1244499"/>
                    <a:gd name="connsiteY40-8476" fmla="*/ 0 h 2247411"/>
                    <a:gd name="connsiteX0-8477" fmla="*/ 616288 w 1244499"/>
                    <a:gd name="connsiteY0-8478" fmla="*/ 232 h 2247643"/>
                    <a:gd name="connsiteX1-8479" fmla="*/ 671722 w 1244499"/>
                    <a:gd name="connsiteY1-8480" fmla="*/ 39284 h 2247643"/>
                    <a:gd name="connsiteX2-8481" fmla="*/ 767190 w 1244499"/>
                    <a:gd name="connsiteY2-8482" fmla="*/ 94355 h 2247643"/>
                    <a:gd name="connsiteX3-8483" fmla="*/ 1056907 w 1244499"/>
                    <a:gd name="connsiteY3-8484" fmla="*/ 627228 h 2247643"/>
                    <a:gd name="connsiteX4-8485" fmla="*/ 1078461 w 1244499"/>
                    <a:gd name="connsiteY4-8486" fmla="*/ 691290 h 2247643"/>
                    <a:gd name="connsiteX5-8487" fmla="*/ 1147297 w 1244499"/>
                    <a:gd name="connsiteY5-8488" fmla="*/ 1146598 h 2247643"/>
                    <a:gd name="connsiteX6-8489" fmla="*/ 1116191 w 1244499"/>
                    <a:gd name="connsiteY6-8490" fmla="*/ 1455172 h 2247643"/>
                    <a:gd name="connsiteX7-8491" fmla="*/ 1095238 w 1244499"/>
                    <a:gd name="connsiteY7-8492" fmla="*/ 1536660 h 2247643"/>
                    <a:gd name="connsiteX8-8493" fmla="*/ 1114821 w 1244499"/>
                    <a:gd name="connsiteY8-8494" fmla="*/ 1581802 h 2247643"/>
                    <a:gd name="connsiteX9-8495" fmla="*/ 1136505 w 1244499"/>
                    <a:gd name="connsiteY9-8496" fmla="*/ 1647975 h 2247643"/>
                    <a:gd name="connsiteX10-8497" fmla="*/ 1138498 w 1244499"/>
                    <a:gd name="connsiteY10-8498" fmla="*/ 1657658 h 2247643"/>
                    <a:gd name="connsiteX11-8499" fmla="*/ 1162514 w 1244499"/>
                    <a:gd name="connsiteY11-8500" fmla="*/ 1712037 h 2247643"/>
                    <a:gd name="connsiteX12-8501" fmla="*/ 1244499 w 1244499"/>
                    <a:gd name="connsiteY12-8502" fmla="*/ 2173429 h 2247643"/>
                    <a:gd name="connsiteX13-8503" fmla="*/ 1242909 w 1244499"/>
                    <a:gd name="connsiteY13-8504" fmla="*/ 2247643 h 2247643"/>
                    <a:gd name="connsiteX14-8505" fmla="*/ 1178877 w 1244499"/>
                    <a:gd name="connsiteY14-8506" fmla="*/ 2232490 h 2247643"/>
                    <a:gd name="connsiteX15-8507" fmla="*/ 968755 w 1244499"/>
                    <a:gd name="connsiteY15-8508" fmla="*/ 2130140 h 2247643"/>
                    <a:gd name="connsiteX16-8509" fmla="*/ 910550 w 1244499"/>
                    <a:gd name="connsiteY16-8510" fmla="*/ 2094780 h 2247643"/>
                    <a:gd name="connsiteX17-8511" fmla="*/ 854469 w 1244499"/>
                    <a:gd name="connsiteY17-8512" fmla="*/ 2101905 h 2247643"/>
                    <a:gd name="connsiteX18-8513" fmla="*/ 660123 w 1244499"/>
                    <a:gd name="connsiteY18-8514" fmla="*/ 2111719 h 2247643"/>
                    <a:gd name="connsiteX19-8515" fmla="*/ 465776 w 1244499"/>
                    <a:gd name="connsiteY19-8516" fmla="*/ 2101905 h 2247643"/>
                    <a:gd name="connsiteX20-8517" fmla="*/ 409696 w 1244499"/>
                    <a:gd name="connsiteY20-8518" fmla="*/ 2094780 h 2247643"/>
                    <a:gd name="connsiteX21-8519" fmla="*/ 342212 w 1244499"/>
                    <a:gd name="connsiteY21-8520" fmla="*/ 2088382 h 2247643"/>
                    <a:gd name="connsiteX22-8521" fmla="*/ 38224 w 1244499"/>
                    <a:gd name="connsiteY22-8522" fmla="*/ 2224360 h 2247643"/>
                    <a:gd name="connsiteX23-8523" fmla="*/ 0 w 1244499"/>
                    <a:gd name="connsiteY23-8524" fmla="*/ 2204948 h 2247643"/>
                    <a:gd name="connsiteX24-8525" fmla="*/ 187782 w 1244499"/>
                    <a:gd name="connsiteY24-8526" fmla="*/ 2121292 h 2247643"/>
                    <a:gd name="connsiteX25-8527" fmla="*/ 378954 w 1244499"/>
                    <a:gd name="connsiteY25-8528" fmla="*/ 2045261 h 2247643"/>
                    <a:gd name="connsiteX26-8529" fmla="*/ 589854 w 1244499"/>
                    <a:gd name="connsiteY26-8530" fmla="*/ 2069780 h 2247643"/>
                    <a:gd name="connsiteX27-8531" fmla="*/ 775672 w 1244499"/>
                    <a:gd name="connsiteY27-8532" fmla="*/ 2057405 h 2247643"/>
                    <a:gd name="connsiteX28-8533" fmla="*/ 902224 w 1244499"/>
                    <a:gd name="connsiteY28-8534" fmla="*/ 2040033 h 2247643"/>
                    <a:gd name="connsiteX29-8535" fmla="*/ 1126229 w 1244499"/>
                    <a:gd name="connsiteY29-8536" fmla="*/ 2157087 h 2247643"/>
                    <a:gd name="connsiteX30-8537" fmla="*/ 1187045 w 1244499"/>
                    <a:gd name="connsiteY30-8538" fmla="*/ 2168504 h 2247643"/>
                    <a:gd name="connsiteX31-8539" fmla="*/ 1127487 w 1244499"/>
                    <a:gd name="connsiteY31-8540" fmla="*/ 1760352 h 2247643"/>
                    <a:gd name="connsiteX32-8541" fmla="*/ 1067838 w 1244499"/>
                    <a:gd name="connsiteY32-8542" fmla="*/ 1609586 h 2247643"/>
                    <a:gd name="connsiteX33-8543" fmla="*/ 1025330 w 1244499"/>
                    <a:gd name="connsiteY33-8544" fmla="*/ 1527694 h 2247643"/>
                    <a:gd name="connsiteX34-8545" fmla="*/ 1048997 w 1244499"/>
                    <a:gd name="connsiteY34-8546" fmla="*/ 1483568 h 2247643"/>
                    <a:gd name="connsiteX35-8547" fmla="*/ 1067814 w 1244499"/>
                    <a:gd name="connsiteY35-8548" fmla="*/ 1387881 h 2247643"/>
                    <a:gd name="connsiteX36-8549" fmla="*/ 1094649 w 1244499"/>
                    <a:gd name="connsiteY36-8550" fmla="*/ 1073223 h 2247643"/>
                    <a:gd name="connsiteX37-8551" fmla="*/ 1012998 w 1244499"/>
                    <a:gd name="connsiteY37-8552" fmla="*/ 640225 h 2247643"/>
                    <a:gd name="connsiteX38-8553" fmla="*/ 952514 w 1244499"/>
                    <a:gd name="connsiteY38-8554" fmla="*/ 458071 h 2247643"/>
                    <a:gd name="connsiteX39-8555" fmla="*/ 668121 w 1244499"/>
                    <a:gd name="connsiteY39-8556" fmla="*/ 70135 h 2247643"/>
                    <a:gd name="connsiteX40-8557" fmla="*/ 616288 w 1244499"/>
                    <a:gd name="connsiteY40-8558" fmla="*/ 232 h 2247643"/>
                    <a:gd name="connsiteX0-8559" fmla="*/ 616288 w 1244499"/>
                    <a:gd name="connsiteY0-8560" fmla="*/ 232 h 2247643"/>
                    <a:gd name="connsiteX1-8561" fmla="*/ 671722 w 1244499"/>
                    <a:gd name="connsiteY1-8562" fmla="*/ 39284 h 2247643"/>
                    <a:gd name="connsiteX2-8563" fmla="*/ 767190 w 1244499"/>
                    <a:gd name="connsiteY2-8564" fmla="*/ 94355 h 2247643"/>
                    <a:gd name="connsiteX3-8565" fmla="*/ 1056907 w 1244499"/>
                    <a:gd name="connsiteY3-8566" fmla="*/ 627228 h 2247643"/>
                    <a:gd name="connsiteX4-8567" fmla="*/ 1078461 w 1244499"/>
                    <a:gd name="connsiteY4-8568" fmla="*/ 691290 h 2247643"/>
                    <a:gd name="connsiteX5-8569" fmla="*/ 1147297 w 1244499"/>
                    <a:gd name="connsiteY5-8570" fmla="*/ 1146598 h 2247643"/>
                    <a:gd name="connsiteX6-8571" fmla="*/ 1116191 w 1244499"/>
                    <a:gd name="connsiteY6-8572" fmla="*/ 1455172 h 2247643"/>
                    <a:gd name="connsiteX7-8573" fmla="*/ 1095238 w 1244499"/>
                    <a:gd name="connsiteY7-8574" fmla="*/ 1536660 h 2247643"/>
                    <a:gd name="connsiteX8-8575" fmla="*/ 1114821 w 1244499"/>
                    <a:gd name="connsiteY8-8576" fmla="*/ 1581802 h 2247643"/>
                    <a:gd name="connsiteX9-8577" fmla="*/ 1136505 w 1244499"/>
                    <a:gd name="connsiteY9-8578" fmla="*/ 1647975 h 2247643"/>
                    <a:gd name="connsiteX10-8579" fmla="*/ 1138498 w 1244499"/>
                    <a:gd name="connsiteY10-8580" fmla="*/ 1657658 h 2247643"/>
                    <a:gd name="connsiteX11-8581" fmla="*/ 1162514 w 1244499"/>
                    <a:gd name="connsiteY11-8582" fmla="*/ 1712037 h 2247643"/>
                    <a:gd name="connsiteX12-8583" fmla="*/ 1244499 w 1244499"/>
                    <a:gd name="connsiteY12-8584" fmla="*/ 2173429 h 2247643"/>
                    <a:gd name="connsiteX13-8585" fmla="*/ 1242909 w 1244499"/>
                    <a:gd name="connsiteY13-8586" fmla="*/ 2247643 h 2247643"/>
                    <a:gd name="connsiteX14-8587" fmla="*/ 1178877 w 1244499"/>
                    <a:gd name="connsiteY14-8588" fmla="*/ 2232490 h 2247643"/>
                    <a:gd name="connsiteX15-8589" fmla="*/ 968755 w 1244499"/>
                    <a:gd name="connsiteY15-8590" fmla="*/ 2130140 h 2247643"/>
                    <a:gd name="connsiteX16-8591" fmla="*/ 910550 w 1244499"/>
                    <a:gd name="connsiteY16-8592" fmla="*/ 2094780 h 2247643"/>
                    <a:gd name="connsiteX17-8593" fmla="*/ 854469 w 1244499"/>
                    <a:gd name="connsiteY17-8594" fmla="*/ 2101905 h 2247643"/>
                    <a:gd name="connsiteX18-8595" fmla="*/ 660123 w 1244499"/>
                    <a:gd name="connsiteY18-8596" fmla="*/ 2111719 h 2247643"/>
                    <a:gd name="connsiteX19-8597" fmla="*/ 465776 w 1244499"/>
                    <a:gd name="connsiteY19-8598" fmla="*/ 2101905 h 2247643"/>
                    <a:gd name="connsiteX20-8599" fmla="*/ 409696 w 1244499"/>
                    <a:gd name="connsiteY20-8600" fmla="*/ 2094780 h 2247643"/>
                    <a:gd name="connsiteX21-8601" fmla="*/ 342212 w 1244499"/>
                    <a:gd name="connsiteY21-8602" fmla="*/ 2088382 h 2247643"/>
                    <a:gd name="connsiteX22-8603" fmla="*/ 38224 w 1244499"/>
                    <a:gd name="connsiteY22-8604" fmla="*/ 2224360 h 2247643"/>
                    <a:gd name="connsiteX23-8605" fmla="*/ 0 w 1244499"/>
                    <a:gd name="connsiteY23-8606" fmla="*/ 2204948 h 2247643"/>
                    <a:gd name="connsiteX24-8607" fmla="*/ 187782 w 1244499"/>
                    <a:gd name="connsiteY24-8608" fmla="*/ 2121292 h 2247643"/>
                    <a:gd name="connsiteX25-8609" fmla="*/ 378954 w 1244499"/>
                    <a:gd name="connsiteY25-8610" fmla="*/ 2045261 h 2247643"/>
                    <a:gd name="connsiteX26-8611" fmla="*/ 589854 w 1244499"/>
                    <a:gd name="connsiteY26-8612" fmla="*/ 2069780 h 2247643"/>
                    <a:gd name="connsiteX27-8613" fmla="*/ 775672 w 1244499"/>
                    <a:gd name="connsiteY27-8614" fmla="*/ 2057405 h 2247643"/>
                    <a:gd name="connsiteX28-8615" fmla="*/ 902224 w 1244499"/>
                    <a:gd name="connsiteY28-8616" fmla="*/ 2040033 h 2247643"/>
                    <a:gd name="connsiteX29-8617" fmla="*/ 1126229 w 1244499"/>
                    <a:gd name="connsiteY29-8618" fmla="*/ 2157087 h 2247643"/>
                    <a:gd name="connsiteX30-8619" fmla="*/ 1187045 w 1244499"/>
                    <a:gd name="connsiteY30-8620" fmla="*/ 2168504 h 2247643"/>
                    <a:gd name="connsiteX31-8621" fmla="*/ 1127487 w 1244499"/>
                    <a:gd name="connsiteY31-8622" fmla="*/ 1760352 h 2247643"/>
                    <a:gd name="connsiteX32-8623" fmla="*/ 1067838 w 1244499"/>
                    <a:gd name="connsiteY32-8624" fmla="*/ 1609586 h 2247643"/>
                    <a:gd name="connsiteX33-8625" fmla="*/ 1025330 w 1244499"/>
                    <a:gd name="connsiteY33-8626" fmla="*/ 1527694 h 2247643"/>
                    <a:gd name="connsiteX34-8627" fmla="*/ 1048997 w 1244499"/>
                    <a:gd name="connsiteY34-8628" fmla="*/ 1483568 h 2247643"/>
                    <a:gd name="connsiteX35-8629" fmla="*/ 1067814 w 1244499"/>
                    <a:gd name="connsiteY35-8630" fmla="*/ 1387881 h 2247643"/>
                    <a:gd name="connsiteX36-8631" fmla="*/ 1094649 w 1244499"/>
                    <a:gd name="connsiteY36-8632" fmla="*/ 1073223 h 2247643"/>
                    <a:gd name="connsiteX37-8633" fmla="*/ 1012998 w 1244499"/>
                    <a:gd name="connsiteY37-8634" fmla="*/ 640225 h 2247643"/>
                    <a:gd name="connsiteX38-8635" fmla="*/ 952514 w 1244499"/>
                    <a:gd name="connsiteY38-8636" fmla="*/ 458071 h 2247643"/>
                    <a:gd name="connsiteX39-8637" fmla="*/ 668121 w 1244499"/>
                    <a:gd name="connsiteY39-8638" fmla="*/ 70135 h 2247643"/>
                    <a:gd name="connsiteX40-8639" fmla="*/ 616288 w 1244499"/>
                    <a:gd name="connsiteY40-8640" fmla="*/ 232 h 2247643"/>
                    <a:gd name="connsiteX0-8641" fmla="*/ 616288 w 1244499"/>
                    <a:gd name="connsiteY0-8642" fmla="*/ 38 h 2247449"/>
                    <a:gd name="connsiteX1-8643" fmla="*/ 671722 w 1244499"/>
                    <a:gd name="connsiteY1-8644" fmla="*/ 39090 h 2247449"/>
                    <a:gd name="connsiteX2-8645" fmla="*/ 767190 w 1244499"/>
                    <a:gd name="connsiteY2-8646" fmla="*/ 94161 h 2247449"/>
                    <a:gd name="connsiteX3-8647" fmla="*/ 1056907 w 1244499"/>
                    <a:gd name="connsiteY3-8648" fmla="*/ 627034 h 2247449"/>
                    <a:gd name="connsiteX4-8649" fmla="*/ 1078461 w 1244499"/>
                    <a:gd name="connsiteY4-8650" fmla="*/ 691096 h 2247449"/>
                    <a:gd name="connsiteX5-8651" fmla="*/ 1147297 w 1244499"/>
                    <a:gd name="connsiteY5-8652" fmla="*/ 1146404 h 2247449"/>
                    <a:gd name="connsiteX6-8653" fmla="*/ 1116191 w 1244499"/>
                    <a:gd name="connsiteY6-8654" fmla="*/ 1454978 h 2247449"/>
                    <a:gd name="connsiteX7-8655" fmla="*/ 1095238 w 1244499"/>
                    <a:gd name="connsiteY7-8656" fmla="*/ 1536466 h 2247449"/>
                    <a:gd name="connsiteX8-8657" fmla="*/ 1114821 w 1244499"/>
                    <a:gd name="connsiteY8-8658" fmla="*/ 1581608 h 2247449"/>
                    <a:gd name="connsiteX9-8659" fmla="*/ 1136505 w 1244499"/>
                    <a:gd name="connsiteY9-8660" fmla="*/ 1647781 h 2247449"/>
                    <a:gd name="connsiteX10-8661" fmla="*/ 1138498 w 1244499"/>
                    <a:gd name="connsiteY10-8662" fmla="*/ 1657464 h 2247449"/>
                    <a:gd name="connsiteX11-8663" fmla="*/ 1162514 w 1244499"/>
                    <a:gd name="connsiteY11-8664" fmla="*/ 1711843 h 2247449"/>
                    <a:gd name="connsiteX12-8665" fmla="*/ 1244499 w 1244499"/>
                    <a:gd name="connsiteY12-8666" fmla="*/ 2173235 h 2247449"/>
                    <a:gd name="connsiteX13-8667" fmla="*/ 1242909 w 1244499"/>
                    <a:gd name="connsiteY13-8668" fmla="*/ 2247449 h 2247449"/>
                    <a:gd name="connsiteX14-8669" fmla="*/ 1178877 w 1244499"/>
                    <a:gd name="connsiteY14-8670" fmla="*/ 2232296 h 2247449"/>
                    <a:gd name="connsiteX15-8671" fmla="*/ 968755 w 1244499"/>
                    <a:gd name="connsiteY15-8672" fmla="*/ 2129946 h 2247449"/>
                    <a:gd name="connsiteX16-8673" fmla="*/ 910550 w 1244499"/>
                    <a:gd name="connsiteY16-8674" fmla="*/ 2094586 h 2247449"/>
                    <a:gd name="connsiteX17-8675" fmla="*/ 854469 w 1244499"/>
                    <a:gd name="connsiteY17-8676" fmla="*/ 2101711 h 2247449"/>
                    <a:gd name="connsiteX18-8677" fmla="*/ 660123 w 1244499"/>
                    <a:gd name="connsiteY18-8678" fmla="*/ 2111525 h 2247449"/>
                    <a:gd name="connsiteX19-8679" fmla="*/ 465776 w 1244499"/>
                    <a:gd name="connsiteY19-8680" fmla="*/ 2101711 h 2247449"/>
                    <a:gd name="connsiteX20-8681" fmla="*/ 409696 w 1244499"/>
                    <a:gd name="connsiteY20-8682" fmla="*/ 2094586 h 2247449"/>
                    <a:gd name="connsiteX21-8683" fmla="*/ 342212 w 1244499"/>
                    <a:gd name="connsiteY21-8684" fmla="*/ 2088188 h 2247449"/>
                    <a:gd name="connsiteX22-8685" fmla="*/ 38224 w 1244499"/>
                    <a:gd name="connsiteY22-8686" fmla="*/ 2224166 h 2247449"/>
                    <a:gd name="connsiteX23-8687" fmla="*/ 0 w 1244499"/>
                    <a:gd name="connsiteY23-8688" fmla="*/ 2204754 h 2247449"/>
                    <a:gd name="connsiteX24-8689" fmla="*/ 187782 w 1244499"/>
                    <a:gd name="connsiteY24-8690" fmla="*/ 2121098 h 2247449"/>
                    <a:gd name="connsiteX25-8691" fmla="*/ 378954 w 1244499"/>
                    <a:gd name="connsiteY25-8692" fmla="*/ 2045067 h 2247449"/>
                    <a:gd name="connsiteX26-8693" fmla="*/ 589854 w 1244499"/>
                    <a:gd name="connsiteY26-8694" fmla="*/ 2069586 h 2247449"/>
                    <a:gd name="connsiteX27-8695" fmla="*/ 775672 w 1244499"/>
                    <a:gd name="connsiteY27-8696" fmla="*/ 2057211 h 2247449"/>
                    <a:gd name="connsiteX28-8697" fmla="*/ 902224 w 1244499"/>
                    <a:gd name="connsiteY28-8698" fmla="*/ 2039839 h 2247449"/>
                    <a:gd name="connsiteX29-8699" fmla="*/ 1126229 w 1244499"/>
                    <a:gd name="connsiteY29-8700" fmla="*/ 2156893 h 2247449"/>
                    <a:gd name="connsiteX30-8701" fmla="*/ 1187045 w 1244499"/>
                    <a:gd name="connsiteY30-8702" fmla="*/ 2168310 h 2247449"/>
                    <a:gd name="connsiteX31-8703" fmla="*/ 1127487 w 1244499"/>
                    <a:gd name="connsiteY31-8704" fmla="*/ 1760158 h 2247449"/>
                    <a:gd name="connsiteX32-8705" fmla="*/ 1067838 w 1244499"/>
                    <a:gd name="connsiteY32-8706" fmla="*/ 1609392 h 2247449"/>
                    <a:gd name="connsiteX33-8707" fmla="*/ 1025330 w 1244499"/>
                    <a:gd name="connsiteY33-8708" fmla="*/ 1527500 h 2247449"/>
                    <a:gd name="connsiteX34-8709" fmla="*/ 1048997 w 1244499"/>
                    <a:gd name="connsiteY34-8710" fmla="*/ 1483374 h 2247449"/>
                    <a:gd name="connsiteX35-8711" fmla="*/ 1067814 w 1244499"/>
                    <a:gd name="connsiteY35-8712" fmla="*/ 1387687 h 2247449"/>
                    <a:gd name="connsiteX36-8713" fmla="*/ 1094649 w 1244499"/>
                    <a:gd name="connsiteY36-8714" fmla="*/ 1073029 h 2247449"/>
                    <a:gd name="connsiteX37-8715" fmla="*/ 1012998 w 1244499"/>
                    <a:gd name="connsiteY37-8716" fmla="*/ 640031 h 2247449"/>
                    <a:gd name="connsiteX38-8717" fmla="*/ 952514 w 1244499"/>
                    <a:gd name="connsiteY38-8718" fmla="*/ 457877 h 2247449"/>
                    <a:gd name="connsiteX39-8719" fmla="*/ 668121 w 1244499"/>
                    <a:gd name="connsiteY39-8720" fmla="*/ 69941 h 2247449"/>
                    <a:gd name="connsiteX40-8721" fmla="*/ 616288 w 1244499"/>
                    <a:gd name="connsiteY40-8722" fmla="*/ 38 h 2247449"/>
                    <a:gd name="connsiteX0-8723" fmla="*/ 616288 w 1244499"/>
                    <a:gd name="connsiteY0-8724" fmla="*/ 38 h 2247449"/>
                    <a:gd name="connsiteX1-8725" fmla="*/ 671722 w 1244499"/>
                    <a:gd name="connsiteY1-8726" fmla="*/ 39090 h 2247449"/>
                    <a:gd name="connsiteX2-8727" fmla="*/ 767190 w 1244499"/>
                    <a:gd name="connsiteY2-8728" fmla="*/ 94161 h 2247449"/>
                    <a:gd name="connsiteX3-8729" fmla="*/ 1056907 w 1244499"/>
                    <a:gd name="connsiteY3-8730" fmla="*/ 627034 h 2247449"/>
                    <a:gd name="connsiteX4-8731" fmla="*/ 1078461 w 1244499"/>
                    <a:gd name="connsiteY4-8732" fmla="*/ 691096 h 2247449"/>
                    <a:gd name="connsiteX5-8733" fmla="*/ 1147297 w 1244499"/>
                    <a:gd name="connsiteY5-8734" fmla="*/ 1146404 h 2247449"/>
                    <a:gd name="connsiteX6-8735" fmla="*/ 1116191 w 1244499"/>
                    <a:gd name="connsiteY6-8736" fmla="*/ 1454978 h 2247449"/>
                    <a:gd name="connsiteX7-8737" fmla="*/ 1095238 w 1244499"/>
                    <a:gd name="connsiteY7-8738" fmla="*/ 1536466 h 2247449"/>
                    <a:gd name="connsiteX8-8739" fmla="*/ 1114821 w 1244499"/>
                    <a:gd name="connsiteY8-8740" fmla="*/ 1581608 h 2247449"/>
                    <a:gd name="connsiteX9-8741" fmla="*/ 1136505 w 1244499"/>
                    <a:gd name="connsiteY9-8742" fmla="*/ 1647781 h 2247449"/>
                    <a:gd name="connsiteX10-8743" fmla="*/ 1138498 w 1244499"/>
                    <a:gd name="connsiteY10-8744" fmla="*/ 1657464 h 2247449"/>
                    <a:gd name="connsiteX11-8745" fmla="*/ 1162514 w 1244499"/>
                    <a:gd name="connsiteY11-8746" fmla="*/ 1711843 h 2247449"/>
                    <a:gd name="connsiteX12-8747" fmla="*/ 1244499 w 1244499"/>
                    <a:gd name="connsiteY12-8748" fmla="*/ 2173235 h 2247449"/>
                    <a:gd name="connsiteX13-8749" fmla="*/ 1242909 w 1244499"/>
                    <a:gd name="connsiteY13-8750" fmla="*/ 2247449 h 2247449"/>
                    <a:gd name="connsiteX14-8751" fmla="*/ 1178877 w 1244499"/>
                    <a:gd name="connsiteY14-8752" fmla="*/ 2232296 h 2247449"/>
                    <a:gd name="connsiteX15-8753" fmla="*/ 968755 w 1244499"/>
                    <a:gd name="connsiteY15-8754" fmla="*/ 2129946 h 2247449"/>
                    <a:gd name="connsiteX16-8755" fmla="*/ 910550 w 1244499"/>
                    <a:gd name="connsiteY16-8756" fmla="*/ 2094586 h 2247449"/>
                    <a:gd name="connsiteX17-8757" fmla="*/ 854469 w 1244499"/>
                    <a:gd name="connsiteY17-8758" fmla="*/ 2101711 h 2247449"/>
                    <a:gd name="connsiteX18-8759" fmla="*/ 660123 w 1244499"/>
                    <a:gd name="connsiteY18-8760" fmla="*/ 2111525 h 2247449"/>
                    <a:gd name="connsiteX19-8761" fmla="*/ 465776 w 1244499"/>
                    <a:gd name="connsiteY19-8762" fmla="*/ 2101711 h 2247449"/>
                    <a:gd name="connsiteX20-8763" fmla="*/ 409696 w 1244499"/>
                    <a:gd name="connsiteY20-8764" fmla="*/ 2094586 h 2247449"/>
                    <a:gd name="connsiteX21-8765" fmla="*/ 342212 w 1244499"/>
                    <a:gd name="connsiteY21-8766" fmla="*/ 2088188 h 2247449"/>
                    <a:gd name="connsiteX22-8767" fmla="*/ 38224 w 1244499"/>
                    <a:gd name="connsiteY22-8768" fmla="*/ 2224166 h 2247449"/>
                    <a:gd name="connsiteX23-8769" fmla="*/ 0 w 1244499"/>
                    <a:gd name="connsiteY23-8770" fmla="*/ 2204754 h 2247449"/>
                    <a:gd name="connsiteX24-8771" fmla="*/ 187782 w 1244499"/>
                    <a:gd name="connsiteY24-8772" fmla="*/ 2121098 h 2247449"/>
                    <a:gd name="connsiteX25-8773" fmla="*/ 378954 w 1244499"/>
                    <a:gd name="connsiteY25-8774" fmla="*/ 2045067 h 2247449"/>
                    <a:gd name="connsiteX26-8775" fmla="*/ 589854 w 1244499"/>
                    <a:gd name="connsiteY26-8776" fmla="*/ 2069586 h 2247449"/>
                    <a:gd name="connsiteX27-8777" fmla="*/ 775672 w 1244499"/>
                    <a:gd name="connsiteY27-8778" fmla="*/ 2057211 h 2247449"/>
                    <a:gd name="connsiteX28-8779" fmla="*/ 902224 w 1244499"/>
                    <a:gd name="connsiteY28-8780" fmla="*/ 2039839 h 2247449"/>
                    <a:gd name="connsiteX29-8781" fmla="*/ 1126229 w 1244499"/>
                    <a:gd name="connsiteY29-8782" fmla="*/ 2156893 h 2247449"/>
                    <a:gd name="connsiteX30-8783" fmla="*/ 1187045 w 1244499"/>
                    <a:gd name="connsiteY30-8784" fmla="*/ 2168310 h 2247449"/>
                    <a:gd name="connsiteX31-8785" fmla="*/ 1127487 w 1244499"/>
                    <a:gd name="connsiteY31-8786" fmla="*/ 1760158 h 2247449"/>
                    <a:gd name="connsiteX32-8787" fmla="*/ 1067838 w 1244499"/>
                    <a:gd name="connsiteY32-8788" fmla="*/ 1609392 h 2247449"/>
                    <a:gd name="connsiteX33-8789" fmla="*/ 1025330 w 1244499"/>
                    <a:gd name="connsiteY33-8790" fmla="*/ 1527500 h 2247449"/>
                    <a:gd name="connsiteX34-8791" fmla="*/ 1048997 w 1244499"/>
                    <a:gd name="connsiteY34-8792" fmla="*/ 1483374 h 2247449"/>
                    <a:gd name="connsiteX35-8793" fmla="*/ 1067814 w 1244499"/>
                    <a:gd name="connsiteY35-8794" fmla="*/ 1387687 h 2247449"/>
                    <a:gd name="connsiteX36-8795" fmla="*/ 1094649 w 1244499"/>
                    <a:gd name="connsiteY36-8796" fmla="*/ 1073029 h 2247449"/>
                    <a:gd name="connsiteX37-8797" fmla="*/ 1012998 w 1244499"/>
                    <a:gd name="connsiteY37-8798" fmla="*/ 640031 h 2247449"/>
                    <a:gd name="connsiteX38-8799" fmla="*/ 952514 w 1244499"/>
                    <a:gd name="connsiteY38-8800" fmla="*/ 457877 h 2247449"/>
                    <a:gd name="connsiteX39-8801" fmla="*/ 668121 w 1244499"/>
                    <a:gd name="connsiteY39-8802" fmla="*/ 69941 h 2247449"/>
                    <a:gd name="connsiteX40-8803" fmla="*/ 616288 w 1244499"/>
                    <a:gd name="connsiteY40-8804" fmla="*/ 38 h 2247449"/>
                    <a:gd name="connsiteX0-8805" fmla="*/ 616288 w 1244499"/>
                    <a:gd name="connsiteY0-8806" fmla="*/ 38 h 2247449"/>
                    <a:gd name="connsiteX1-8807" fmla="*/ 671722 w 1244499"/>
                    <a:gd name="connsiteY1-8808" fmla="*/ 39090 h 2247449"/>
                    <a:gd name="connsiteX2-8809" fmla="*/ 767190 w 1244499"/>
                    <a:gd name="connsiteY2-8810" fmla="*/ 94161 h 2247449"/>
                    <a:gd name="connsiteX3-8811" fmla="*/ 1056907 w 1244499"/>
                    <a:gd name="connsiteY3-8812" fmla="*/ 627034 h 2247449"/>
                    <a:gd name="connsiteX4-8813" fmla="*/ 1078461 w 1244499"/>
                    <a:gd name="connsiteY4-8814" fmla="*/ 691096 h 2247449"/>
                    <a:gd name="connsiteX5-8815" fmla="*/ 1147297 w 1244499"/>
                    <a:gd name="connsiteY5-8816" fmla="*/ 1146404 h 2247449"/>
                    <a:gd name="connsiteX6-8817" fmla="*/ 1116191 w 1244499"/>
                    <a:gd name="connsiteY6-8818" fmla="*/ 1454978 h 2247449"/>
                    <a:gd name="connsiteX7-8819" fmla="*/ 1095238 w 1244499"/>
                    <a:gd name="connsiteY7-8820" fmla="*/ 1536466 h 2247449"/>
                    <a:gd name="connsiteX8-8821" fmla="*/ 1114821 w 1244499"/>
                    <a:gd name="connsiteY8-8822" fmla="*/ 1581608 h 2247449"/>
                    <a:gd name="connsiteX9-8823" fmla="*/ 1136505 w 1244499"/>
                    <a:gd name="connsiteY9-8824" fmla="*/ 1647781 h 2247449"/>
                    <a:gd name="connsiteX10-8825" fmla="*/ 1138498 w 1244499"/>
                    <a:gd name="connsiteY10-8826" fmla="*/ 1657464 h 2247449"/>
                    <a:gd name="connsiteX11-8827" fmla="*/ 1162514 w 1244499"/>
                    <a:gd name="connsiteY11-8828" fmla="*/ 1711843 h 2247449"/>
                    <a:gd name="connsiteX12-8829" fmla="*/ 1244499 w 1244499"/>
                    <a:gd name="connsiteY12-8830" fmla="*/ 2173235 h 2247449"/>
                    <a:gd name="connsiteX13-8831" fmla="*/ 1242909 w 1244499"/>
                    <a:gd name="connsiteY13-8832" fmla="*/ 2247449 h 2247449"/>
                    <a:gd name="connsiteX14-8833" fmla="*/ 1178877 w 1244499"/>
                    <a:gd name="connsiteY14-8834" fmla="*/ 2232296 h 2247449"/>
                    <a:gd name="connsiteX15-8835" fmla="*/ 968755 w 1244499"/>
                    <a:gd name="connsiteY15-8836" fmla="*/ 2129946 h 2247449"/>
                    <a:gd name="connsiteX16-8837" fmla="*/ 910550 w 1244499"/>
                    <a:gd name="connsiteY16-8838" fmla="*/ 2094586 h 2247449"/>
                    <a:gd name="connsiteX17-8839" fmla="*/ 854469 w 1244499"/>
                    <a:gd name="connsiteY17-8840" fmla="*/ 2101711 h 2247449"/>
                    <a:gd name="connsiteX18-8841" fmla="*/ 660123 w 1244499"/>
                    <a:gd name="connsiteY18-8842" fmla="*/ 2111525 h 2247449"/>
                    <a:gd name="connsiteX19-8843" fmla="*/ 465776 w 1244499"/>
                    <a:gd name="connsiteY19-8844" fmla="*/ 2101711 h 2247449"/>
                    <a:gd name="connsiteX20-8845" fmla="*/ 409696 w 1244499"/>
                    <a:gd name="connsiteY20-8846" fmla="*/ 2094586 h 2247449"/>
                    <a:gd name="connsiteX21-8847" fmla="*/ 342212 w 1244499"/>
                    <a:gd name="connsiteY21-8848" fmla="*/ 2088188 h 2247449"/>
                    <a:gd name="connsiteX22-8849" fmla="*/ 38224 w 1244499"/>
                    <a:gd name="connsiteY22-8850" fmla="*/ 2224166 h 2247449"/>
                    <a:gd name="connsiteX23-8851" fmla="*/ 0 w 1244499"/>
                    <a:gd name="connsiteY23-8852" fmla="*/ 2204754 h 2247449"/>
                    <a:gd name="connsiteX24-8853" fmla="*/ 187782 w 1244499"/>
                    <a:gd name="connsiteY24-8854" fmla="*/ 2121098 h 2247449"/>
                    <a:gd name="connsiteX25-8855" fmla="*/ 378954 w 1244499"/>
                    <a:gd name="connsiteY25-8856" fmla="*/ 2045067 h 2247449"/>
                    <a:gd name="connsiteX26-8857" fmla="*/ 589854 w 1244499"/>
                    <a:gd name="connsiteY26-8858" fmla="*/ 2069586 h 2247449"/>
                    <a:gd name="connsiteX27-8859" fmla="*/ 775672 w 1244499"/>
                    <a:gd name="connsiteY27-8860" fmla="*/ 2057211 h 2247449"/>
                    <a:gd name="connsiteX28-8861" fmla="*/ 902224 w 1244499"/>
                    <a:gd name="connsiteY28-8862" fmla="*/ 2039839 h 2247449"/>
                    <a:gd name="connsiteX29-8863" fmla="*/ 1126229 w 1244499"/>
                    <a:gd name="connsiteY29-8864" fmla="*/ 2156893 h 2247449"/>
                    <a:gd name="connsiteX30-8865" fmla="*/ 1187045 w 1244499"/>
                    <a:gd name="connsiteY30-8866" fmla="*/ 2168310 h 2247449"/>
                    <a:gd name="connsiteX31-8867" fmla="*/ 1127487 w 1244499"/>
                    <a:gd name="connsiteY31-8868" fmla="*/ 1760158 h 2247449"/>
                    <a:gd name="connsiteX32-8869" fmla="*/ 1067838 w 1244499"/>
                    <a:gd name="connsiteY32-8870" fmla="*/ 1609392 h 2247449"/>
                    <a:gd name="connsiteX33-8871" fmla="*/ 1025330 w 1244499"/>
                    <a:gd name="connsiteY33-8872" fmla="*/ 1527500 h 2247449"/>
                    <a:gd name="connsiteX34-8873" fmla="*/ 1048997 w 1244499"/>
                    <a:gd name="connsiteY34-8874" fmla="*/ 1483374 h 2247449"/>
                    <a:gd name="connsiteX35-8875" fmla="*/ 1067814 w 1244499"/>
                    <a:gd name="connsiteY35-8876" fmla="*/ 1387687 h 2247449"/>
                    <a:gd name="connsiteX36-8877" fmla="*/ 1094649 w 1244499"/>
                    <a:gd name="connsiteY36-8878" fmla="*/ 1073029 h 2247449"/>
                    <a:gd name="connsiteX37-8879" fmla="*/ 1012998 w 1244499"/>
                    <a:gd name="connsiteY37-8880" fmla="*/ 640031 h 2247449"/>
                    <a:gd name="connsiteX38-8881" fmla="*/ 952514 w 1244499"/>
                    <a:gd name="connsiteY38-8882" fmla="*/ 457877 h 2247449"/>
                    <a:gd name="connsiteX39-8883" fmla="*/ 668121 w 1244499"/>
                    <a:gd name="connsiteY39-8884" fmla="*/ 69941 h 2247449"/>
                    <a:gd name="connsiteX40-8885" fmla="*/ 616288 w 1244499"/>
                    <a:gd name="connsiteY40-8886" fmla="*/ 38 h 2247449"/>
                    <a:gd name="connsiteX0-8887" fmla="*/ 616288 w 1244499"/>
                    <a:gd name="connsiteY0-8888" fmla="*/ 44 h 2247455"/>
                    <a:gd name="connsiteX1-8889" fmla="*/ 662110 w 1244499"/>
                    <a:gd name="connsiteY1-8890" fmla="*/ 34532 h 2247455"/>
                    <a:gd name="connsiteX2-8891" fmla="*/ 767190 w 1244499"/>
                    <a:gd name="connsiteY2-8892" fmla="*/ 94167 h 2247455"/>
                    <a:gd name="connsiteX3-8893" fmla="*/ 1056907 w 1244499"/>
                    <a:gd name="connsiteY3-8894" fmla="*/ 627040 h 2247455"/>
                    <a:gd name="connsiteX4-8895" fmla="*/ 1078461 w 1244499"/>
                    <a:gd name="connsiteY4-8896" fmla="*/ 691102 h 2247455"/>
                    <a:gd name="connsiteX5-8897" fmla="*/ 1147297 w 1244499"/>
                    <a:gd name="connsiteY5-8898" fmla="*/ 1146410 h 2247455"/>
                    <a:gd name="connsiteX6-8899" fmla="*/ 1116191 w 1244499"/>
                    <a:gd name="connsiteY6-8900" fmla="*/ 1454984 h 2247455"/>
                    <a:gd name="connsiteX7-8901" fmla="*/ 1095238 w 1244499"/>
                    <a:gd name="connsiteY7-8902" fmla="*/ 1536472 h 2247455"/>
                    <a:gd name="connsiteX8-8903" fmla="*/ 1114821 w 1244499"/>
                    <a:gd name="connsiteY8-8904" fmla="*/ 1581614 h 2247455"/>
                    <a:gd name="connsiteX9-8905" fmla="*/ 1136505 w 1244499"/>
                    <a:gd name="connsiteY9-8906" fmla="*/ 1647787 h 2247455"/>
                    <a:gd name="connsiteX10-8907" fmla="*/ 1138498 w 1244499"/>
                    <a:gd name="connsiteY10-8908" fmla="*/ 1657470 h 2247455"/>
                    <a:gd name="connsiteX11-8909" fmla="*/ 1162514 w 1244499"/>
                    <a:gd name="connsiteY11-8910" fmla="*/ 1711849 h 2247455"/>
                    <a:gd name="connsiteX12-8911" fmla="*/ 1244499 w 1244499"/>
                    <a:gd name="connsiteY12-8912" fmla="*/ 2173241 h 2247455"/>
                    <a:gd name="connsiteX13-8913" fmla="*/ 1242909 w 1244499"/>
                    <a:gd name="connsiteY13-8914" fmla="*/ 2247455 h 2247455"/>
                    <a:gd name="connsiteX14-8915" fmla="*/ 1178877 w 1244499"/>
                    <a:gd name="connsiteY14-8916" fmla="*/ 2232302 h 2247455"/>
                    <a:gd name="connsiteX15-8917" fmla="*/ 968755 w 1244499"/>
                    <a:gd name="connsiteY15-8918" fmla="*/ 2129952 h 2247455"/>
                    <a:gd name="connsiteX16-8919" fmla="*/ 910550 w 1244499"/>
                    <a:gd name="connsiteY16-8920" fmla="*/ 2094592 h 2247455"/>
                    <a:gd name="connsiteX17-8921" fmla="*/ 854469 w 1244499"/>
                    <a:gd name="connsiteY17-8922" fmla="*/ 2101717 h 2247455"/>
                    <a:gd name="connsiteX18-8923" fmla="*/ 660123 w 1244499"/>
                    <a:gd name="connsiteY18-8924" fmla="*/ 2111531 h 2247455"/>
                    <a:gd name="connsiteX19-8925" fmla="*/ 465776 w 1244499"/>
                    <a:gd name="connsiteY19-8926" fmla="*/ 2101717 h 2247455"/>
                    <a:gd name="connsiteX20-8927" fmla="*/ 409696 w 1244499"/>
                    <a:gd name="connsiteY20-8928" fmla="*/ 2094592 h 2247455"/>
                    <a:gd name="connsiteX21-8929" fmla="*/ 342212 w 1244499"/>
                    <a:gd name="connsiteY21-8930" fmla="*/ 2088194 h 2247455"/>
                    <a:gd name="connsiteX22-8931" fmla="*/ 38224 w 1244499"/>
                    <a:gd name="connsiteY22-8932" fmla="*/ 2224172 h 2247455"/>
                    <a:gd name="connsiteX23-8933" fmla="*/ 0 w 1244499"/>
                    <a:gd name="connsiteY23-8934" fmla="*/ 2204760 h 2247455"/>
                    <a:gd name="connsiteX24-8935" fmla="*/ 187782 w 1244499"/>
                    <a:gd name="connsiteY24-8936" fmla="*/ 2121104 h 2247455"/>
                    <a:gd name="connsiteX25-8937" fmla="*/ 378954 w 1244499"/>
                    <a:gd name="connsiteY25-8938" fmla="*/ 2045073 h 2247455"/>
                    <a:gd name="connsiteX26-8939" fmla="*/ 589854 w 1244499"/>
                    <a:gd name="connsiteY26-8940" fmla="*/ 2069592 h 2247455"/>
                    <a:gd name="connsiteX27-8941" fmla="*/ 775672 w 1244499"/>
                    <a:gd name="connsiteY27-8942" fmla="*/ 2057217 h 2247455"/>
                    <a:gd name="connsiteX28-8943" fmla="*/ 902224 w 1244499"/>
                    <a:gd name="connsiteY28-8944" fmla="*/ 2039845 h 2247455"/>
                    <a:gd name="connsiteX29-8945" fmla="*/ 1126229 w 1244499"/>
                    <a:gd name="connsiteY29-8946" fmla="*/ 2156899 h 2247455"/>
                    <a:gd name="connsiteX30-8947" fmla="*/ 1187045 w 1244499"/>
                    <a:gd name="connsiteY30-8948" fmla="*/ 2168316 h 2247455"/>
                    <a:gd name="connsiteX31-8949" fmla="*/ 1127487 w 1244499"/>
                    <a:gd name="connsiteY31-8950" fmla="*/ 1760164 h 2247455"/>
                    <a:gd name="connsiteX32-8951" fmla="*/ 1067838 w 1244499"/>
                    <a:gd name="connsiteY32-8952" fmla="*/ 1609398 h 2247455"/>
                    <a:gd name="connsiteX33-8953" fmla="*/ 1025330 w 1244499"/>
                    <a:gd name="connsiteY33-8954" fmla="*/ 1527506 h 2247455"/>
                    <a:gd name="connsiteX34-8955" fmla="*/ 1048997 w 1244499"/>
                    <a:gd name="connsiteY34-8956" fmla="*/ 1483380 h 2247455"/>
                    <a:gd name="connsiteX35-8957" fmla="*/ 1067814 w 1244499"/>
                    <a:gd name="connsiteY35-8958" fmla="*/ 1387693 h 2247455"/>
                    <a:gd name="connsiteX36-8959" fmla="*/ 1094649 w 1244499"/>
                    <a:gd name="connsiteY36-8960" fmla="*/ 1073035 h 2247455"/>
                    <a:gd name="connsiteX37-8961" fmla="*/ 1012998 w 1244499"/>
                    <a:gd name="connsiteY37-8962" fmla="*/ 640037 h 2247455"/>
                    <a:gd name="connsiteX38-8963" fmla="*/ 952514 w 1244499"/>
                    <a:gd name="connsiteY38-8964" fmla="*/ 457883 h 2247455"/>
                    <a:gd name="connsiteX39-8965" fmla="*/ 668121 w 1244499"/>
                    <a:gd name="connsiteY39-8966" fmla="*/ 69947 h 2247455"/>
                    <a:gd name="connsiteX40-8967" fmla="*/ 616288 w 1244499"/>
                    <a:gd name="connsiteY40-8968" fmla="*/ 44 h 2247455"/>
                    <a:gd name="connsiteX0-8969" fmla="*/ 616288 w 1244499"/>
                    <a:gd name="connsiteY0-8970" fmla="*/ 40 h 2247451"/>
                    <a:gd name="connsiteX1-8971" fmla="*/ 662110 w 1244499"/>
                    <a:gd name="connsiteY1-8972" fmla="*/ 34528 h 2247451"/>
                    <a:gd name="connsiteX2-8973" fmla="*/ 767190 w 1244499"/>
                    <a:gd name="connsiteY2-8974" fmla="*/ 94163 h 2247451"/>
                    <a:gd name="connsiteX3-8975" fmla="*/ 1056907 w 1244499"/>
                    <a:gd name="connsiteY3-8976" fmla="*/ 627036 h 2247451"/>
                    <a:gd name="connsiteX4-8977" fmla="*/ 1078461 w 1244499"/>
                    <a:gd name="connsiteY4-8978" fmla="*/ 691098 h 2247451"/>
                    <a:gd name="connsiteX5-8979" fmla="*/ 1147297 w 1244499"/>
                    <a:gd name="connsiteY5-8980" fmla="*/ 1146406 h 2247451"/>
                    <a:gd name="connsiteX6-8981" fmla="*/ 1116191 w 1244499"/>
                    <a:gd name="connsiteY6-8982" fmla="*/ 1454980 h 2247451"/>
                    <a:gd name="connsiteX7-8983" fmla="*/ 1095238 w 1244499"/>
                    <a:gd name="connsiteY7-8984" fmla="*/ 1536468 h 2247451"/>
                    <a:gd name="connsiteX8-8985" fmla="*/ 1114821 w 1244499"/>
                    <a:gd name="connsiteY8-8986" fmla="*/ 1581610 h 2247451"/>
                    <a:gd name="connsiteX9-8987" fmla="*/ 1136505 w 1244499"/>
                    <a:gd name="connsiteY9-8988" fmla="*/ 1647783 h 2247451"/>
                    <a:gd name="connsiteX10-8989" fmla="*/ 1138498 w 1244499"/>
                    <a:gd name="connsiteY10-8990" fmla="*/ 1657466 h 2247451"/>
                    <a:gd name="connsiteX11-8991" fmla="*/ 1162514 w 1244499"/>
                    <a:gd name="connsiteY11-8992" fmla="*/ 1711845 h 2247451"/>
                    <a:gd name="connsiteX12-8993" fmla="*/ 1244499 w 1244499"/>
                    <a:gd name="connsiteY12-8994" fmla="*/ 2173237 h 2247451"/>
                    <a:gd name="connsiteX13-8995" fmla="*/ 1242909 w 1244499"/>
                    <a:gd name="connsiteY13-8996" fmla="*/ 2247451 h 2247451"/>
                    <a:gd name="connsiteX14-8997" fmla="*/ 1178877 w 1244499"/>
                    <a:gd name="connsiteY14-8998" fmla="*/ 2232298 h 2247451"/>
                    <a:gd name="connsiteX15-8999" fmla="*/ 968755 w 1244499"/>
                    <a:gd name="connsiteY15-9000" fmla="*/ 2129948 h 2247451"/>
                    <a:gd name="connsiteX16-9001" fmla="*/ 910550 w 1244499"/>
                    <a:gd name="connsiteY16-9002" fmla="*/ 2094588 h 2247451"/>
                    <a:gd name="connsiteX17-9003" fmla="*/ 854469 w 1244499"/>
                    <a:gd name="connsiteY17-9004" fmla="*/ 2101713 h 2247451"/>
                    <a:gd name="connsiteX18-9005" fmla="*/ 660123 w 1244499"/>
                    <a:gd name="connsiteY18-9006" fmla="*/ 2111527 h 2247451"/>
                    <a:gd name="connsiteX19-9007" fmla="*/ 465776 w 1244499"/>
                    <a:gd name="connsiteY19-9008" fmla="*/ 2101713 h 2247451"/>
                    <a:gd name="connsiteX20-9009" fmla="*/ 409696 w 1244499"/>
                    <a:gd name="connsiteY20-9010" fmla="*/ 2094588 h 2247451"/>
                    <a:gd name="connsiteX21-9011" fmla="*/ 342212 w 1244499"/>
                    <a:gd name="connsiteY21-9012" fmla="*/ 2088190 h 2247451"/>
                    <a:gd name="connsiteX22-9013" fmla="*/ 38224 w 1244499"/>
                    <a:gd name="connsiteY22-9014" fmla="*/ 2224168 h 2247451"/>
                    <a:gd name="connsiteX23-9015" fmla="*/ 0 w 1244499"/>
                    <a:gd name="connsiteY23-9016" fmla="*/ 2204756 h 2247451"/>
                    <a:gd name="connsiteX24-9017" fmla="*/ 187782 w 1244499"/>
                    <a:gd name="connsiteY24-9018" fmla="*/ 2121100 h 2247451"/>
                    <a:gd name="connsiteX25-9019" fmla="*/ 378954 w 1244499"/>
                    <a:gd name="connsiteY25-9020" fmla="*/ 2045069 h 2247451"/>
                    <a:gd name="connsiteX26-9021" fmla="*/ 589854 w 1244499"/>
                    <a:gd name="connsiteY26-9022" fmla="*/ 2069588 h 2247451"/>
                    <a:gd name="connsiteX27-9023" fmla="*/ 775672 w 1244499"/>
                    <a:gd name="connsiteY27-9024" fmla="*/ 2057213 h 2247451"/>
                    <a:gd name="connsiteX28-9025" fmla="*/ 902224 w 1244499"/>
                    <a:gd name="connsiteY28-9026" fmla="*/ 2039841 h 2247451"/>
                    <a:gd name="connsiteX29-9027" fmla="*/ 1126229 w 1244499"/>
                    <a:gd name="connsiteY29-9028" fmla="*/ 2156895 h 2247451"/>
                    <a:gd name="connsiteX30-9029" fmla="*/ 1187045 w 1244499"/>
                    <a:gd name="connsiteY30-9030" fmla="*/ 2168312 h 2247451"/>
                    <a:gd name="connsiteX31-9031" fmla="*/ 1127487 w 1244499"/>
                    <a:gd name="connsiteY31-9032" fmla="*/ 1760160 h 2247451"/>
                    <a:gd name="connsiteX32-9033" fmla="*/ 1067838 w 1244499"/>
                    <a:gd name="connsiteY32-9034" fmla="*/ 1609394 h 2247451"/>
                    <a:gd name="connsiteX33-9035" fmla="*/ 1025330 w 1244499"/>
                    <a:gd name="connsiteY33-9036" fmla="*/ 1527502 h 2247451"/>
                    <a:gd name="connsiteX34-9037" fmla="*/ 1048997 w 1244499"/>
                    <a:gd name="connsiteY34-9038" fmla="*/ 1483376 h 2247451"/>
                    <a:gd name="connsiteX35-9039" fmla="*/ 1067814 w 1244499"/>
                    <a:gd name="connsiteY35-9040" fmla="*/ 1387689 h 2247451"/>
                    <a:gd name="connsiteX36-9041" fmla="*/ 1094649 w 1244499"/>
                    <a:gd name="connsiteY36-9042" fmla="*/ 1073031 h 2247451"/>
                    <a:gd name="connsiteX37-9043" fmla="*/ 1012998 w 1244499"/>
                    <a:gd name="connsiteY37-9044" fmla="*/ 640033 h 2247451"/>
                    <a:gd name="connsiteX38-9045" fmla="*/ 952514 w 1244499"/>
                    <a:gd name="connsiteY38-9046" fmla="*/ 457879 h 2247451"/>
                    <a:gd name="connsiteX39-9047" fmla="*/ 668121 w 1244499"/>
                    <a:gd name="connsiteY39-9048" fmla="*/ 69943 h 2247451"/>
                    <a:gd name="connsiteX40-9049" fmla="*/ 616288 w 1244499"/>
                    <a:gd name="connsiteY40-9050" fmla="*/ 40 h 2247451"/>
                    <a:gd name="connsiteX0-9051" fmla="*/ 616288 w 1244499"/>
                    <a:gd name="connsiteY0-9052" fmla="*/ 40 h 2247451"/>
                    <a:gd name="connsiteX1-9053" fmla="*/ 662110 w 1244499"/>
                    <a:gd name="connsiteY1-9054" fmla="*/ 34528 h 2247451"/>
                    <a:gd name="connsiteX2-9055" fmla="*/ 767190 w 1244499"/>
                    <a:gd name="connsiteY2-9056" fmla="*/ 94163 h 2247451"/>
                    <a:gd name="connsiteX3-9057" fmla="*/ 1056907 w 1244499"/>
                    <a:gd name="connsiteY3-9058" fmla="*/ 627036 h 2247451"/>
                    <a:gd name="connsiteX4-9059" fmla="*/ 1078461 w 1244499"/>
                    <a:gd name="connsiteY4-9060" fmla="*/ 691098 h 2247451"/>
                    <a:gd name="connsiteX5-9061" fmla="*/ 1147297 w 1244499"/>
                    <a:gd name="connsiteY5-9062" fmla="*/ 1146406 h 2247451"/>
                    <a:gd name="connsiteX6-9063" fmla="*/ 1116191 w 1244499"/>
                    <a:gd name="connsiteY6-9064" fmla="*/ 1454980 h 2247451"/>
                    <a:gd name="connsiteX7-9065" fmla="*/ 1095238 w 1244499"/>
                    <a:gd name="connsiteY7-9066" fmla="*/ 1536468 h 2247451"/>
                    <a:gd name="connsiteX8-9067" fmla="*/ 1114821 w 1244499"/>
                    <a:gd name="connsiteY8-9068" fmla="*/ 1581610 h 2247451"/>
                    <a:gd name="connsiteX9-9069" fmla="*/ 1136505 w 1244499"/>
                    <a:gd name="connsiteY9-9070" fmla="*/ 1647783 h 2247451"/>
                    <a:gd name="connsiteX10-9071" fmla="*/ 1138498 w 1244499"/>
                    <a:gd name="connsiteY10-9072" fmla="*/ 1657466 h 2247451"/>
                    <a:gd name="connsiteX11-9073" fmla="*/ 1162514 w 1244499"/>
                    <a:gd name="connsiteY11-9074" fmla="*/ 1711845 h 2247451"/>
                    <a:gd name="connsiteX12-9075" fmla="*/ 1244499 w 1244499"/>
                    <a:gd name="connsiteY12-9076" fmla="*/ 2173237 h 2247451"/>
                    <a:gd name="connsiteX13-9077" fmla="*/ 1242909 w 1244499"/>
                    <a:gd name="connsiteY13-9078" fmla="*/ 2247451 h 2247451"/>
                    <a:gd name="connsiteX14-9079" fmla="*/ 1178877 w 1244499"/>
                    <a:gd name="connsiteY14-9080" fmla="*/ 2232298 h 2247451"/>
                    <a:gd name="connsiteX15-9081" fmla="*/ 968755 w 1244499"/>
                    <a:gd name="connsiteY15-9082" fmla="*/ 2129948 h 2247451"/>
                    <a:gd name="connsiteX16-9083" fmla="*/ 910550 w 1244499"/>
                    <a:gd name="connsiteY16-9084" fmla="*/ 2094588 h 2247451"/>
                    <a:gd name="connsiteX17-9085" fmla="*/ 854469 w 1244499"/>
                    <a:gd name="connsiteY17-9086" fmla="*/ 2101713 h 2247451"/>
                    <a:gd name="connsiteX18-9087" fmla="*/ 660123 w 1244499"/>
                    <a:gd name="connsiteY18-9088" fmla="*/ 2111527 h 2247451"/>
                    <a:gd name="connsiteX19-9089" fmla="*/ 465776 w 1244499"/>
                    <a:gd name="connsiteY19-9090" fmla="*/ 2101713 h 2247451"/>
                    <a:gd name="connsiteX20-9091" fmla="*/ 409696 w 1244499"/>
                    <a:gd name="connsiteY20-9092" fmla="*/ 2094588 h 2247451"/>
                    <a:gd name="connsiteX21-9093" fmla="*/ 342212 w 1244499"/>
                    <a:gd name="connsiteY21-9094" fmla="*/ 2088190 h 2247451"/>
                    <a:gd name="connsiteX22-9095" fmla="*/ 38224 w 1244499"/>
                    <a:gd name="connsiteY22-9096" fmla="*/ 2224168 h 2247451"/>
                    <a:gd name="connsiteX23-9097" fmla="*/ 0 w 1244499"/>
                    <a:gd name="connsiteY23-9098" fmla="*/ 2204756 h 2247451"/>
                    <a:gd name="connsiteX24-9099" fmla="*/ 187782 w 1244499"/>
                    <a:gd name="connsiteY24-9100" fmla="*/ 2121100 h 2247451"/>
                    <a:gd name="connsiteX25-9101" fmla="*/ 378954 w 1244499"/>
                    <a:gd name="connsiteY25-9102" fmla="*/ 2045069 h 2247451"/>
                    <a:gd name="connsiteX26-9103" fmla="*/ 589854 w 1244499"/>
                    <a:gd name="connsiteY26-9104" fmla="*/ 2069588 h 2247451"/>
                    <a:gd name="connsiteX27-9105" fmla="*/ 775672 w 1244499"/>
                    <a:gd name="connsiteY27-9106" fmla="*/ 2057213 h 2247451"/>
                    <a:gd name="connsiteX28-9107" fmla="*/ 902224 w 1244499"/>
                    <a:gd name="connsiteY28-9108" fmla="*/ 2039841 h 2247451"/>
                    <a:gd name="connsiteX29-9109" fmla="*/ 1126229 w 1244499"/>
                    <a:gd name="connsiteY29-9110" fmla="*/ 2156895 h 2247451"/>
                    <a:gd name="connsiteX30-9111" fmla="*/ 1187045 w 1244499"/>
                    <a:gd name="connsiteY30-9112" fmla="*/ 2168312 h 2247451"/>
                    <a:gd name="connsiteX31-9113" fmla="*/ 1127487 w 1244499"/>
                    <a:gd name="connsiteY31-9114" fmla="*/ 1760160 h 2247451"/>
                    <a:gd name="connsiteX32-9115" fmla="*/ 1067838 w 1244499"/>
                    <a:gd name="connsiteY32-9116" fmla="*/ 1609394 h 2247451"/>
                    <a:gd name="connsiteX33-9117" fmla="*/ 1025330 w 1244499"/>
                    <a:gd name="connsiteY33-9118" fmla="*/ 1527502 h 2247451"/>
                    <a:gd name="connsiteX34-9119" fmla="*/ 1048997 w 1244499"/>
                    <a:gd name="connsiteY34-9120" fmla="*/ 1483376 h 2247451"/>
                    <a:gd name="connsiteX35-9121" fmla="*/ 1067814 w 1244499"/>
                    <a:gd name="connsiteY35-9122" fmla="*/ 1387689 h 2247451"/>
                    <a:gd name="connsiteX36-9123" fmla="*/ 1094649 w 1244499"/>
                    <a:gd name="connsiteY36-9124" fmla="*/ 1073031 h 2247451"/>
                    <a:gd name="connsiteX37-9125" fmla="*/ 1012998 w 1244499"/>
                    <a:gd name="connsiteY37-9126" fmla="*/ 640033 h 2247451"/>
                    <a:gd name="connsiteX38-9127" fmla="*/ 952514 w 1244499"/>
                    <a:gd name="connsiteY38-9128" fmla="*/ 457879 h 2247451"/>
                    <a:gd name="connsiteX39-9129" fmla="*/ 668121 w 1244499"/>
                    <a:gd name="connsiteY39-9130" fmla="*/ 69943 h 2247451"/>
                    <a:gd name="connsiteX40-9131" fmla="*/ 616288 w 1244499"/>
                    <a:gd name="connsiteY40-9132" fmla="*/ 40 h 2247451"/>
                    <a:gd name="connsiteX0-9133" fmla="*/ 616288 w 1244499"/>
                    <a:gd name="connsiteY0-9134" fmla="*/ 0 h 2247411"/>
                    <a:gd name="connsiteX1-9135" fmla="*/ 767190 w 1244499"/>
                    <a:gd name="connsiteY1-9136" fmla="*/ 94123 h 2247411"/>
                    <a:gd name="connsiteX2-9137" fmla="*/ 1056907 w 1244499"/>
                    <a:gd name="connsiteY2-9138" fmla="*/ 626996 h 2247411"/>
                    <a:gd name="connsiteX3-9139" fmla="*/ 1078461 w 1244499"/>
                    <a:gd name="connsiteY3-9140" fmla="*/ 691058 h 2247411"/>
                    <a:gd name="connsiteX4-9141" fmla="*/ 1147297 w 1244499"/>
                    <a:gd name="connsiteY4-9142" fmla="*/ 1146366 h 2247411"/>
                    <a:gd name="connsiteX5-9143" fmla="*/ 1116191 w 1244499"/>
                    <a:gd name="connsiteY5-9144" fmla="*/ 1454940 h 2247411"/>
                    <a:gd name="connsiteX6-9145" fmla="*/ 1095238 w 1244499"/>
                    <a:gd name="connsiteY6-9146" fmla="*/ 1536428 h 2247411"/>
                    <a:gd name="connsiteX7-9147" fmla="*/ 1114821 w 1244499"/>
                    <a:gd name="connsiteY7-9148" fmla="*/ 1581570 h 2247411"/>
                    <a:gd name="connsiteX8-9149" fmla="*/ 1136505 w 1244499"/>
                    <a:gd name="connsiteY8-9150" fmla="*/ 1647743 h 2247411"/>
                    <a:gd name="connsiteX9-9151" fmla="*/ 1138498 w 1244499"/>
                    <a:gd name="connsiteY9-9152" fmla="*/ 1657426 h 2247411"/>
                    <a:gd name="connsiteX10-9153" fmla="*/ 1162514 w 1244499"/>
                    <a:gd name="connsiteY10-9154" fmla="*/ 1711805 h 2247411"/>
                    <a:gd name="connsiteX11-9155" fmla="*/ 1244499 w 1244499"/>
                    <a:gd name="connsiteY11-9156" fmla="*/ 2173197 h 2247411"/>
                    <a:gd name="connsiteX12-9157" fmla="*/ 1242909 w 1244499"/>
                    <a:gd name="connsiteY12-9158" fmla="*/ 2247411 h 2247411"/>
                    <a:gd name="connsiteX13-9159" fmla="*/ 1178877 w 1244499"/>
                    <a:gd name="connsiteY13-9160" fmla="*/ 2232258 h 2247411"/>
                    <a:gd name="connsiteX14-9161" fmla="*/ 968755 w 1244499"/>
                    <a:gd name="connsiteY14-9162" fmla="*/ 2129908 h 2247411"/>
                    <a:gd name="connsiteX15-9163" fmla="*/ 910550 w 1244499"/>
                    <a:gd name="connsiteY15-9164" fmla="*/ 2094548 h 2247411"/>
                    <a:gd name="connsiteX16-9165" fmla="*/ 854469 w 1244499"/>
                    <a:gd name="connsiteY16-9166" fmla="*/ 2101673 h 2247411"/>
                    <a:gd name="connsiteX17-9167" fmla="*/ 660123 w 1244499"/>
                    <a:gd name="connsiteY17-9168" fmla="*/ 2111487 h 2247411"/>
                    <a:gd name="connsiteX18-9169" fmla="*/ 465776 w 1244499"/>
                    <a:gd name="connsiteY18-9170" fmla="*/ 2101673 h 2247411"/>
                    <a:gd name="connsiteX19-9171" fmla="*/ 409696 w 1244499"/>
                    <a:gd name="connsiteY19-9172" fmla="*/ 2094548 h 2247411"/>
                    <a:gd name="connsiteX20-9173" fmla="*/ 342212 w 1244499"/>
                    <a:gd name="connsiteY20-9174" fmla="*/ 2088150 h 2247411"/>
                    <a:gd name="connsiteX21-9175" fmla="*/ 38224 w 1244499"/>
                    <a:gd name="connsiteY21-9176" fmla="*/ 2224128 h 2247411"/>
                    <a:gd name="connsiteX22-9177" fmla="*/ 0 w 1244499"/>
                    <a:gd name="connsiteY22-9178" fmla="*/ 2204716 h 2247411"/>
                    <a:gd name="connsiteX23-9179" fmla="*/ 187782 w 1244499"/>
                    <a:gd name="connsiteY23-9180" fmla="*/ 2121060 h 2247411"/>
                    <a:gd name="connsiteX24-9181" fmla="*/ 378954 w 1244499"/>
                    <a:gd name="connsiteY24-9182" fmla="*/ 2045029 h 2247411"/>
                    <a:gd name="connsiteX25-9183" fmla="*/ 589854 w 1244499"/>
                    <a:gd name="connsiteY25-9184" fmla="*/ 2069548 h 2247411"/>
                    <a:gd name="connsiteX26-9185" fmla="*/ 775672 w 1244499"/>
                    <a:gd name="connsiteY26-9186" fmla="*/ 2057173 h 2247411"/>
                    <a:gd name="connsiteX27-9187" fmla="*/ 902224 w 1244499"/>
                    <a:gd name="connsiteY27-9188" fmla="*/ 2039801 h 2247411"/>
                    <a:gd name="connsiteX28-9189" fmla="*/ 1126229 w 1244499"/>
                    <a:gd name="connsiteY28-9190" fmla="*/ 2156855 h 2247411"/>
                    <a:gd name="connsiteX29-9191" fmla="*/ 1187045 w 1244499"/>
                    <a:gd name="connsiteY29-9192" fmla="*/ 2168272 h 2247411"/>
                    <a:gd name="connsiteX30-9193" fmla="*/ 1127487 w 1244499"/>
                    <a:gd name="connsiteY30-9194" fmla="*/ 1760120 h 2247411"/>
                    <a:gd name="connsiteX31-9195" fmla="*/ 1067838 w 1244499"/>
                    <a:gd name="connsiteY31-9196" fmla="*/ 1609354 h 2247411"/>
                    <a:gd name="connsiteX32-9197" fmla="*/ 1025330 w 1244499"/>
                    <a:gd name="connsiteY32-9198" fmla="*/ 1527462 h 2247411"/>
                    <a:gd name="connsiteX33-9199" fmla="*/ 1048997 w 1244499"/>
                    <a:gd name="connsiteY33-9200" fmla="*/ 1483336 h 2247411"/>
                    <a:gd name="connsiteX34-9201" fmla="*/ 1067814 w 1244499"/>
                    <a:gd name="connsiteY34-9202" fmla="*/ 1387649 h 2247411"/>
                    <a:gd name="connsiteX35-9203" fmla="*/ 1094649 w 1244499"/>
                    <a:gd name="connsiteY35-9204" fmla="*/ 1072991 h 2247411"/>
                    <a:gd name="connsiteX36-9205" fmla="*/ 1012998 w 1244499"/>
                    <a:gd name="connsiteY36-9206" fmla="*/ 639993 h 2247411"/>
                    <a:gd name="connsiteX37-9207" fmla="*/ 952514 w 1244499"/>
                    <a:gd name="connsiteY37-9208" fmla="*/ 457839 h 2247411"/>
                    <a:gd name="connsiteX38-9209" fmla="*/ 668121 w 1244499"/>
                    <a:gd name="connsiteY38-9210" fmla="*/ 69903 h 2247411"/>
                    <a:gd name="connsiteX39-9211" fmla="*/ 616288 w 1244499"/>
                    <a:gd name="connsiteY39-9212" fmla="*/ 0 h 2247411"/>
                    <a:gd name="connsiteX0-9213" fmla="*/ 616288 w 1244499"/>
                    <a:gd name="connsiteY0-9214" fmla="*/ 0 h 2247411"/>
                    <a:gd name="connsiteX1-9215" fmla="*/ 767190 w 1244499"/>
                    <a:gd name="connsiteY1-9216" fmla="*/ 94123 h 2247411"/>
                    <a:gd name="connsiteX2-9217" fmla="*/ 1056907 w 1244499"/>
                    <a:gd name="connsiteY2-9218" fmla="*/ 626996 h 2247411"/>
                    <a:gd name="connsiteX3-9219" fmla="*/ 1078461 w 1244499"/>
                    <a:gd name="connsiteY3-9220" fmla="*/ 691058 h 2247411"/>
                    <a:gd name="connsiteX4-9221" fmla="*/ 1147297 w 1244499"/>
                    <a:gd name="connsiteY4-9222" fmla="*/ 1146366 h 2247411"/>
                    <a:gd name="connsiteX5-9223" fmla="*/ 1116191 w 1244499"/>
                    <a:gd name="connsiteY5-9224" fmla="*/ 1454940 h 2247411"/>
                    <a:gd name="connsiteX6-9225" fmla="*/ 1095238 w 1244499"/>
                    <a:gd name="connsiteY6-9226" fmla="*/ 1536428 h 2247411"/>
                    <a:gd name="connsiteX7-9227" fmla="*/ 1114821 w 1244499"/>
                    <a:gd name="connsiteY7-9228" fmla="*/ 1581570 h 2247411"/>
                    <a:gd name="connsiteX8-9229" fmla="*/ 1136505 w 1244499"/>
                    <a:gd name="connsiteY8-9230" fmla="*/ 1647743 h 2247411"/>
                    <a:gd name="connsiteX9-9231" fmla="*/ 1138498 w 1244499"/>
                    <a:gd name="connsiteY9-9232" fmla="*/ 1657426 h 2247411"/>
                    <a:gd name="connsiteX10-9233" fmla="*/ 1162514 w 1244499"/>
                    <a:gd name="connsiteY10-9234" fmla="*/ 1711805 h 2247411"/>
                    <a:gd name="connsiteX11-9235" fmla="*/ 1244499 w 1244499"/>
                    <a:gd name="connsiteY11-9236" fmla="*/ 2173197 h 2247411"/>
                    <a:gd name="connsiteX12-9237" fmla="*/ 1242909 w 1244499"/>
                    <a:gd name="connsiteY12-9238" fmla="*/ 2247411 h 2247411"/>
                    <a:gd name="connsiteX13-9239" fmla="*/ 1178877 w 1244499"/>
                    <a:gd name="connsiteY13-9240" fmla="*/ 2232258 h 2247411"/>
                    <a:gd name="connsiteX14-9241" fmla="*/ 968755 w 1244499"/>
                    <a:gd name="connsiteY14-9242" fmla="*/ 2129908 h 2247411"/>
                    <a:gd name="connsiteX15-9243" fmla="*/ 910550 w 1244499"/>
                    <a:gd name="connsiteY15-9244" fmla="*/ 2094548 h 2247411"/>
                    <a:gd name="connsiteX16-9245" fmla="*/ 854469 w 1244499"/>
                    <a:gd name="connsiteY16-9246" fmla="*/ 2101673 h 2247411"/>
                    <a:gd name="connsiteX17-9247" fmla="*/ 660123 w 1244499"/>
                    <a:gd name="connsiteY17-9248" fmla="*/ 2111487 h 2247411"/>
                    <a:gd name="connsiteX18-9249" fmla="*/ 465776 w 1244499"/>
                    <a:gd name="connsiteY18-9250" fmla="*/ 2101673 h 2247411"/>
                    <a:gd name="connsiteX19-9251" fmla="*/ 409696 w 1244499"/>
                    <a:gd name="connsiteY19-9252" fmla="*/ 2094548 h 2247411"/>
                    <a:gd name="connsiteX20-9253" fmla="*/ 342212 w 1244499"/>
                    <a:gd name="connsiteY20-9254" fmla="*/ 2088150 h 2247411"/>
                    <a:gd name="connsiteX21-9255" fmla="*/ 38224 w 1244499"/>
                    <a:gd name="connsiteY21-9256" fmla="*/ 2224128 h 2247411"/>
                    <a:gd name="connsiteX22-9257" fmla="*/ 0 w 1244499"/>
                    <a:gd name="connsiteY22-9258" fmla="*/ 2204716 h 2247411"/>
                    <a:gd name="connsiteX23-9259" fmla="*/ 187782 w 1244499"/>
                    <a:gd name="connsiteY23-9260" fmla="*/ 2121060 h 2247411"/>
                    <a:gd name="connsiteX24-9261" fmla="*/ 378954 w 1244499"/>
                    <a:gd name="connsiteY24-9262" fmla="*/ 2045029 h 2247411"/>
                    <a:gd name="connsiteX25-9263" fmla="*/ 589854 w 1244499"/>
                    <a:gd name="connsiteY25-9264" fmla="*/ 2069548 h 2247411"/>
                    <a:gd name="connsiteX26-9265" fmla="*/ 775672 w 1244499"/>
                    <a:gd name="connsiteY26-9266" fmla="*/ 2057173 h 2247411"/>
                    <a:gd name="connsiteX27-9267" fmla="*/ 902224 w 1244499"/>
                    <a:gd name="connsiteY27-9268" fmla="*/ 2039801 h 2247411"/>
                    <a:gd name="connsiteX28-9269" fmla="*/ 1126229 w 1244499"/>
                    <a:gd name="connsiteY28-9270" fmla="*/ 2156855 h 2247411"/>
                    <a:gd name="connsiteX29-9271" fmla="*/ 1187045 w 1244499"/>
                    <a:gd name="connsiteY29-9272" fmla="*/ 2168272 h 2247411"/>
                    <a:gd name="connsiteX30-9273" fmla="*/ 1127487 w 1244499"/>
                    <a:gd name="connsiteY30-9274" fmla="*/ 1760120 h 2247411"/>
                    <a:gd name="connsiteX31-9275" fmla="*/ 1067838 w 1244499"/>
                    <a:gd name="connsiteY31-9276" fmla="*/ 1609354 h 2247411"/>
                    <a:gd name="connsiteX32-9277" fmla="*/ 1025330 w 1244499"/>
                    <a:gd name="connsiteY32-9278" fmla="*/ 1527462 h 2247411"/>
                    <a:gd name="connsiteX33-9279" fmla="*/ 1048997 w 1244499"/>
                    <a:gd name="connsiteY33-9280" fmla="*/ 1483336 h 2247411"/>
                    <a:gd name="connsiteX34-9281" fmla="*/ 1067814 w 1244499"/>
                    <a:gd name="connsiteY34-9282" fmla="*/ 1387649 h 2247411"/>
                    <a:gd name="connsiteX35-9283" fmla="*/ 1094649 w 1244499"/>
                    <a:gd name="connsiteY35-9284" fmla="*/ 1072991 h 2247411"/>
                    <a:gd name="connsiteX36-9285" fmla="*/ 1012998 w 1244499"/>
                    <a:gd name="connsiteY36-9286" fmla="*/ 639993 h 2247411"/>
                    <a:gd name="connsiteX37-9287" fmla="*/ 952514 w 1244499"/>
                    <a:gd name="connsiteY37-9288" fmla="*/ 457839 h 2247411"/>
                    <a:gd name="connsiteX38-9289" fmla="*/ 668121 w 1244499"/>
                    <a:gd name="connsiteY38-9290" fmla="*/ 69903 h 2247411"/>
                    <a:gd name="connsiteX39-9291" fmla="*/ 616288 w 1244499"/>
                    <a:gd name="connsiteY39-9292" fmla="*/ 0 h 2247411"/>
                    <a:gd name="connsiteX0-9293" fmla="*/ 616288 w 1244499"/>
                    <a:gd name="connsiteY0-9294" fmla="*/ 0 h 2247411"/>
                    <a:gd name="connsiteX1-9295" fmla="*/ 767190 w 1244499"/>
                    <a:gd name="connsiteY1-9296" fmla="*/ 94123 h 2247411"/>
                    <a:gd name="connsiteX2-9297" fmla="*/ 1056907 w 1244499"/>
                    <a:gd name="connsiteY2-9298" fmla="*/ 626996 h 2247411"/>
                    <a:gd name="connsiteX3-9299" fmla="*/ 1078461 w 1244499"/>
                    <a:gd name="connsiteY3-9300" fmla="*/ 691058 h 2247411"/>
                    <a:gd name="connsiteX4-9301" fmla="*/ 1147297 w 1244499"/>
                    <a:gd name="connsiteY4-9302" fmla="*/ 1146366 h 2247411"/>
                    <a:gd name="connsiteX5-9303" fmla="*/ 1116191 w 1244499"/>
                    <a:gd name="connsiteY5-9304" fmla="*/ 1454940 h 2247411"/>
                    <a:gd name="connsiteX6-9305" fmla="*/ 1095238 w 1244499"/>
                    <a:gd name="connsiteY6-9306" fmla="*/ 1536428 h 2247411"/>
                    <a:gd name="connsiteX7-9307" fmla="*/ 1114821 w 1244499"/>
                    <a:gd name="connsiteY7-9308" fmla="*/ 1581570 h 2247411"/>
                    <a:gd name="connsiteX8-9309" fmla="*/ 1136505 w 1244499"/>
                    <a:gd name="connsiteY8-9310" fmla="*/ 1647743 h 2247411"/>
                    <a:gd name="connsiteX9-9311" fmla="*/ 1138498 w 1244499"/>
                    <a:gd name="connsiteY9-9312" fmla="*/ 1657426 h 2247411"/>
                    <a:gd name="connsiteX10-9313" fmla="*/ 1162514 w 1244499"/>
                    <a:gd name="connsiteY10-9314" fmla="*/ 1711805 h 2247411"/>
                    <a:gd name="connsiteX11-9315" fmla="*/ 1244499 w 1244499"/>
                    <a:gd name="connsiteY11-9316" fmla="*/ 2173197 h 2247411"/>
                    <a:gd name="connsiteX12-9317" fmla="*/ 1242909 w 1244499"/>
                    <a:gd name="connsiteY12-9318" fmla="*/ 2247411 h 2247411"/>
                    <a:gd name="connsiteX13-9319" fmla="*/ 1178877 w 1244499"/>
                    <a:gd name="connsiteY13-9320" fmla="*/ 2232258 h 2247411"/>
                    <a:gd name="connsiteX14-9321" fmla="*/ 968755 w 1244499"/>
                    <a:gd name="connsiteY14-9322" fmla="*/ 2129908 h 2247411"/>
                    <a:gd name="connsiteX15-9323" fmla="*/ 910550 w 1244499"/>
                    <a:gd name="connsiteY15-9324" fmla="*/ 2094548 h 2247411"/>
                    <a:gd name="connsiteX16-9325" fmla="*/ 854469 w 1244499"/>
                    <a:gd name="connsiteY16-9326" fmla="*/ 2101673 h 2247411"/>
                    <a:gd name="connsiteX17-9327" fmla="*/ 660123 w 1244499"/>
                    <a:gd name="connsiteY17-9328" fmla="*/ 2111487 h 2247411"/>
                    <a:gd name="connsiteX18-9329" fmla="*/ 465776 w 1244499"/>
                    <a:gd name="connsiteY18-9330" fmla="*/ 2101673 h 2247411"/>
                    <a:gd name="connsiteX19-9331" fmla="*/ 409696 w 1244499"/>
                    <a:gd name="connsiteY19-9332" fmla="*/ 2094548 h 2247411"/>
                    <a:gd name="connsiteX20-9333" fmla="*/ 342212 w 1244499"/>
                    <a:gd name="connsiteY20-9334" fmla="*/ 2088150 h 2247411"/>
                    <a:gd name="connsiteX21-9335" fmla="*/ 38224 w 1244499"/>
                    <a:gd name="connsiteY21-9336" fmla="*/ 2224128 h 2247411"/>
                    <a:gd name="connsiteX22-9337" fmla="*/ 0 w 1244499"/>
                    <a:gd name="connsiteY22-9338" fmla="*/ 2204716 h 2247411"/>
                    <a:gd name="connsiteX23-9339" fmla="*/ 187782 w 1244499"/>
                    <a:gd name="connsiteY23-9340" fmla="*/ 2121060 h 2247411"/>
                    <a:gd name="connsiteX24-9341" fmla="*/ 378954 w 1244499"/>
                    <a:gd name="connsiteY24-9342" fmla="*/ 2045029 h 2247411"/>
                    <a:gd name="connsiteX25-9343" fmla="*/ 589854 w 1244499"/>
                    <a:gd name="connsiteY25-9344" fmla="*/ 2069548 h 2247411"/>
                    <a:gd name="connsiteX26-9345" fmla="*/ 775672 w 1244499"/>
                    <a:gd name="connsiteY26-9346" fmla="*/ 2057173 h 2247411"/>
                    <a:gd name="connsiteX27-9347" fmla="*/ 902224 w 1244499"/>
                    <a:gd name="connsiteY27-9348" fmla="*/ 2039801 h 2247411"/>
                    <a:gd name="connsiteX28-9349" fmla="*/ 1126229 w 1244499"/>
                    <a:gd name="connsiteY28-9350" fmla="*/ 2156855 h 2247411"/>
                    <a:gd name="connsiteX29-9351" fmla="*/ 1187045 w 1244499"/>
                    <a:gd name="connsiteY29-9352" fmla="*/ 2168272 h 2247411"/>
                    <a:gd name="connsiteX30-9353" fmla="*/ 1127487 w 1244499"/>
                    <a:gd name="connsiteY30-9354" fmla="*/ 1760120 h 2247411"/>
                    <a:gd name="connsiteX31-9355" fmla="*/ 1067838 w 1244499"/>
                    <a:gd name="connsiteY31-9356" fmla="*/ 1609354 h 2247411"/>
                    <a:gd name="connsiteX32-9357" fmla="*/ 1025330 w 1244499"/>
                    <a:gd name="connsiteY32-9358" fmla="*/ 1527462 h 2247411"/>
                    <a:gd name="connsiteX33-9359" fmla="*/ 1048997 w 1244499"/>
                    <a:gd name="connsiteY33-9360" fmla="*/ 1483336 h 2247411"/>
                    <a:gd name="connsiteX34-9361" fmla="*/ 1067814 w 1244499"/>
                    <a:gd name="connsiteY34-9362" fmla="*/ 1387649 h 2247411"/>
                    <a:gd name="connsiteX35-9363" fmla="*/ 1094649 w 1244499"/>
                    <a:gd name="connsiteY35-9364" fmla="*/ 1072991 h 2247411"/>
                    <a:gd name="connsiteX36-9365" fmla="*/ 1012998 w 1244499"/>
                    <a:gd name="connsiteY36-9366" fmla="*/ 639993 h 2247411"/>
                    <a:gd name="connsiteX37-9367" fmla="*/ 952514 w 1244499"/>
                    <a:gd name="connsiteY37-9368" fmla="*/ 457839 h 2247411"/>
                    <a:gd name="connsiteX38-9369" fmla="*/ 672927 w 1244499"/>
                    <a:gd name="connsiteY38-9370" fmla="*/ 63818 h 2247411"/>
                    <a:gd name="connsiteX39-9371" fmla="*/ 616288 w 1244499"/>
                    <a:gd name="connsiteY39-9372" fmla="*/ 0 h 2247411"/>
                    <a:gd name="connsiteX0-9373" fmla="*/ 616288 w 1244499"/>
                    <a:gd name="connsiteY0-9374" fmla="*/ 0 h 2247411"/>
                    <a:gd name="connsiteX1-9375" fmla="*/ 767190 w 1244499"/>
                    <a:gd name="connsiteY1-9376" fmla="*/ 94123 h 2247411"/>
                    <a:gd name="connsiteX2-9377" fmla="*/ 1056907 w 1244499"/>
                    <a:gd name="connsiteY2-9378" fmla="*/ 626996 h 2247411"/>
                    <a:gd name="connsiteX3-9379" fmla="*/ 1078461 w 1244499"/>
                    <a:gd name="connsiteY3-9380" fmla="*/ 691058 h 2247411"/>
                    <a:gd name="connsiteX4-9381" fmla="*/ 1147297 w 1244499"/>
                    <a:gd name="connsiteY4-9382" fmla="*/ 1146366 h 2247411"/>
                    <a:gd name="connsiteX5-9383" fmla="*/ 1116191 w 1244499"/>
                    <a:gd name="connsiteY5-9384" fmla="*/ 1454940 h 2247411"/>
                    <a:gd name="connsiteX6-9385" fmla="*/ 1095238 w 1244499"/>
                    <a:gd name="connsiteY6-9386" fmla="*/ 1536428 h 2247411"/>
                    <a:gd name="connsiteX7-9387" fmla="*/ 1114821 w 1244499"/>
                    <a:gd name="connsiteY7-9388" fmla="*/ 1581570 h 2247411"/>
                    <a:gd name="connsiteX8-9389" fmla="*/ 1136505 w 1244499"/>
                    <a:gd name="connsiteY8-9390" fmla="*/ 1647743 h 2247411"/>
                    <a:gd name="connsiteX9-9391" fmla="*/ 1138498 w 1244499"/>
                    <a:gd name="connsiteY9-9392" fmla="*/ 1657426 h 2247411"/>
                    <a:gd name="connsiteX10-9393" fmla="*/ 1162514 w 1244499"/>
                    <a:gd name="connsiteY10-9394" fmla="*/ 1711805 h 2247411"/>
                    <a:gd name="connsiteX11-9395" fmla="*/ 1244499 w 1244499"/>
                    <a:gd name="connsiteY11-9396" fmla="*/ 2173197 h 2247411"/>
                    <a:gd name="connsiteX12-9397" fmla="*/ 1242909 w 1244499"/>
                    <a:gd name="connsiteY12-9398" fmla="*/ 2247411 h 2247411"/>
                    <a:gd name="connsiteX13-9399" fmla="*/ 1178877 w 1244499"/>
                    <a:gd name="connsiteY13-9400" fmla="*/ 2232258 h 2247411"/>
                    <a:gd name="connsiteX14-9401" fmla="*/ 968755 w 1244499"/>
                    <a:gd name="connsiteY14-9402" fmla="*/ 2129908 h 2247411"/>
                    <a:gd name="connsiteX15-9403" fmla="*/ 910550 w 1244499"/>
                    <a:gd name="connsiteY15-9404" fmla="*/ 2094548 h 2247411"/>
                    <a:gd name="connsiteX16-9405" fmla="*/ 854469 w 1244499"/>
                    <a:gd name="connsiteY16-9406" fmla="*/ 2101673 h 2247411"/>
                    <a:gd name="connsiteX17-9407" fmla="*/ 660123 w 1244499"/>
                    <a:gd name="connsiteY17-9408" fmla="*/ 2111487 h 2247411"/>
                    <a:gd name="connsiteX18-9409" fmla="*/ 465776 w 1244499"/>
                    <a:gd name="connsiteY18-9410" fmla="*/ 2101673 h 2247411"/>
                    <a:gd name="connsiteX19-9411" fmla="*/ 409696 w 1244499"/>
                    <a:gd name="connsiteY19-9412" fmla="*/ 2094548 h 2247411"/>
                    <a:gd name="connsiteX20-9413" fmla="*/ 342212 w 1244499"/>
                    <a:gd name="connsiteY20-9414" fmla="*/ 2088150 h 2247411"/>
                    <a:gd name="connsiteX21-9415" fmla="*/ 38224 w 1244499"/>
                    <a:gd name="connsiteY21-9416" fmla="*/ 2224128 h 2247411"/>
                    <a:gd name="connsiteX22-9417" fmla="*/ 0 w 1244499"/>
                    <a:gd name="connsiteY22-9418" fmla="*/ 2204716 h 2247411"/>
                    <a:gd name="connsiteX23-9419" fmla="*/ 187782 w 1244499"/>
                    <a:gd name="connsiteY23-9420" fmla="*/ 2121060 h 2247411"/>
                    <a:gd name="connsiteX24-9421" fmla="*/ 378954 w 1244499"/>
                    <a:gd name="connsiteY24-9422" fmla="*/ 2045029 h 2247411"/>
                    <a:gd name="connsiteX25-9423" fmla="*/ 589854 w 1244499"/>
                    <a:gd name="connsiteY25-9424" fmla="*/ 2069548 h 2247411"/>
                    <a:gd name="connsiteX26-9425" fmla="*/ 775672 w 1244499"/>
                    <a:gd name="connsiteY26-9426" fmla="*/ 2057173 h 2247411"/>
                    <a:gd name="connsiteX27-9427" fmla="*/ 902224 w 1244499"/>
                    <a:gd name="connsiteY27-9428" fmla="*/ 2039801 h 2247411"/>
                    <a:gd name="connsiteX28-9429" fmla="*/ 1126229 w 1244499"/>
                    <a:gd name="connsiteY28-9430" fmla="*/ 2156855 h 2247411"/>
                    <a:gd name="connsiteX29-9431" fmla="*/ 1187045 w 1244499"/>
                    <a:gd name="connsiteY29-9432" fmla="*/ 2168272 h 2247411"/>
                    <a:gd name="connsiteX30-9433" fmla="*/ 1127487 w 1244499"/>
                    <a:gd name="connsiteY30-9434" fmla="*/ 1760120 h 2247411"/>
                    <a:gd name="connsiteX31-9435" fmla="*/ 1067838 w 1244499"/>
                    <a:gd name="connsiteY31-9436" fmla="*/ 1609354 h 2247411"/>
                    <a:gd name="connsiteX32-9437" fmla="*/ 1025330 w 1244499"/>
                    <a:gd name="connsiteY32-9438" fmla="*/ 1527462 h 2247411"/>
                    <a:gd name="connsiteX33-9439" fmla="*/ 1048997 w 1244499"/>
                    <a:gd name="connsiteY33-9440" fmla="*/ 1483336 h 2247411"/>
                    <a:gd name="connsiteX34-9441" fmla="*/ 1067814 w 1244499"/>
                    <a:gd name="connsiteY34-9442" fmla="*/ 1387649 h 2247411"/>
                    <a:gd name="connsiteX35-9443" fmla="*/ 1094649 w 1244499"/>
                    <a:gd name="connsiteY35-9444" fmla="*/ 1072991 h 2247411"/>
                    <a:gd name="connsiteX36-9445" fmla="*/ 1012998 w 1244499"/>
                    <a:gd name="connsiteY36-9446" fmla="*/ 639993 h 2247411"/>
                    <a:gd name="connsiteX37-9447" fmla="*/ 952514 w 1244499"/>
                    <a:gd name="connsiteY37-9448" fmla="*/ 457839 h 2247411"/>
                    <a:gd name="connsiteX38-9449" fmla="*/ 672927 w 1244499"/>
                    <a:gd name="connsiteY38-9450" fmla="*/ 63818 h 2247411"/>
                    <a:gd name="connsiteX39-9451" fmla="*/ 616288 w 1244499"/>
                    <a:gd name="connsiteY39-9452" fmla="*/ 0 h 2247411"/>
                    <a:gd name="connsiteX0-9453" fmla="*/ 616288 w 1244499"/>
                    <a:gd name="connsiteY0-9454" fmla="*/ 0 h 2247411"/>
                    <a:gd name="connsiteX1-9455" fmla="*/ 767190 w 1244499"/>
                    <a:gd name="connsiteY1-9456" fmla="*/ 94123 h 2247411"/>
                    <a:gd name="connsiteX2-9457" fmla="*/ 1056907 w 1244499"/>
                    <a:gd name="connsiteY2-9458" fmla="*/ 626996 h 2247411"/>
                    <a:gd name="connsiteX3-9459" fmla="*/ 1078461 w 1244499"/>
                    <a:gd name="connsiteY3-9460" fmla="*/ 691058 h 2247411"/>
                    <a:gd name="connsiteX4-9461" fmla="*/ 1147297 w 1244499"/>
                    <a:gd name="connsiteY4-9462" fmla="*/ 1146366 h 2247411"/>
                    <a:gd name="connsiteX5-9463" fmla="*/ 1116191 w 1244499"/>
                    <a:gd name="connsiteY5-9464" fmla="*/ 1454940 h 2247411"/>
                    <a:gd name="connsiteX6-9465" fmla="*/ 1095238 w 1244499"/>
                    <a:gd name="connsiteY6-9466" fmla="*/ 1536428 h 2247411"/>
                    <a:gd name="connsiteX7-9467" fmla="*/ 1114821 w 1244499"/>
                    <a:gd name="connsiteY7-9468" fmla="*/ 1581570 h 2247411"/>
                    <a:gd name="connsiteX8-9469" fmla="*/ 1136505 w 1244499"/>
                    <a:gd name="connsiteY8-9470" fmla="*/ 1647743 h 2247411"/>
                    <a:gd name="connsiteX9-9471" fmla="*/ 1138498 w 1244499"/>
                    <a:gd name="connsiteY9-9472" fmla="*/ 1657426 h 2247411"/>
                    <a:gd name="connsiteX10-9473" fmla="*/ 1162514 w 1244499"/>
                    <a:gd name="connsiteY10-9474" fmla="*/ 1711805 h 2247411"/>
                    <a:gd name="connsiteX11-9475" fmla="*/ 1244499 w 1244499"/>
                    <a:gd name="connsiteY11-9476" fmla="*/ 2173197 h 2247411"/>
                    <a:gd name="connsiteX12-9477" fmla="*/ 1242909 w 1244499"/>
                    <a:gd name="connsiteY12-9478" fmla="*/ 2247411 h 2247411"/>
                    <a:gd name="connsiteX13-9479" fmla="*/ 1178877 w 1244499"/>
                    <a:gd name="connsiteY13-9480" fmla="*/ 2232258 h 2247411"/>
                    <a:gd name="connsiteX14-9481" fmla="*/ 968755 w 1244499"/>
                    <a:gd name="connsiteY14-9482" fmla="*/ 2129908 h 2247411"/>
                    <a:gd name="connsiteX15-9483" fmla="*/ 910550 w 1244499"/>
                    <a:gd name="connsiteY15-9484" fmla="*/ 2094548 h 2247411"/>
                    <a:gd name="connsiteX16-9485" fmla="*/ 854469 w 1244499"/>
                    <a:gd name="connsiteY16-9486" fmla="*/ 2101673 h 2247411"/>
                    <a:gd name="connsiteX17-9487" fmla="*/ 660123 w 1244499"/>
                    <a:gd name="connsiteY17-9488" fmla="*/ 2111487 h 2247411"/>
                    <a:gd name="connsiteX18-9489" fmla="*/ 465776 w 1244499"/>
                    <a:gd name="connsiteY18-9490" fmla="*/ 2101673 h 2247411"/>
                    <a:gd name="connsiteX19-9491" fmla="*/ 409696 w 1244499"/>
                    <a:gd name="connsiteY19-9492" fmla="*/ 2094548 h 2247411"/>
                    <a:gd name="connsiteX20-9493" fmla="*/ 342212 w 1244499"/>
                    <a:gd name="connsiteY20-9494" fmla="*/ 2088150 h 2247411"/>
                    <a:gd name="connsiteX21-9495" fmla="*/ 38224 w 1244499"/>
                    <a:gd name="connsiteY21-9496" fmla="*/ 2224128 h 2247411"/>
                    <a:gd name="connsiteX22-9497" fmla="*/ 0 w 1244499"/>
                    <a:gd name="connsiteY22-9498" fmla="*/ 2204716 h 2247411"/>
                    <a:gd name="connsiteX23-9499" fmla="*/ 187782 w 1244499"/>
                    <a:gd name="connsiteY23-9500" fmla="*/ 2121060 h 2247411"/>
                    <a:gd name="connsiteX24-9501" fmla="*/ 378954 w 1244499"/>
                    <a:gd name="connsiteY24-9502" fmla="*/ 2045029 h 2247411"/>
                    <a:gd name="connsiteX25-9503" fmla="*/ 589854 w 1244499"/>
                    <a:gd name="connsiteY25-9504" fmla="*/ 2069548 h 2247411"/>
                    <a:gd name="connsiteX26-9505" fmla="*/ 775672 w 1244499"/>
                    <a:gd name="connsiteY26-9506" fmla="*/ 2057173 h 2247411"/>
                    <a:gd name="connsiteX27-9507" fmla="*/ 902224 w 1244499"/>
                    <a:gd name="connsiteY27-9508" fmla="*/ 2039801 h 2247411"/>
                    <a:gd name="connsiteX28-9509" fmla="*/ 1126229 w 1244499"/>
                    <a:gd name="connsiteY28-9510" fmla="*/ 2156855 h 2247411"/>
                    <a:gd name="connsiteX29-9511" fmla="*/ 1187045 w 1244499"/>
                    <a:gd name="connsiteY29-9512" fmla="*/ 2168272 h 2247411"/>
                    <a:gd name="connsiteX30-9513" fmla="*/ 1127487 w 1244499"/>
                    <a:gd name="connsiteY30-9514" fmla="*/ 1760120 h 2247411"/>
                    <a:gd name="connsiteX31-9515" fmla="*/ 1067838 w 1244499"/>
                    <a:gd name="connsiteY31-9516" fmla="*/ 1609354 h 2247411"/>
                    <a:gd name="connsiteX32-9517" fmla="*/ 1025330 w 1244499"/>
                    <a:gd name="connsiteY32-9518" fmla="*/ 1527462 h 2247411"/>
                    <a:gd name="connsiteX33-9519" fmla="*/ 1048997 w 1244499"/>
                    <a:gd name="connsiteY33-9520" fmla="*/ 1483336 h 2247411"/>
                    <a:gd name="connsiteX34-9521" fmla="*/ 1067814 w 1244499"/>
                    <a:gd name="connsiteY34-9522" fmla="*/ 1387649 h 2247411"/>
                    <a:gd name="connsiteX35-9523" fmla="*/ 1094649 w 1244499"/>
                    <a:gd name="connsiteY35-9524" fmla="*/ 1072991 h 2247411"/>
                    <a:gd name="connsiteX36-9525" fmla="*/ 1012998 w 1244499"/>
                    <a:gd name="connsiteY36-9526" fmla="*/ 639993 h 2247411"/>
                    <a:gd name="connsiteX37-9527" fmla="*/ 952514 w 1244499"/>
                    <a:gd name="connsiteY37-9528" fmla="*/ 457839 h 2247411"/>
                    <a:gd name="connsiteX38-9529" fmla="*/ 672927 w 1244499"/>
                    <a:gd name="connsiteY38-9530" fmla="*/ 63818 h 2247411"/>
                    <a:gd name="connsiteX39-9531" fmla="*/ 616288 w 1244499"/>
                    <a:gd name="connsiteY39-9532" fmla="*/ 0 h 2247411"/>
                    <a:gd name="connsiteX0-9533" fmla="*/ 600270 w 1244499"/>
                    <a:gd name="connsiteY0-9534" fmla="*/ 0 h 2247411"/>
                    <a:gd name="connsiteX1-9535" fmla="*/ 767190 w 1244499"/>
                    <a:gd name="connsiteY1-9536" fmla="*/ 94123 h 2247411"/>
                    <a:gd name="connsiteX2-9537" fmla="*/ 1056907 w 1244499"/>
                    <a:gd name="connsiteY2-9538" fmla="*/ 626996 h 2247411"/>
                    <a:gd name="connsiteX3-9539" fmla="*/ 1078461 w 1244499"/>
                    <a:gd name="connsiteY3-9540" fmla="*/ 691058 h 2247411"/>
                    <a:gd name="connsiteX4-9541" fmla="*/ 1147297 w 1244499"/>
                    <a:gd name="connsiteY4-9542" fmla="*/ 1146366 h 2247411"/>
                    <a:gd name="connsiteX5-9543" fmla="*/ 1116191 w 1244499"/>
                    <a:gd name="connsiteY5-9544" fmla="*/ 1454940 h 2247411"/>
                    <a:gd name="connsiteX6-9545" fmla="*/ 1095238 w 1244499"/>
                    <a:gd name="connsiteY6-9546" fmla="*/ 1536428 h 2247411"/>
                    <a:gd name="connsiteX7-9547" fmla="*/ 1114821 w 1244499"/>
                    <a:gd name="connsiteY7-9548" fmla="*/ 1581570 h 2247411"/>
                    <a:gd name="connsiteX8-9549" fmla="*/ 1136505 w 1244499"/>
                    <a:gd name="connsiteY8-9550" fmla="*/ 1647743 h 2247411"/>
                    <a:gd name="connsiteX9-9551" fmla="*/ 1138498 w 1244499"/>
                    <a:gd name="connsiteY9-9552" fmla="*/ 1657426 h 2247411"/>
                    <a:gd name="connsiteX10-9553" fmla="*/ 1162514 w 1244499"/>
                    <a:gd name="connsiteY10-9554" fmla="*/ 1711805 h 2247411"/>
                    <a:gd name="connsiteX11-9555" fmla="*/ 1244499 w 1244499"/>
                    <a:gd name="connsiteY11-9556" fmla="*/ 2173197 h 2247411"/>
                    <a:gd name="connsiteX12-9557" fmla="*/ 1242909 w 1244499"/>
                    <a:gd name="connsiteY12-9558" fmla="*/ 2247411 h 2247411"/>
                    <a:gd name="connsiteX13-9559" fmla="*/ 1178877 w 1244499"/>
                    <a:gd name="connsiteY13-9560" fmla="*/ 2232258 h 2247411"/>
                    <a:gd name="connsiteX14-9561" fmla="*/ 968755 w 1244499"/>
                    <a:gd name="connsiteY14-9562" fmla="*/ 2129908 h 2247411"/>
                    <a:gd name="connsiteX15-9563" fmla="*/ 910550 w 1244499"/>
                    <a:gd name="connsiteY15-9564" fmla="*/ 2094548 h 2247411"/>
                    <a:gd name="connsiteX16-9565" fmla="*/ 854469 w 1244499"/>
                    <a:gd name="connsiteY16-9566" fmla="*/ 2101673 h 2247411"/>
                    <a:gd name="connsiteX17-9567" fmla="*/ 660123 w 1244499"/>
                    <a:gd name="connsiteY17-9568" fmla="*/ 2111487 h 2247411"/>
                    <a:gd name="connsiteX18-9569" fmla="*/ 465776 w 1244499"/>
                    <a:gd name="connsiteY18-9570" fmla="*/ 2101673 h 2247411"/>
                    <a:gd name="connsiteX19-9571" fmla="*/ 409696 w 1244499"/>
                    <a:gd name="connsiteY19-9572" fmla="*/ 2094548 h 2247411"/>
                    <a:gd name="connsiteX20-9573" fmla="*/ 342212 w 1244499"/>
                    <a:gd name="connsiteY20-9574" fmla="*/ 2088150 h 2247411"/>
                    <a:gd name="connsiteX21-9575" fmla="*/ 38224 w 1244499"/>
                    <a:gd name="connsiteY21-9576" fmla="*/ 2224128 h 2247411"/>
                    <a:gd name="connsiteX22-9577" fmla="*/ 0 w 1244499"/>
                    <a:gd name="connsiteY22-9578" fmla="*/ 2204716 h 2247411"/>
                    <a:gd name="connsiteX23-9579" fmla="*/ 187782 w 1244499"/>
                    <a:gd name="connsiteY23-9580" fmla="*/ 2121060 h 2247411"/>
                    <a:gd name="connsiteX24-9581" fmla="*/ 378954 w 1244499"/>
                    <a:gd name="connsiteY24-9582" fmla="*/ 2045029 h 2247411"/>
                    <a:gd name="connsiteX25-9583" fmla="*/ 589854 w 1244499"/>
                    <a:gd name="connsiteY25-9584" fmla="*/ 2069548 h 2247411"/>
                    <a:gd name="connsiteX26-9585" fmla="*/ 775672 w 1244499"/>
                    <a:gd name="connsiteY26-9586" fmla="*/ 2057173 h 2247411"/>
                    <a:gd name="connsiteX27-9587" fmla="*/ 902224 w 1244499"/>
                    <a:gd name="connsiteY27-9588" fmla="*/ 2039801 h 2247411"/>
                    <a:gd name="connsiteX28-9589" fmla="*/ 1126229 w 1244499"/>
                    <a:gd name="connsiteY28-9590" fmla="*/ 2156855 h 2247411"/>
                    <a:gd name="connsiteX29-9591" fmla="*/ 1187045 w 1244499"/>
                    <a:gd name="connsiteY29-9592" fmla="*/ 2168272 h 2247411"/>
                    <a:gd name="connsiteX30-9593" fmla="*/ 1127487 w 1244499"/>
                    <a:gd name="connsiteY30-9594" fmla="*/ 1760120 h 2247411"/>
                    <a:gd name="connsiteX31-9595" fmla="*/ 1067838 w 1244499"/>
                    <a:gd name="connsiteY31-9596" fmla="*/ 1609354 h 2247411"/>
                    <a:gd name="connsiteX32-9597" fmla="*/ 1025330 w 1244499"/>
                    <a:gd name="connsiteY32-9598" fmla="*/ 1527462 h 2247411"/>
                    <a:gd name="connsiteX33-9599" fmla="*/ 1048997 w 1244499"/>
                    <a:gd name="connsiteY33-9600" fmla="*/ 1483336 h 2247411"/>
                    <a:gd name="connsiteX34-9601" fmla="*/ 1067814 w 1244499"/>
                    <a:gd name="connsiteY34-9602" fmla="*/ 1387649 h 2247411"/>
                    <a:gd name="connsiteX35-9603" fmla="*/ 1094649 w 1244499"/>
                    <a:gd name="connsiteY35-9604" fmla="*/ 1072991 h 2247411"/>
                    <a:gd name="connsiteX36-9605" fmla="*/ 1012998 w 1244499"/>
                    <a:gd name="connsiteY36-9606" fmla="*/ 639993 h 2247411"/>
                    <a:gd name="connsiteX37-9607" fmla="*/ 952514 w 1244499"/>
                    <a:gd name="connsiteY37-9608" fmla="*/ 457839 h 2247411"/>
                    <a:gd name="connsiteX38-9609" fmla="*/ 672927 w 1244499"/>
                    <a:gd name="connsiteY38-9610" fmla="*/ 63818 h 2247411"/>
                    <a:gd name="connsiteX39-9611" fmla="*/ 600270 w 1244499"/>
                    <a:gd name="connsiteY39-9612" fmla="*/ 0 h 2247411"/>
                    <a:gd name="connsiteX0-9613" fmla="*/ 600270 w 1244499"/>
                    <a:gd name="connsiteY0-9614" fmla="*/ 0 h 2247411"/>
                    <a:gd name="connsiteX1-9615" fmla="*/ 767190 w 1244499"/>
                    <a:gd name="connsiteY1-9616" fmla="*/ 94123 h 2247411"/>
                    <a:gd name="connsiteX2-9617" fmla="*/ 1056907 w 1244499"/>
                    <a:gd name="connsiteY2-9618" fmla="*/ 626996 h 2247411"/>
                    <a:gd name="connsiteX3-9619" fmla="*/ 1078461 w 1244499"/>
                    <a:gd name="connsiteY3-9620" fmla="*/ 691058 h 2247411"/>
                    <a:gd name="connsiteX4-9621" fmla="*/ 1147297 w 1244499"/>
                    <a:gd name="connsiteY4-9622" fmla="*/ 1146366 h 2247411"/>
                    <a:gd name="connsiteX5-9623" fmla="*/ 1116191 w 1244499"/>
                    <a:gd name="connsiteY5-9624" fmla="*/ 1454940 h 2247411"/>
                    <a:gd name="connsiteX6-9625" fmla="*/ 1095238 w 1244499"/>
                    <a:gd name="connsiteY6-9626" fmla="*/ 1536428 h 2247411"/>
                    <a:gd name="connsiteX7-9627" fmla="*/ 1114821 w 1244499"/>
                    <a:gd name="connsiteY7-9628" fmla="*/ 1581570 h 2247411"/>
                    <a:gd name="connsiteX8-9629" fmla="*/ 1136505 w 1244499"/>
                    <a:gd name="connsiteY8-9630" fmla="*/ 1647743 h 2247411"/>
                    <a:gd name="connsiteX9-9631" fmla="*/ 1138498 w 1244499"/>
                    <a:gd name="connsiteY9-9632" fmla="*/ 1657426 h 2247411"/>
                    <a:gd name="connsiteX10-9633" fmla="*/ 1162514 w 1244499"/>
                    <a:gd name="connsiteY10-9634" fmla="*/ 1711805 h 2247411"/>
                    <a:gd name="connsiteX11-9635" fmla="*/ 1244499 w 1244499"/>
                    <a:gd name="connsiteY11-9636" fmla="*/ 2173197 h 2247411"/>
                    <a:gd name="connsiteX12-9637" fmla="*/ 1242909 w 1244499"/>
                    <a:gd name="connsiteY12-9638" fmla="*/ 2247411 h 2247411"/>
                    <a:gd name="connsiteX13-9639" fmla="*/ 1178877 w 1244499"/>
                    <a:gd name="connsiteY13-9640" fmla="*/ 2232258 h 2247411"/>
                    <a:gd name="connsiteX14-9641" fmla="*/ 968755 w 1244499"/>
                    <a:gd name="connsiteY14-9642" fmla="*/ 2129908 h 2247411"/>
                    <a:gd name="connsiteX15-9643" fmla="*/ 910550 w 1244499"/>
                    <a:gd name="connsiteY15-9644" fmla="*/ 2094548 h 2247411"/>
                    <a:gd name="connsiteX16-9645" fmla="*/ 854469 w 1244499"/>
                    <a:gd name="connsiteY16-9646" fmla="*/ 2101673 h 2247411"/>
                    <a:gd name="connsiteX17-9647" fmla="*/ 660123 w 1244499"/>
                    <a:gd name="connsiteY17-9648" fmla="*/ 2111487 h 2247411"/>
                    <a:gd name="connsiteX18-9649" fmla="*/ 465776 w 1244499"/>
                    <a:gd name="connsiteY18-9650" fmla="*/ 2101673 h 2247411"/>
                    <a:gd name="connsiteX19-9651" fmla="*/ 409696 w 1244499"/>
                    <a:gd name="connsiteY19-9652" fmla="*/ 2094548 h 2247411"/>
                    <a:gd name="connsiteX20-9653" fmla="*/ 342212 w 1244499"/>
                    <a:gd name="connsiteY20-9654" fmla="*/ 2088150 h 2247411"/>
                    <a:gd name="connsiteX21-9655" fmla="*/ 38224 w 1244499"/>
                    <a:gd name="connsiteY21-9656" fmla="*/ 2224128 h 2247411"/>
                    <a:gd name="connsiteX22-9657" fmla="*/ 0 w 1244499"/>
                    <a:gd name="connsiteY22-9658" fmla="*/ 2204716 h 2247411"/>
                    <a:gd name="connsiteX23-9659" fmla="*/ 187782 w 1244499"/>
                    <a:gd name="connsiteY23-9660" fmla="*/ 2121060 h 2247411"/>
                    <a:gd name="connsiteX24-9661" fmla="*/ 378954 w 1244499"/>
                    <a:gd name="connsiteY24-9662" fmla="*/ 2045029 h 2247411"/>
                    <a:gd name="connsiteX25-9663" fmla="*/ 589854 w 1244499"/>
                    <a:gd name="connsiteY25-9664" fmla="*/ 2069548 h 2247411"/>
                    <a:gd name="connsiteX26-9665" fmla="*/ 775672 w 1244499"/>
                    <a:gd name="connsiteY26-9666" fmla="*/ 2057173 h 2247411"/>
                    <a:gd name="connsiteX27-9667" fmla="*/ 902224 w 1244499"/>
                    <a:gd name="connsiteY27-9668" fmla="*/ 2039801 h 2247411"/>
                    <a:gd name="connsiteX28-9669" fmla="*/ 1126229 w 1244499"/>
                    <a:gd name="connsiteY28-9670" fmla="*/ 2156855 h 2247411"/>
                    <a:gd name="connsiteX29-9671" fmla="*/ 1187045 w 1244499"/>
                    <a:gd name="connsiteY29-9672" fmla="*/ 2168272 h 2247411"/>
                    <a:gd name="connsiteX30-9673" fmla="*/ 1127487 w 1244499"/>
                    <a:gd name="connsiteY30-9674" fmla="*/ 1760120 h 2247411"/>
                    <a:gd name="connsiteX31-9675" fmla="*/ 1067838 w 1244499"/>
                    <a:gd name="connsiteY31-9676" fmla="*/ 1609354 h 2247411"/>
                    <a:gd name="connsiteX32-9677" fmla="*/ 1025330 w 1244499"/>
                    <a:gd name="connsiteY32-9678" fmla="*/ 1527462 h 2247411"/>
                    <a:gd name="connsiteX33-9679" fmla="*/ 1048997 w 1244499"/>
                    <a:gd name="connsiteY33-9680" fmla="*/ 1483336 h 2247411"/>
                    <a:gd name="connsiteX34-9681" fmla="*/ 1067814 w 1244499"/>
                    <a:gd name="connsiteY34-9682" fmla="*/ 1387649 h 2247411"/>
                    <a:gd name="connsiteX35-9683" fmla="*/ 1094649 w 1244499"/>
                    <a:gd name="connsiteY35-9684" fmla="*/ 1072991 h 2247411"/>
                    <a:gd name="connsiteX36-9685" fmla="*/ 1012998 w 1244499"/>
                    <a:gd name="connsiteY36-9686" fmla="*/ 639993 h 2247411"/>
                    <a:gd name="connsiteX37-9687" fmla="*/ 952514 w 1244499"/>
                    <a:gd name="connsiteY37-9688" fmla="*/ 457839 h 2247411"/>
                    <a:gd name="connsiteX38-9689" fmla="*/ 672927 w 1244499"/>
                    <a:gd name="connsiteY38-9690" fmla="*/ 63818 h 2247411"/>
                    <a:gd name="connsiteX39-9691" fmla="*/ 600270 w 1244499"/>
                    <a:gd name="connsiteY39-9692" fmla="*/ 0 h 2247411"/>
                    <a:gd name="connsiteX0-9693" fmla="*/ 600270 w 1244499"/>
                    <a:gd name="connsiteY0-9694" fmla="*/ 0 h 2247411"/>
                    <a:gd name="connsiteX1-9695" fmla="*/ 767190 w 1244499"/>
                    <a:gd name="connsiteY1-9696" fmla="*/ 94123 h 2247411"/>
                    <a:gd name="connsiteX2-9697" fmla="*/ 1056907 w 1244499"/>
                    <a:gd name="connsiteY2-9698" fmla="*/ 626996 h 2247411"/>
                    <a:gd name="connsiteX3-9699" fmla="*/ 1078461 w 1244499"/>
                    <a:gd name="connsiteY3-9700" fmla="*/ 691058 h 2247411"/>
                    <a:gd name="connsiteX4-9701" fmla="*/ 1147297 w 1244499"/>
                    <a:gd name="connsiteY4-9702" fmla="*/ 1146366 h 2247411"/>
                    <a:gd name="connsiteX5-9703" fmla="*/ 1116191 w 1244499"/>
                    <a:gd name="connsiteY5-9704" fmla="*/ 1454940 h 2247411"/>
                    <a:gd name="connsiteX6-9705" fmla="*/ 1095238 w 1244499"/>
                    <a:gd name="connsiteY6-9706" fmla="*/ 1536428 h 2247411"/>
                    <a:gd name="connsiteX7-9707" fmla="*/ 1114821 w 1244499"/>
                    <a:gd name="connsiteY7-9708" fmla="*/ 1581570 h 2247411"/>
                    <a:gd name="connsiteX8-9709" fmla="*/ 1136505 w 1244499"/>
                    <a:gd name="connsiteY8-9710" fmla="*/ 1647743 h 2247411"/>
                    <a:gd name="connsiteX9-9711" fmla="*/ 1138498 w 1244499"/>
                    <a:gd name="connsiteY9-9712" fmla="*/ 1657426 h 2247411"/>
                    <a:gd name="connsiteX10-9713" fmla="*/ 1162514 w 1244499"/>
                    <a:gd name="connsiteY10-9714" fmla="*/ 1711805 h 2247411"/>
                    <a:gd name="connsiteX11-9715" fmla="*/ 1244499 w 1244499"/>
                    <a:gd name="connsiteY11-9716" fmla="*/ 2173197 h 2247411"/>
                    <a:gd name="connsiteX12-9717" fmla="*/ 1242909 w 1244499"/>
                    <a:gd name="connsiteY12-9718" fmla="*/ 2247411 h 2247411"/>
                    <a:gd name="connsiteX13-9719" fmla="*/ 1178877 w 1244499"/>
                    <a:gd name="connsiteY13-9720" fmla="*/ 2232258 h 2247411"/>
                    <a:gd name="connsiteX14-9721" fmla="*/ 968755 w 1244499"/>
                    <a:gd name="connsiteY14-9722" fmla="*/ 2129908 h 2247411"/>
                    <a:gd name="connsiteX15-9723" fmla="*/ 910550 w 1244499"/>
                    <a:gd name="connsiteY15-9724" fmla="*/ 2094548 h 2247411"/>
                    <a:gd name="connsiteX16-9725" fmla="*/ 854469 w 1244499"/>
                    <a:gd name="connsiteY16-9726" fmla="*/ 2101673 h 2247411"/>
                    <a:gd name="connsiteX17-9727" fmla="*/ 660123 w 1244499"/>
                    <a:gd name="connsiteY17-9728" fmla="*/ 2111487 h 2247411"/>
                    <a:gd name="connsiteX18-9729" fmla="*/ 465776 w 1244499"/>
                    <a:gd name="connsiteY18-9730" fmla="*/ 2101673 h 2247411"/>
                    <a:gd name="connsiteX19-9731" fmla="*/ 409696 w 1244499"/>
                    <a:gd name="connsiteY19-9732" fmla="*/ 2094548 h 2247411"/>
                    <a:gd name="connsiteX20-9733" fmla="*/ 342212 w 1244499"/>
                    <a:gd name="connsiteY20-9734" fmla="*/ 2088150 h 2247411"/>
                    <a:gd name="connsiteX21-9735" fmla="*/ 38224 w 1244499"/>
                    <a:gd name="connsiteY21-9736" fmla="*/ 2224128 h 2247411"/>
                    <a:gd name="connsiteX22-9737" fmla="*/ 0 w 1244499"/>
                    <a:gd name="connsiteY22-9738" fmla="*/ 2204716 h 2247411"/>
                    <a:gd name="connsiteX23-9739" fmla="*/ 187782 w 1244499"/>
                    <a:gd name="connsiteY23-9740" fmla="*/ 2121060 h 2247411"/>
                    <a:gd name="connsiteX24-9741" fmla="*/ 378954 w 1244499"/>
                    <a:gd name="connsiteY24-9742" fmla="*/ 2045029 h 2247411"/>
                    <a:gd name="connsiteX25-9743" fmla="*/ 589854 w 1244499"/>
                    <a:gd name="connsiteY25-9744" fmla="*/ 2069548 h 2247411"/>
                    <a:gd name="connsiteX26-9745" fmla="*/ 775672 w 1244499"/>
                    <a:gd name="connsiteY26-9746" fmla="*/ 2057173 h 2247411"/>
                    <a:gd name="connsiteX27-9747" fmla="*/ 902224 w 1244499"/>
                    <a:gd name="connsiteY27-9748" fmla="*/ 2039801 h 2247411"/>
                    <a:gd name="connsiteX28-9749" fmla="*/ 1126229 w 1244499"/>
                    <a:gd name="connsiteY28-9750" fmla="*/ 2156855 h 2247411"/>
                    <a:gd name="connsiteX29-9751" fmla="*/ 1187045 w 1244499"/>
                    <a:gd name="connsiteY29-9752" fmla="*/ 2168272 h 2247411"/>
                    <a:gd name="connsiteX30-9753" fmla="*/ 1127487 w 1244499"/>
                    <a:gd name="connsiteY30-9754" fmla="*/ 1760120 h 2247411"/>
                    <a:gd name="connsiteX31-9755" fmla="*/ 1067838 w 1244499"/>
                    <a:gd name="connsiteY31-9756" fmla="*/ 1609354 h 2247411"/>
                    <a:gd name="connsiteX32-9757" fmla="*/ 1025330 w 1244499"/>
                    <a:gd name="connsiteY32-9758" fmla="*/ 1527462 h 2247411"/>
                    <a:gd name="connsiteX33-9759" fmla="*/ 1048997 w 1244499"/>
                    <a:gd name="connsiteY33-9760" fmla="*/ 1483336 h 2247411"/>
                    <a:gd name="connsiteX34-9761" fmla="*/ 1067814 w 1244499"/>
                    <a:gd name="connsiteY34-9762" fmla="*/ 1387649 h 2247411"/>
                    <a:gd name="connsiteX35-9763" fmla="*/ 1094649 w 1244499"/>
                    <a:gd name="connsiteY35-9764" fmla="*/ 1072991 h 2247411"/>
                    <a:gd name="connsiteX36-9765" fmla="*/ 1012998 w 1244499"/>
                    <a:gd name="connsiteY36-9766" fmla="*/ 639993 h 2247411"/>
                    <a:gd name="connsiteX37-9767" fmla="*/ 952514 w 1244499"/>
                    <a:gd name="connsiteY37-9768" fmla="*/ 457839 h 2247411"/>
                    <a:gd name="connsiteX38-9769" fmla="*/ 674529 w 1244499"/>
                    <a:gd name="connsiteY38-9770" fmla="*/ 59255 h 2247411"/>
                    <a:gd name="connsiteX39-9771" fmla="*/ 600270 w 1244499"/>
                    <a:gd name="connsiteY39-9772" fmla="*/ 0 h 2247411"/>
                    <a:gd name="connsiteX0-9773" fmla="*/ 600270 w 1244499"/>
                    <a:gd name="connsiteY0-9774" fmla="*/ 0 h 2247411"/>
                    <a:gd name="connsiteX1-9775" fmla="*/ 767190 w 1244499"/>
                    <a:gd name="connsiteY1-9776" fmla="*/ 94123 h 2247411"/>
                    <a:gd name="connsiteX2-9777" fmla="*/ 1056907 w 1244499"/>
                    <a:gd name="connsiteY2-9778" fmla="*/ 626996 h 2247411"/>
                    <a:gd name="connsiteX3-9779" fmla="*/ 1078461 w 1244499"/>
                    <a:gd name="connsiteY3-9780" fmla="*/ 691058 h 2247411"/>
                    <a:gd name="connsiteX4-9781" fmla="*/ 1147297 w 1244499"/>
                    <a:gd name="connsiteY4-9782" fmla="*/ 1146366 h 2247411"/>
                    <a:gd name="connsiteX5-9783" fmla="*/ 1116191 w 1244499"/>
                    <a:gd name="connsiteY5-9784" fmla="*/ 1454940 h 2247411"/>
                    <a:gd name="connsiteX6-9785" fmla="*/ 1095238 w 1244499"/>
                    <a:gd name="connsiteY6-9786" fmla="*/ 1536428 h 2247411"/>
                    <a:gd name="connsiteX7-9787" fmla="*/ 1114821 w 1244499"/>
                    <a:gd name="connsiteY7-9788" fmla="*/ 1581570 h 2247411"/>
                    <a:gd name="connsiteX8-9789" fmla="*/ 1136505 w 1244499"/>
                    <a:gd name="connsiteY8-9790" fmla="*/ 1647743 h 2247411"/>
                    <a:gd name="connsiteX9-9791" fmla="*/ 1138498 w 1244499"/>
                    <a:gd name="connsiteY9-9792" fmla="*/ 1657426 h 2247411"/>
                    <a:gd name="connsiteX10-9793" fmla="*/ 1162514 w 1244499"/>
                    <a:gd name="connsiteY10-9794" fmla="*/ 1711805 h 2247411"/>
                    <a:gd name="connsiteX11-9795" fmla="*/ 1244499 w 1244499"/>
                    <a:gd name="connsiteY11-9796" fmla="*/ 2173197 h 2247411"/>
                    <a:gd name="connsiteX12-9797" fmla="*/ 1242909 w 1244499"/>
                    <a:gd name="connsiteY12-9798" fmla="*/ 2247411 h 2247411"/>
                    <a:gd name="connsiteX13-9799" fmla="*/ 1178877 w 1244499"/>
                    <a:gd name="connsiteY13-9800" fmla="*/ 2232258 h 2247411"/>
                    <a:gd name="connsiteX14-9801" fmla="*/ 968755 w 1244499"/>
                    <a:gd name="connsiteY14-9802" fmla="*/ 2129908 h 2247411"/>
                    <a:gd name="connsiteX15-9803" fmla="*/ 910550 w 1244499"/>
                    <a:gd name="connsiteY15-9804" fmla="*/ 2094548 h 2247411"/>
                    <a:gd name="connsiteX16-9805" fmla="*/ 854469 w 1244499"/>
                    <a:gd name="connsiteY16-9806" fmla="*/ 2101673 h 2247411"/>
                    <a:gd name="connsiteX17-9807" fmla="*/ 660123 w 1244499"/>
                    <a:gd name="connsiteY17-9808" fmla="*/ 2111487 h 2247411"/>
                    <a:gd name="connsiteX18-9809" fmla="*/ 465776 w 1244499"/>
                    <a:gd name="connsiteY18-9810" fmla="*/ 2101673 h 2247411"/>
                    <a:gd name="connsiteX19-9811" fmla="*/ 409696 w 1244499"/>
                    <a:gd name="connsiteY19-9812" fmla="*/ 2094548 h 2247411"/>
                    <a:gd name="connsiteX20-9813" fmla="*/ 342212 w 1244499"/>
                    <a:gd name="connsiteY20-9814" fmla="*/ 2088150 h 2247411"/>
                    <a:gd name="connsiteX21-9815" fmla="*/ 38224 w 1244499"/>
                    <a:gd name="connsiteY21-9816" fmla="*/ 2224128 h 2247411"/>
                    <a:gd name="connsiteX22-9817" fmla="*/ 0 w 1244499"/>
                    <a:gd name="connsiteY22-9818" fmla="*/ 2204716 h 2247411"/>
                    <a:gd name="connsiteX23-9819" fmla="*/ 187782 w 1244499"/>
                    <a:gd name="connsiteY23-9820" fmla="*/ 2121060 h 2247411"/>
                    <a:gd name="connsiteX24-9821" fmla="*/ 378954 w 1244499"/>
                    <a:gd name="connsiteY24-9822" fmla="*/ 2045029 h 2247411"/>
                    <a:gd name="connsiteX25-9823" fmla="*/ 589854 w 1244499"/>
                    <a:gd name="connsiteY25-9824" fmla="*/ 2069548 h 2247411"/>
                    <a:gd name="connsiteX26-9825" fmla="*/ 775672 w 1244499"/>
                    <a:gd name="connsiteY26-9826" fmla="*/ 2057173 h 2247411"/>
                    <a:gd name="connsiteX27-9827" fmla="*/ 902224 w 1244499"/>
                    <a:gd name="connsiteY27-9828" fmla="*/ 2039801 h 2247411"/>
                    <a:gd name="connsiteX28-9829" fmla="*/ 1126229 w 1244499"/>
                    <a:gd name="connsiteY28-9830" fmla="*/ 2156855 h 2247411"/>
                    <a:gd name="connsiteX29-9831" fmla="*/ 1187045 w 1244499"/>
                    <a:gd name="connsiteY29-9832" fmla="*/ 2168272 h 2247411"/>
                    <a:gd name="connsiteX30-9833" fmla="*/ 1127487 w 1244499"/>
                    <a:gd name="connsiteY30-9834" fmla="*/ 1760120 h 2247411"/>
                    <a:gd name="connsiteX31-9835" fmla="*/ 1067838 w 1244499"/>
                    <a:gd name="connsiteY31-9836" fmla="*/ 1609354 h 2247411"/>
                    <a:gd name="connsiteX32-9837" fmla="*/ 1025330 w 1244499"/>
                    <a:gd name="connsiteY32-9838" fmla="*/ 1527462 h 2247411"/>
                    <a:gd name="connsiteX33-9839" fmla="*/ 1048997 w 1244499"/>
                    <a:gd name="connsiteY33-9840" fmla="*/ 1483336 h 2247411"/>
                    <a:gd name="connsiteX34-9841" fmla="*/ 1067814 w 1244499"/>
                    <a:gd name="connsiteY34-9842" fmla="*/ 1387649 h 2247411"/>
                    <a:gd name="connsiteX35-9843" fmla="*/ 1094649 w 1244499"/>
                    <a:gd name="connsiteY35-9844" fmla="*/ 1072991 h 2247411"/>
                    <a:gd name="connsiteX36-9845" fmla="*/ 1012998 w 1244499"/>
                    <a:gd name="connsiteY36-9846" fmla="*/ 639993 h 2247411"/>
                    <a:gd name="connsiteX37-9847" fmla="*/ 952514 w 1244499"/>
                    <a:gd name="connsiteY37-9848" fmla="*/ 457839 h 2247411"/>
                    <a:gd name="connsiteX38-9849" fmla="*/ 674529 w 1244499"/>
                    <a:gd name="connsiteY38-9850" fmla="*/ 59255 h 2247411"/>
                    <a:gd name="connsiteX39-9851" fmla="*/ 600270 w 1244499"/>
                    <a:gd name="connsiteY39-9852" fmla="*/ 0 h 2247411"/>
                    <a:gd name="connsiteX0-9853" fmla="*/ 600270 w 1244499"/>
                    <a:gd name="connsiteY0-9854" fmla="*/ 0 h 2247411"/>
                    <a:gd name="connsiteX1-9855" fmla="*/ 767190 w 1244499"/>
                    <a:gd name="connsiteY1-9856" fmla="*/ 94123 h 2247411"/>
                    <a:gd name="connsiteX2-9857" fmla="*/ 1056907 w 1244499"/>
                    <a:gd name="connsiteY2-9858" fmla="*/ 626996 h 2247411"/>
                    <a:gd name="connsiteX3-9859" fmla="*/ 1078461 w 1244499"/>
                    <a:gd name="connsiteY3-9860" fmla="*/ 691058 h 2247411"/>
                    <a:gd name="connsiteX4-9861" fmla="*/ 1147297 w 1244499"/>
                    <a:gd name="connsiteY4-9862" fmla="*/ 1146366 h 2247411"/>
                    <a:gd name="connsiteX5-9863" fmla="*/ 1116191 w 1244499"/>
                    <a:gd name="connsiteY5-9864" fmla="*/ 1454940 h 2247411"/>
                    <a:gd name="connsiteX6-9865" fmla="*/ 1095238 w 1244499"/>
                    <a:gd name="connsiteY6-9866" fmla="*/ 1536428 h 2247411"/>
                    <a:gd name="connsiteX7-9867" fmla="*/ 1114821 w 1244499"/>
                    <a:gd name="connsiteY7-9868" fmla="*/ 1581570 h 2247411"/>
                    <a:gd name="connsiteX8-9869" fmla="*/ 1136505 w 1244499"/>
                    <a:gd name="connsiteY8-9870" fmla="*/ 1647743 h 2247411"/>
                    <a:gd name="connsiteX9-9871" fmla="*/ 1138498 w 1244499"/>
                    <a:gd name="connsiteY9-9872" fmla="*/ 1657426 h 2247411"/>
                    <a:gd name="connsiteX10-9873" fmla="*/ 1162514 w 1244499"/>
                    <a:gd name="connsiteY10-9874" fmla="*/ 1711805 h 2247411"/>
                    <a:gd name="connsiteX11-9875" fmla="*/ 1244499 w 1244499"/>
                    <a:gd name="connsiteY11-9876" fmla="*/ 2173197 h 2247411"/>
                    <a:gd name="connsiteX12-9877" fmla="*/ 1242909 w 1244499"/>
                    <a:gd name="connsiteY12-9878" fmla="*/ 2247411 h 2247411"/>
                    <a:gd name="connsiteX13-9879" fmla="*/ 1178877 w 1244499"/>
                    <a:gd name="connsiteY13-9880" fmla="*/ 2232258 h 2247411"/>
                    <a:gd name="connsiteX14-9881" fmla="*/ 968755 w 1244499"/>
                    <a:gd name="connsiteY14-9882" fmla="*/ 2129908 h 2247411"/>
                    <a:gd name="connsiteX15-9883" fmla="*/ 910550 w 1244499"/>
                    <a:gd name="connsiteY15-9884" fmla="*/ 2094548 h 2247411"/>
                    <a:gd name="connsiteX16-9885" fmla="*/ 854469 w 1244499"/>
                    <a:gd name="connsiteY16-9886" fmla="*/ 2101673 h 2247411"/>
                    <a:gd name="connsiteX17-9887" fmla="*/ 660123 w 1244499"/>
                    <a:gd name="connsiteY17-9888" fmla="*/ 2111487 h 2247411"/>
                    <a:gd name="connsiteX18-9889" fmla="*/ 465776 w 1244499"/>
                    <a:gd name="connsiteY18-9890" fmla="*/ 2101673 h 2247411"/>
                    <a:gd name="connsiteX19-9891" fmla="*/ 409696 w 1244499"/>
                    <a:gd name="connsiteY19-9892" fmla="*/ 2094548 h 2247411"/>
                    <a:gd name="connsiteX20-9893" fmla="*/ 342212 w 1244499"/>
                    <a:gd name="connsiteY20-9894" fmla="*/ 2088150 h 2247411"/>
                    <a:gd name="connsiteX21-9895" fmla="*/ 38224 w 1244499"/>
                    <a:gd name="connsiteY21-9896" fmla="*/ 2224128 h 2247411"/>
                    <a:gd name="connsiteX22-9897" fmla="*/ 0 w 1244499"/>
                    <a:gd name="connsiteY22-9898" fmla="*/ 2204716 h 2247411"/>
                    <a:gd name="connsiteX23-9899" fmla="*/ 187782 w 1244499"/>
                    <a:gd name="connsiteY23-9900" fmla="*/ 2121060 h 2247411"/>
                    <a:gd name="connsiteX24-9901" fmla="*/ 378954 w 1244499"/>
                    <a:gd name="connsiteY24-9902" fmla="*/ 2045029 h 2247411"/>
                    <a:gd name="connsiteX25-9903" fmla="*/ 589854 w 1244499"/>
                    <a:gd name="connsiteY25-9904" fmla="*/ 2069548 h 2247411"/>
                    <a:gd name="connsiteX26-9905" fmla="*/ 775672 w 1244499"/>
                    <a:gd name="connsiteY26-9906" fmla="*/ 2057173 h 2247411"/>
                    <a:gd name="connsiteX27-9907" fmla="*/ 902224 w 1244499"/>
                    <a:gd name="connsiteY27-9908" fmla="*/ 2039801 h 2247411"/>
                    <a:gd name="connsiteX28-9909" fmla="*/ 1126229 w 1244499"/>
                    <a:gd name="connsiteY28-9910" fmla="*/ 2156855 h 2247411"/>
                    <a:gd name="connsiteX29-9911" fmla="*/ 1187045 w 1244499"/>
                    <a:gd name="connsiteY29-9912" fmla="*/ 2168272 h 2247411"/>
                    <a:gd name="connsiteX30-9913" fmla="*/ 1127487 w 1244499"/>
                    <a:gd name="connsiteY30-9914" fmla="*/ 1760120 h 2247411"/>
                    <a:gd name="connsiteX31-9915" fmla="*/ 1067838 w 1244499"/>
                    <a:gd name="connsiteY31-9916" fmla="*/ 1609354 h 2247411"/>
                    <a:gd name="connsiteX32-9917" fmla="*/ 1025330 w 1244499"/>
                    <a:gd name="connsiteY32-9918" fmla="*/ 1527462 h 2247411"/>
                    <a:gd name="connsiteX33-9919" fmla="*/ 1048997 w 1244499"/>
                    <a:gd name="connsiteY33-9920" fmla="*/ 1483336 h 2247411"/>
                    <a:gd name="connsiteX34-9921" fmla="*/ 1067814 w 1244499"/>
                    <a:gd name="connsiteY34-9922" fmla="*/ 1387649 h 2247411"/>
                    <a:gd name="connsiteX35-9923" fmla="*/ 1094649 w 1244499"/>
                    <a:gd name="connsiteY35-9924" fmla="*/ 1072991 h 2247411"/>
                    <a:gd name="connsiteX36-9925" fmla="*/ 1012998 w 1244499"/>
                    <a:gd name="connsiteY36-9926" fmla="*/ 639993 h 2247411"/>
                    <a:gd name="connsiteX37-9927" fmla="*/ 952514 w 1244499"/>
                    <a:gd name="connsiteY37-9928" fmla="*/ 457839 h 2247411"/>
                    <a:gd name="connsiteX38-9929" fmla="*/ 674529 w 1244499"/>
                    <a:gd name="connsiteY38-9930" fmla="*/ 59255 h 2247411"/>
                    <a:gd name="connsiteX39-9931" fmla="*/ 600270 w 1244499"/>
                    <a:gd name="connsiteY39-9932" fmla="*/ 0 h 2247411"/>
                    <a:gd name="connsiteX0-9933" fmla="*/ 600270 w 1244499"/>
                    <a:gd name="connsiteY0-9934" fmla="*/ 0 h 2247411"/>
                    <a:gd name="connsiteX1-9935" fmla="*/ 767190 w 1244499"/>
                    <a:gd name="connsiteY1-9936" fmla="*/ 94123 h 2247411"/>
                    <a:gd name="connsiteX2-9937" fmla="*/ 1056907 w 1244499"/>
                    <a:gd name="connsiteY2-9938" fmla="*/ 626996 h 2247411"/>
                    <a:gd name="connsiteX3-9939" fmla="*/ 1078461 w 1244499"/>
                    <a:gd name="connsiteY3-9940" fmla="*/ 691058 h 2247411"/>
                    <a:gd name="connsiteX4-9941" fmla="*/ 1147297 w 1244499"/>
                    <a:gd name="connsiteY4-9942" fmla="*/ 1146366 h 2247411"/>
                    <a:gd name="connsiteX5-9943" fmla="*/ 1116191 w 1244499"/>
                    <a:gd name="connsiteY5-9944" fmla="*/ 1454940 h 2247411"/>
                    <a:gd name="connsiteX6-9945" fmla="*/ 1095238 w 1244499"/>
                    <a:gd name="connsiteY6-9946" fmla="*/ 1536428 h 2247411"/>
                    <a:gd name="connsiteX7-9947" fmla="*/ 1114821 w 1244499"/>
                    <a:gd name="connsiteY7-9948" fmla="*/ 1581570 h 2247411"/>
                    <a:gd name="connsiteX8-9949" fmla="*/ 1136505 w 1244499"/>
                    <a:gd name="connsiteY8-9950" fmla="*/ 1647743 h 2247411"/>
                    <a:gd name="connsiteX9-9951" fmla="*/ 1138498 w 1244499"/>
                    <a:gd name="connsiteY9-9952" fmla="*/ 1657426 h 2247411"/>
                    <a:gd name="connsiteX10-9953" fmla="*/ 1162514 w 1244499"/>
                    <a:gd name="connsiteY10-9954" fmla="*/ 1711805 h 2247411"/>
                    <a:gd name="connsiteX11-9955" fmla="*/ 1244499 w 1244499"/>
                    <a:gd name="connsiteY11-9956" fmla="*/ 2173197 h 2247411"/>
                    <a:gd name="connsiteX12-9957" fmla="*/ 1242909 w 1244499"/>
                    <a:gd name="connsiteY12-9958" fmla="*/ 2247411 h 2247411"/>
                    <a:gd name="connsiteX13-9959" fmla="*/ 1178877 w 1244499"/>
                    <a:gd name="connsiteY13-9960" fmla="*/ 2232258 h 2247411"/>
                    <a:gd name="connsiteX14-9961" fmla="*/ 968755 w 1244499"/>
                    <a:gd name="connsiteY14-9962" fmla="*/ 2129908 h 2247411"/>
                    <a:gd name="connsiteX15-9963" fmla="*/ 910550 w 1244499"/>
                    <a:gd name="connsiteY15-9964" fmla="*/ 2094548 h 2247411"/>
                    <a:gd name="connsiteX16-9965" fmla="*/ 854469 w 1244499"/>
                    <a:gd name="connsiteY16-9966" fmla="*/ 2101673 h 2247411"/>
                    <a:gd name="connsiteX17-9967" fmla="*/ 660123 w 1244499"/>
                    <a:gd name="connsiteY17-9968" fmla="*/ 2111487 h 2247411"/>
                    <a:gd name="connsiteX18-9969" fmla="*/ 465776 w 1244499"/>
                    <a:gd name="connsiteY18-9970" fmla="*/ 2101673 h 2247411"/>
                    <a:gd name="connsiteX19-9971" fmla="*/ 409696 w 1244499"/>
                    <a:gd name="connsiteY19-9972" fmla="*/ 2094548 h 2247411"/>
                    <a:gd name="connsiteX20-9973" fmla="*/ 342212 w 1244499"/>
                    <a:gd name="connsiteY20-9974" fmla="*/ 2088150 h 2247411"/>
                    <a:gd name="connsiteX21-9975" fmla="*/ 38224 w 1244499"/>
                    <a:gd name="connsiteY21-9976" fmla="*/ 2224128 h 2247411"/>
                    <a:gd name="connsiteX22-9977" fmla="*/ 0 w 1244499"/>
                    <a:gd name="connsiteY22-9978" fmla="*/ 2204716 h 2247411"/>
                    <a:gd name="connsiteX23-9979" fmla="*/ 187782 w 1244499"/>
                    <a:gd name="connsiteY23-9980" fmla="*/ 2121060 h 2247411"/>
                    <a:gd name="connsiteX24-9981" fmla="*/ 378954 w 1244499"/>
                    <a:gd name="connsiteY24-9982" fmla="*/ 2045029 h 2247411"/>
                    <a:gd name="connsiteX25-9983" fmla="*/ 589854 w 1244499"/>
                    <a:gd name="connsiteY25-9984" fmla="*/ 2069548 h 2247411"/>
                    <a:gd name="connsiteX26-9985" fmla="*/ 775672 w 1244499"/>
                    <a:gd name="connsiteY26-9986" fmla="*/ 2057173 h 2247411"/>
                    <a:gd name="connsiteX27-9987" fmla="*/ 902224 w 1244499"/>
                    <a:gd name="connsiteY27-9988" fmla="*/ 2039801 h 2247411"/>
                    <a:gd name="connsiteX28-9989" fmla="*/ 1126229 w 1244499"/>
                    <a:gd name="connsiteY28-9990" fmla="*/ 2156855 h 2247411"/>
                    <a:gd name="connsiteX29-9991" fmla="*/ 1187045 w 1244499"/>
                    <a:gd name="connsiteY29-9992" fmla="*/ 2168272 h 2247411"/>
                    <a:gd name="connsiteX30-9993" fmla="*/ 1127487 w 1244499"/>
                    <a:gd name="connsiteY30-9994" fmla="*/ 1760120 h 2247411"/>
                    <a:gd name="connsiteX31-9995" fmla="*/ 1067838 w 1244499"/>
                    <a:gd name="connsiteY31-9996" fmla="*/ 1609354 h 2247411"/>
                    <a:gd name="connsiteX32-9997" fmla="*/ 1025330 w 1244499"/>
                    <a:gd name="connsiteY32-9998" fmla="*/ 1527462 h 2247411"/>
                    <a:gd name="connsiteX33-9999" fmla="*/ 1048997 w 1244499"/>
                    <a:gd name="connsiteY33-10000" fmla="*/ 1483336 h 2247411"/>
                    <a:gd name="connsiteX34-10001" fmla="*/ 1067814 w 1244499"/>
                    <a:gd name="connsiteY34-10002" fmla="*/ 1387649 h 2247411"/>
                    <a:gd name="connsiteX35-10003" fmla="*/ 1094649 w 1244499"/>
                    <a:gd name="connsiteY35-10004" fmla="*/ 1072991 h 2247411"/>
                    <a:gd name="connsiteX36-10005" fmla="*/ 1012998 w 1244499"/>
                    <a:gd name="connsiteY36-10006" fmla="*/ 639993 h 2247411"/>
                    <a:gd name="connsiteX37-10007" fmla="*/ 952514 w 1244499"/>
                    <a:gd name="connsiteY37-10008" fmla="*/ 457839 h 2247411"/>
                    <a:gd name="connsiteX38-10009" fmla="*/ 674529 w 1244499"/>
                    <a:gd name="connsiteY38-10010" fmla="*/ 59255 h 2247411"/>
                    <a:gd name="connsiteX39-10011" fmla="*/ 600270 w 1244499"/>
                    <a:gd name="connsiteY39-10012" fmla="*/ 0 h 2247411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  <a:cxn ang="0">
                      <a:pos x="connsiteX16-33" y="connsiteY16-34"/>
                    </a:cxn>
                    <a:cxn ang="0">
                      <a:pos x="connsiteX17-35" y="connsiteY17-36"/>
                    </a:cxn>
                    <a:cxn ang="0">
                      <a:pos x="connsiteX18-37" y="connsiteY18-38"/>
                    </a:cxn>
                    <a:cxn ang="0">
                      <a:pos x="connsiteX19-39" y="connsiteY19-40"/>
                    </a:cxn>
                    <a:cxn ang="0">
                      <a:pos x="connsiteX20-41" y="connsiteY20-42"/>
                    </a:cxn>
                    <a:cxn ang="0">
                      <a:pos x="connsiteX21-43" y="connsiteY21-44"/>
                    </a:cxn>
                    <a:cxn ang="0">
                      <a:pos x="connsiteX22-45" y="connsiteY22-46"/>
                    </a:cxn>
                    <a:cxn ang="0">
                      <a:pos x="connsiteX23-47" y="connsiteY23-48"/>
                    </a:cxn>
                    <a:cxn ang="0">
                      <a:pos x="connsiteX24-49" y="connsiteY24-50"/>
                    </a:cxn>
                    <a:cxn ang="0">
                      <a:pos x="connsiteX25-51" y="connsiteY25-52"/>
                    </a:cxn>
                    <a:cxn ang="0">
                      <a:pos x="connsiteX26-53" y="connsiteY26-54"/>
                    </a:cxn>
                    <a:cxn ang="0">
                      <a:pos x="connsiteX27-55" y="connsiteY27-56"/>
                    </a:cxn>
                    <a:cxn ang="0">
                      <a:pos x="connsiteX28-57" y="connsiteY28-58"/>
                    </a:cxn>
                    <a:cxn ang="0">
                      <a:pos x="connsiteX29-59" y="connsiteY29-60"/>
                    </a:cxn>
                    <a:cxn ang="0">
                      <a:pos x="connsiteX30-61" y="connsiteY30-62"/>
                    </a:cxn>
                    <a:cxn ang="0">
                      <a:pos x="connsiteX31-63" y="connsiteY31-64"/>
                    </a:cxn>
                    <a:cxn ang="0">
                      <a:pos x="connsiteX32-65" y="connsiteY32-66"/>
                    </a:cxn>
                    <a:cxn ang="0">
                      <a:pos x="connsiteX33-67" y="connsiteY33-68"/>
                    </a:cxn>
                    <a:cxn ang="0">
                      <a:pos x="connsiteX34-69" y="connsiteY34-70"/>
                    </a:cxn>
                    <a:cxn ang="0">
                      <a:pos x="connsiteX35-71" y="connsiteY35-72"/>
                    </a:cxn>
                    <a:cxn ang="0">
                      <a:pos x="connsiteX36-73" y="connsiteY36-74"/>
                    </a:cxn>
                    <a:cxn ang="0">
                      <a:pos x="connsiteX37-75" y="connsiteY37-76"/>
                    </a:cxn>
                    <a:cxn ang="0">
                      <a:pos x="connsiteX38-77" y="connsiteY38-78"/>
                    </a:cxn>
                    <a:cxn ang="0">
                      <a:pos x="connsiteX39-79" y="connsiteY39-80"/>
                    </a:cxn>
                  </a:cxnLst>
                  <a:rect l="l" t="t" r="r" b="b"/>
                  <a:pathLst>
                    <a:path w="1244499" h="2247411">
                      <a:moveTo>
                        <a:pt x="600270" y="0"/>
                      </a:moveTo>
                      <a:cubicBezTo>
                        <a:pt x="616782" y="4037"/>
                        <a:pt x="693753" y="-10376"/>
                        <a:pt x="767190" y="94123"/>
                      </a:cubicBezTo>
                      <a:cubicBezTo>
                        <a:pt x="1117926" y="555692"/>
                        <a:pt x="1005187" y="439231"/>
                        <a:pt x="1056907" y="626996"/>
                      </a:cubicBezTo>
                      <a:lnTo>
                        <a:pt x="1078461" y="691058"/>
                      </a:lnTo>
                      <a:cubicBezTo>
                        <a:pt x="1123197" y="834889"/>
                        <a:pt x="1147297" y="987813"/>
                        <a:pt x="1147297" y="1146366"/>
                      </a:cubicBezTo>
                      <a:cubicBezTo>
                        <a:pt x="1147297" y="1252068"/>
                        <a:pt x="1136586" y="1355268"/>
                        <a:pt x="1116191" y="1454940"/>
                      </a:cubicBezTo>
                      <a:lnTo>
                        <a:pt x="1095238" y="1536428"/>
                      </a:lnTo>
                      <a:lnTo>
                        <a:pt x="1114821" y="1581570"/>
                      </a:lnTo>
                      <a:cubicBezTo>
                        <a:pt x="1123134" y="1603414"/>
                        <a:pt x="1130373" y="1625477"/>
                        <a:pt x="1136505" y="1647743"/>
                      </a:cubicBezTo>
                      <a:lnTo>
                        <a:pt x="1138498" y="1657426"/>
                      </a:lnTo>
                      <a:lnTo>
                        <a:pt x="1162514" y="1711805"/>
                      </a:lnTo>
                      <a:cubicBezTo>
                        <a:pt x="1216495" y="1855636"/>
                        <a:pt x="1244499" y="2014645"/>
                        <a:pt x="1244499" y="2173197"/>
                      </a:cubicBezTo>
                      <a:lnTo>
                        <a:pt x="1242909" y="2247411"/>
                      </a:lnTo>
                      <a:lnTo>
                        <a:pt x="1178877" y="2232258"/>
                      </a:lnTo>
                      <a:cubicBezTo>
                        <a:pt x="1093524" y="2204547"/>
                        <a:pt x="1046413" y="2172094"/>
                        <a:pt x="968755" y="2129908"/>
                      </a:cubicBezTo>
                      <a:lnTo>
                        <a:pt x="910550" y="2094548"/>
                      </a:lnTo>
                      <a:lnTo>
                        <a:pt x="854469" y="2101673"/>
                      </a:lnTo>
                      <a:cubicBezTo>
                        <a:pt x="790570" y="2108163"/>
                        <a:pt x="725734" y="2111487"/>
                        <a:pt x="660123" y="2111487"/>
                      </a:cubicBezTo>
                      <a:cubicBezTo>
                        <a:pt x="594511" y="2111487"/>
                        <a:pt x="529676" y="2108163"/>
                        <a:pt x="465776" y="2101673"/>
                      </a:cubicBezTo>
                      <a:lnTo>
                        <a:pt x="409696" y="2094548"/>
                      </a:lnTo>
                      <a:lnTo>
                        <a:pt x="342212" y="2088150"/>
                      </a:lnTo>
                      <a:cubicBezTo>
                        <a:pt x="264553" y="2130336"/>
                        <a:pt x="123577" y="2196417"/>
                        <a:pt x="38224" y="2224128"/>
                      </a:cubicBezTo>
                      <a:cubicBezTo>
                        <a:pt x="22813" y="2226108"/>
                        <a:pt x="15411" y="2202736"/>
                        <a:pt x="0" y="2204716"/>
                      </a:cubicBezTo>
                      <a:cubicBezTo>
                        <a:pt x="62392" y="2191849"/>
                        <a:pt x="97658" y="2168211"/>
                        <a:pt x="187782" y="2121060"/>
                      </a:cubicBezTo>
                      <a:cubicBezTo>
                        <a:pt x="232105" y="2099604"/>
                        <a:pt x="321815" y="2054316"/>
                        <a:pt x="378954" y="2045029"/>
                      </a:cubicBezTo>
                      <a:cubicBezTo>
                        <a:pt x="452465" y="2040871"/>
                        <a:pt x="523734" y="2067524"/>
                        <a:pt x="589854" y="2069548"/>
                      </a:cubicBezTo>
                      <a:cubicBezTo>
                        <a:pt x="655974" y="2071572"/>
                        <a:pt x="710351" y="2060694"/>
                        <a:pt x="775672" y="2057173"/>
                      </a:cubicBezTo>
                      <a:cubicBezTo>
                        <a:pt x="827111" y="2064396"/>
                        <a:pt x="882822" y="2028014"/>
                        <a:pt x="902224" y="2039801"/>
                      </a:cubicBezTo>
                      <a:cubicBezTo>
                        <a:pt x="979882" y="2081987"/>
                        <a:pt x="1040876" y="2129144"/>
                        <a:pt x="1126229" y="2156855"/>
                      </a:cubicBezTo>
                      <a:lnTo>
                        <a:pt x="1187045" y="2168272"/>
                      </a:lnTo>
                      <a:cubicBezTo>
                        <a:pt x="1187045" y="2009720"/>
                        <a:pt x="1181468" y="1903951"/>
                        <a:pt x="1127487" y="1760120"/>
                      </a:cubicBezTo>
                      <a:lnTo>
                        <a:pt x="1067838" y="1609354"/>
                      </a:lnTo>
                      <a:cubicBezTo>
                        <a:pt x="1061706" y="1587088"/>
                        <a:pt x="1033643" y="1549306"/>
                        <a:pt x="1025330" y="1527462"/>
                      </a:cubicBezTo>
                      <a:lnTo>
                        <a:pt x="1048997" y="1483336"/>
                      </a:lnTo>
                      <a:lnTo>
                        <a:pt x="1067814" y="1387649"/>
                      </a:lnTo>
                      <a:cubicBezTo>
                        <a:pt x="1088209" y="1287977"/>
                        <a:pt x="1103785" y="1197600"/>
                        <a:pt x="1094649" y="1072991"/>
                      </a:cubicBezTo>
                      <a:cubicBezTo>
                        <a:pt x="1085513" y="948382"/>
                        <a:pt x="1057734" y="783824"/>
                        <a:pt x="1012998" y="639993"/>
                      </a:cubicBezTo>
                      <a:cubicBezTo>
                        <a:pt x="998533" y="591444"/>
                        <a:pt x="990473" y="548980"/>
                        <a:pt x="952514" y="457839"/>
                      </a:cubicBezTo>
                      <a:cubicBezTo>
                        <a:pt x="911321" y="362064"/>
                        <a:pt x="807902" y="190830"/>
                        <a:pt x="674529" y="59255"/>
                      </a:cubicBezTo>
                      <a:cubicBezTo>
                        <a:pt x="638563" y="27334"/>
                        <a:pt x="644245" y="28879"/>
                        <a:pt x="600270" y="0"/>
                      </a:cubicBezTo>
                      <a:close/>
                    </a:path>
                  </a:pathLst>
                </a:custGeom>
                <a:solidFill>
                  <a:srgbClr val="018CD9"/>
                </a:solidFill>
                <a:ln w="127000"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6329991" y="2481631"/>
                  <a:ext cx="118155" cy="1181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任意多边形 9"/>
                <p:cNvSpPr/>
                <p:nvPr/>
              </p:nvSpPr>
              <p:spPr>
                <a:xfrm rot="590234">
                  <a:off x="6152453" y="2693008"/>
                  <a:ext cx="152610" cy="825745"/>
                </a:xfrm>
                <a:custGeom>
                  <a:avLst/>
                  <a:gdLst>
                    <a:gd name="connsiteX0" fmla="*/ 84535 w 169070"/>
                    <a:gd name="connsiteY0" fmla="*/ 0 h 1171576"/>
                    <a:gd name="connsiteX1" fmla="*/ 169070 w 169070"/>
                    <a:gd name="connsiteY1" fmla="*/ 84535 h 1171576"/>
                    <a:gd name="connsiteX2" fmla="*/ 167878 w 169070"/>
                    <a:gd name="connsiteY2" fmla="*/ 90439 h 1171576"/>
                    <a:gd name="connsiteX3" fmla="*/ 167878 w 169070"/>
                    <a:gd name="connsiteY3" fmla="*/ 1081137 h 1171576"/>
                    <a:gd name="connsiteX4" fmla="*/ 169070 w 169070"/>
                    <a:gd name="connsiteY4" fmla="*/ 1087041 h 1171576"/>
                    <a:gd name="connsiteX5" fmla="*/ 167878 w 169070"/>
                    <a:gd name="connsiteY5" fmla="*/ 1092945 h 1171576"/>
                    <a:gd name="connsiteX6" fmla="*/ 167878 w 169070"/>
                    <a:gd name="connsiteY6" fmla="*/ 1098710 h 1171576"/>
                    <a:gd name="connsiteX7" fmla="*/ 166714 w 169070"/>
                    <a:gd name="connsiteY7" fmla="*/ 1098710 h 1171576"/>
                    <a:gd name="connsiteX8" fmla="*/ 162427 w 169070"/>
                    <a:gd name="connsiteY8" fmla="*/ 1119946 h 1171576"/>
                    <a:gd name="connsiteX9" fmla="*/ 84535 w 169070"/>
                    <a:gd name="connsiteY9" fmla="*/ 1171576 h 1171576"/>
                    <a:gd name="connsiteX10" fmla="*/ 6643 w 169070"/>
                    <a:gd name="connsiteY10" fmla="*/ 1119946 h 1171576"/>
                    <a:gd name="connsiteX11" fmla="*/ 2356 w 169070"/>
                    <a:gd name="connsiteY11" fmla="*/ 1098710 h 1171576"/>
                    <a:gd name="connsiteX12" fmla="*/ 1190 w 169070"/>
                    <a:gd name="connsiteY12" fmla="*/ 1098710 h 1171576"/>
                    <a:gd name="connsiteX13" fmla="*/ 1190 w 169070"/>
                    <a:gd name="connsiteY13" fmla="*/ 1092935 h 1171576"/>
                    <a:gd name="connsiteX14" fmla="*/ 0 w 169070"/>
                    <a:gd name="connsiteY14" fmla="*/ 1087041 h 1171576"/>
                    <a:gd name="connsiteX15" fmla="*/ 1190 w 169070"/>
                    <a:gd name="connsiteY15" fmla="*/ 1081147 h 1171576"/>
                    <a:gd name="connsiteX16" fmla="*/ 1190 w 169070"/>
                    <a:gd name="connsiteY16" fmla="*/ 90429 h 1171576"/>
                    <a:gd name="connsiteX17" fmla="*/ 0 w 169070"/>
                    <a:gd name="connsiteY17" fmla="*/ 84535 h 1171576"/>
                    <a:gd name="connsiteX18" fmla="*/ 84535 w 169070"/>
                    <a:gd name="connsiteY18" fmla="*/ 0 h 1171576"/>
                    <a:gd name="connsiteX0-1" fmla="*/ 116865 w 201400"/>
                    <a:gd name="connsiteY0-2" fmla="*/ 0 h 1171576"/>
                    <a:gd name="connsiteX1-3" fmla="*/ 201400 w 201400"/>
                    <a:gd name="connsiteY1-4" fmla="*/ 84535 h 1171576"/>
                    <a:gd name="connsiteX2-5" fmla="*/ 200208 w 201400"/>
                    <a:gd name="connsiteY2-6" fmla="*/ 90439 h 1171576"/>
                    <a:gd name="connsiteX3-7" fmla="*/ 200208 w 201400"/>
                    <a:gd name="connsiteY3-8" fmla="*/ 1081137 h 1171576"/>
                    <a:gd name="connsiteX4-9" fmla="*/ 201400 w 201400"/>
                    <a:gd name="connsiteY4-10" fmla="*/ 1087041 h 1171576"/>
                    <a:gd name="connsiteX5-11" fmla="*/ 200208 w 201400"/>
                    <a:gd name="connsiteY5-12" fmla="*/ 1092945 h 1171576"/>
                    <a:gd name="connsiteX6-13" fmla="*/ 200208 w 201400"/>
                    <a:gd name="connsiteY6-14" fmla="*/ 1098710 h 1171576"/>
                    <a:gd name="connsiteX7-15" fmla="*/ 199044 w 201400"/>
                    <a:gd name="connsiteY7-16" fmla="*/ 1098710 h 1171576"/>
                    <a:gd name="connsiteX8-17" fmla="*/ 194757 w 201400"/>
                    <a:gd name="connsiteY8-18" fmla="*/ 1119946 h 1171576"/>
                    <a:gd name="connsiteX9-19" fmla="*/ 116865 w 201400"/>
                    <a:gd name="connsiteY9-20" fmla="*/ 1171576 h 1171576"/>
                    <a:gd name="connsiteX10-21" fmla="*/ 38973 w 201400"/>
                    <a:gd name="connsiteY10-22" fmla="*/ 1119946 h 1171576"/>
                    <a:gd name="connsiteX11-23" fmla="*/ 34686 w 201400"/>
                    <a:gd name="connsiteY11-24" fmla="*/ 1098710 h 1171576"/>
                    <a:gd name="connsiteX12-25" fmla="*/ 33520 w 201400"/>
                    <a:gd name="connsiteY12-26" fmla="*/ 1098710 h 1171576"/>
                    <a:gd name="connsiteX13-27" fmla="*/ 33520 w 201400"/>
                    <a:gd name="connsiteY13-28" fmla="*/ 1092935 h 1171576"/>
                    <a:gd name="connsiteX14-29" fmla="*/ 32330 w 201400"/>
                    <a:gd name="connsiteY14-30" fmla="*/ 1087041 h 1171576"/>
                    <a:gd name="connsiteX15-31" fmla="*/ 33520 w 201400"/>
                    <a:gd name="connsiteY15-32" fmla="*/ 1081147 h 1171576"/>
                    <a:gd name="connsiteX16-33" fmla="*/ 33520 w 201400"/>
                    <a:gd name="connsiteY16-34" fmla="*/ 90429 h 1171576"/>
                    <a:gd name="connsiteX17-35" fmla="*/ 32330 w 201400"/>
                    <a:gd name="connsiteY17-36" fmla="*/ 84535 h 1171576"/>
                    <a:gd name="connsiteX18-37" fmla="*/ 116865 w 201400"/>
                    <a:gd name="connsiteY18-38" fmla="*/ 0 h 1171576"/>
                    <a:gd name="connsiteX0-39" fmla="*/ 131989 w 216524"/>
                    <a:gd name="connsiteY0-40" fmla="*/ 0 h 1171576"/>
                    <a:gd name="connsiteX1-41" fmla="*/ 216524 w 216524"/>
                    <a:gd name="connsiteY1-42" fmla="*/ 84535 h 1171576"/>
                    <a:gd name="connsiteX2-43" fmla="*/ 215332 w 216524"/>
                    <a:gd name="connsiteY2-44" fmla="*/ 90439 h 1171576"/>
                    <a:gd name="connsiteX3-45" fmla="*/ 215332 w 216524"/>
                    <a:gd name="connsiteY3-46" fmla="*/ 1081137 h 1171576"/>
                    <a:gd name="connsiteX4-47" fmla="*/ 216524 w 216524"/>
                    <a:gd name="connsiteY4-48" fmla="*/ 1087041 h 1171576"/>
                    <a:gd name="connsiteX5-49" fmla="*/ 215332 w 216524"/>
                    <a:gd name="connsiteY5-50" fmla="*/ 1092945 h 1171576"/>
                    <a:gd name="connsiteX6-51" fmla="*/ 215332 w 216524"/>
                    <a:gd name="connsiteY6-52" fmla="*/ 1098710 h 1171576"/>
                    <a:gd name="connsiteX7-53" fmla="*/ 214168 w 216524"/>
                    <a:gd name="connsiteY7-54" fmla="*/ 1098710 h 1171576"/>
                    <a:gd name="connsiteX8-55" fmla="*/ 209881 w 216524"/>
                    <a:gd name="connsiteY8-56" fmla="*/ 1119946 h 1171576"/>
                    <a:gd name="connsiteX9-57" fmla="*/ 131989 w 216524"/>
                    <a:gd name="connsiteY9-58" fmla="*/ 1171576 h 1171576"/>
                    <a:gd name="connsiteX10-59" fmla="*/ 54097 w 216524"/>
                    <a:gd name="connsiteY10-60" fmla="*/ 1119946 h 1171576"/>
                    <a:gd name="connsiteX11-61" fmla="*/ 49810 w 216524"/>
                    <a:gd name="connsiteY11-62" fmla="*/ 1098710 h 1171576"/>
                    <a:gd name="connsiteX12-63" fmla="*/ 48644 w 216524"/>
                    <a:gd name="connsiteY12-64" fmla="*/ 1098710 h 1171576"/>
                    <a:gd name="connsiteX13-65" fmla="*/ 48644 w 216524"/>
                    <a:gd name="connsiteY13-66" fmla="*/ 1092935 h 1171576"/>
                    <a:gd name="connsiteX14-67" fmla="*/ 47454 w 216524"/>
                    <a:gd name="connsiteY14-68" fmla="*/ 1087041 h 1171576"/>
                    <a:gd name="connsiteX15-69" fmla="*/ 48644 w 216524"/>
                    <a:gd name="connsiteY15-70" fmla="*/ 1081147 h 1171576"/>
                    <a:gd name="connsiteX16-71" fmla="*/ 48644 w 216524"/>
                    <a:gd name="connsiteY16-72" fmla="*/ 90429 h 1171576"/>
                    <a:gd name="connsiteX17-73" fmla="*/ 47454 w 216524"/>
                    <a:gd name="connsiteY17-74" fmla="*/ 84535 h 1171576"/>
                    <a:gd name="connsiteX18-75" fmla="*/ 131989 w 216524"/>
                    <a:gd name="connsiteY18-76" fmla="*/ 0 h 1171576"/>
                    <a:gd name="connsiteX0-77" fmla="*/ 131989 w 216524"/>
                    <a:gd name="connsiteY0-78" fmla="*/ 0 h 1171576"/>
                    <a:gd name="connsiteX1-79" fmla="*/ 216524 w 216524"/>
                    <a:gd name="connsiteY1-80" fmla="*/ 84535 h 1171576"/>
                    <a:gd name="connsiteX2-81" fmla="*/ 215332 w 216524"/>
                    <a:gd name="connsiteY2-82" fmla="*/ 90439 h 1171576"/>
                    <a:gd name="connsiteX3-83" fmla="*/ 215332 w 216524"/>
                    <a:gd name="connsiteY3-84" fmla="*/ 1081137 h 1171576"/>
                    <a:gd name="connsiteX4-85" fmla="*/ 216524 w 216524"/>
                    <a:gd name="connsiteY4-86" fmla="*/ 1087041 h 1171576"/>
                    <a:gd name="connsiteX5-87" fmla="*/ 215332 w 216524"/>
                    <a:gd name="connsiteY5-88" fmla="*/ 1092945 h 1171576"/>
                    <a:gd name="connsiteX6-89" fmla="*/ 215332 w 216524"/>
                    <a:gd name="connsiteY6-90" fmla="*/ 1098710 h 1171576"/>
                    <a:gd name="connsiteX7-91" fmla="*/ 214168 w 216524"/>
                    <a:gd name="connsiteY7-92" fmla="*/ 1098710 h 1171576"/>
                    <a:gd name="connsiteX8-93" fmla="*/ 209881 w 216524"/>
                    <a:gd name="connsiteY8-94" fmla="*/ 1119946 h 1171576"/>
                    <a:gd name="connsiteX9-95" fmla="*/ 131989 w 216524"/>
                    <a:gd name="connsiteY9-96" fmla="*/ 1171576 h 1171576"/>
                    <a:gd name="connsiteX10-97" fmla="*/ 54097 w 216524"/>
                    <a:gd name="connsiteY10-98" fmla="*/ 1119946 h 1171576"/>
                    <a:gd name="connsiteX11-99" fmla="*/ 49810 w 216524"/>
                    <a:gd name="connsiteY11-100" fmla="*/ 1098710 h 1171576"/>
                    <a:gd name="connsiteX12-101" fmla="*/ 48644 w 216524"/>
                    <a:gd name="connsiteY12-102" fmla="*/ 1098710 h 1171576"/>
                    <a:gd name="connsiteX13-103" fmla="*/ 48644 w 216524"/>
                    <a:gd name="connsiteY13-104" fmla="*/ 1092935 h 1171576"/>
                    <a:gd name="connsiteX14-105" fmla="*/ 47454 w 216524"/>
                    <a:gd name="connsiteY14-106" fmla="*/ 1087041 h 1171576"/>
                    <a:gd name="connsiteX15-107" fmla="*/ 48644 w 216524"/>
                    <a:gd name="connsiteY15-108" fmla="*/ 1081147 h 1171576"/>
                    <a:gd name="connsiteX16-109" fmla="*/ 48644 w 216524"/>
                    <a:gd name="connsiteY16-110" fmla="*/ 90429 h 1171576"/>
                    <a:gd name="connsiteX17-111" fmla="*/ 47454 w 216524"/>
                    <a:gd name="connsiteY17-112" fmla="*/ 84535 h 1171576"/>
                    <a:gd name="connsiteX18-113" fmla="*/ 131989 w 216524"/>
                    <a:gd name="connsiteY18-114" fmla="*/ 0 h 1171576"/>
                    <a:gd name="connsiteX0-115" fmla="*/ 131989 w 216524"/>
                    <a:gd name="connsiteY0-116" fmla="*/ 0 h 1171576"/>
                    <a:gd name="connsiteX1-117" fmla="*/ 216524 w 216524"/>
                    <a:gd name="connsiteY1-118" fmla="*/ 84535 h 1171576"/>
                    <a:gd name="connsiteX2-119" fmla="*/ 215332 w 216524"/>
                    <a:gd name="connsiteY2-120" fmla="*/ 90439 h 1171576"/>
                    <a:gd name="connsiteX3-121" fmla="*/ 215332 w 216524"/>
                    <a:gd name="connsiteY3-122" fmla="*/ 1081137 h 1171576"/>
                    <a:gd name="connsiteX4-123" fmla="*/ 216524 w 216524"/>
                    <a:gd name="connsiteY4-124" fmla="*/ 1087041 h 1171576"/>
                    <a:gd name="connsiteX5-125" fmla="*/ 215332 w 216524"/>
                    <a:gd name="connsiteY5-126" fmla="*/ 1092945 h 1171576"/>
                    <a:gd name="connsiteX6-127" fmla="*/ 215332 w 216524"/>
                    <a:gd name="connsiteY6-128" fmla="*/ 1098710 h 1171576"/>
                    <a:gd name="connsiteX7-129" fmla="*/ 214168 w 216524"/>
                    <a:gd name="connsiteY7-130" fmla="*/ 1098710 h 1171576"/>
                    <a:gd name="connsiteX8-131" fmla="*/ 209881 w 216524"/>
                    <a:gd name="connsiteY8-132" fmla="*/ 1119946 h 1171576"/>
                    <a:gd name="connsiteX9-133" fmla="*/ 131989 w 216524"/>
                    <a:gd name="connsiteY9-134" fmla="*/ 1171576 h 1171576"/>
                    <a:gd name="connsiteX10-135" fmla="*/ 54097 w 216524"/>
                    <a:gd name="connsiteY10-136" fmla="*/ 1119946 h 1171576"/>
                    <a:gd name="connsiteX11-137" fmla="*/ 49810 w 216524"/>
                    <a:gd name="connsiteY11-138" fmla="*/ 1098710 h 1171576"/>
                    <a:gd name="connsiteX12-139" fmla="*/ 48644 w 216524"/>
                    <a:gd name="connsiteY12-140" fmla="*/ 1098710 h 1171576"/>
                    <a:gd name="connsiteX13-141" fmla="*/ 48644 w 216524"/>
                    <a:gd name="connsiteY13-142" fmla="*/ 1092935 h 1171576"/>
                    <a:gd name="connsiteX14-143" fmla="*/ 47454 w 216524"/>
                    <a:gd name="connsiteY14-144" fmla="*/ 1087041 h 1171576"/>
                    <a:gd name="connsiteX15-145" fmla="*/ 48644 w 216524"/>
                    <a:gd name="connsiteY15-146" fmla="*/ 1081147 h 1171576"/>
                    <a:gd name="connsiteX16-147" fmla="*/ 48644 w 216524"/>
                    <a:gd name="connsiteY16-148" fmla="*/ 90429 h 1171576"/>
                    <a:gd name="connsiteX17-149" fmla="*/ 47454 w 216524"/>
                    <a:gd name="connsiteY17-150" fmla="*/ 84535 h 1171576"/>
                    <a:gd name="connsiteX18-151" fmla="*/ 131989 w 216524"/>
                    <a:gd name="connsiteY18-152" fmla="*/ 0 h 1171576"/>
                    <a:gd name="connsiteX0-153" fmla="*/ 131989 w 216524"/>
                    <a:gd name="connsiteY0-154" fmla="*/ 0 h 1171576"/>
                    <a:gd name="connsiteX1-155" fmla="*/ 216524 w 216524"/>
                    <a:gd name="connsiteY1-156" fmla="*/ 84535 h 1171576"/>
                    <a:gd name="connsiteX2-157" fmla="*/ 215332 w 216524"/>
                    <a:gd name="connsiteY2-158" fmla="*/ 90439 h 1171576"/>
                    <a:gd name="connsiteX3-159" fmla="*/ 215332 w 216524"/>
                    <a:gd name="connsiteY3-160" fmla="*/ 1081137 h 1171576"/>
                    <a:gd name="connsiteX4-161" fmla="*/ 216524 w 216524"/>
                    <a:gd name="connsiteY4-162" fmla="*/ 1087041 h 1171576"/>
                    <a:gd name="connsiteX5-163" fmla="*/ 215332 w 216524"/>
                    <a:gd name="connsiteY5-164" fmla="*/ 1092945 h 1171576"/>
                    <a:gd name="connsiteX6-165" fmla="*/ 215332 w 216524"/>
                    <a:gd name="connsiteY6-166" fmla="*/ 1098710 h 1171576"/>
                    <a:gd name="connsiteX7-167" fmla="*/ 214168 w 216524"/>
                    <a:gd name="connsiteY7-168" fmla="*/ 1098710 h 1171576"/>
                    <a:gd name="connsiteX8-169" fmla="*/ 209881 w 216524"/>
                    <a:gd name="connsiteY8-170" fmla="*/ 1119946 h 1171576"/>
                    <a:gd name="connsiteX9-171" fmla="*/ 131989 w 216524"/>
                    <a:gd name="connsiteY9-172" fmla="*/ 1171576 h 1171576"/>
                    <a:gd name="connsiteX10-173" fmla="*/ 54097 w 216524"/>
                    <a:gd name="connsiteY10-174" fmla="*/ 1119946 h 1171576"/>
                    <a:gd name="connsiteX11-175" fmla="*/ 49810 w 216524"/>
                    <a:gd name="connsiteY11-176" fmla="*/ 1098710 h 1171576"/>
                    <a:gd name="connsiteX12-177" fmla="*/ 48644 w 216524"/>
                    <a:gd name="connsiteY12-178" fmla="*/ 1098710 h 1171576"/>
                    <a:gd name="connsiteX13-179" fmla="*/ 48644 w 216524"/>
                    <a:gd name="connsiteY13-180" fmla="*/ 1092935 h 1171576"/>
                    <a:gd name="connsiteX14-181" fmla="*/ 47454 w 216524"/>
                    <a:gd name="connsiteY14-182" fmla="*/ 1087041 h 1171576"/>
                    <a:gd name="connsiteX15-183" fmla="*/ 48644 w 216524"/>
                    <a:gd name="connsiteY15-184" fmla="*/ 1081147 h 1171576"/>
                    <a:gd name="connsiteX16-185" fmla="*/ 48644 w 216524"/>
                    <a:gd name="connsiteY16-186" fmla="*/ 90429 h 1171576"/>
                    <a:gd name="connsiteX17-187" fmla="*/ 47454 w 216524"/>
                    <a:gd name="connsiteY17-188" fmla="*/ 84535 h 1171576"/>
                    <a:gd name="connsiteX18-189" fmla="*/ 131989 w 216524"/>
                    <a:gd name="connsiteY18-190" fmla="*/ 0 h 117157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  <a:cxn ang="0">
                      <a:pos x="connsiteX16-33" y="connsiteY16-34"/>
                    </a:cxn>
                    <a:cxn ang="0">
                      <a:pos x="connsiteX17-35" y="connsiteY17-36"/>
                    </a:cxn>
                    <a:cxn ang="0">
                      <a:pos x="connsiteX18-37" y="connsiteY18-38"/>
                    </a:cxn>
                  </a:cxnLst>
                  <a:rect l="l" t="t" r="r" b="b"/>
                  <a:pathLst>
                    <a:path w="216524" h="1171576">
                      <a:moveTo>
                        <a:pt x="131989" y="0"/>
                      </a:moveTo>
                      <a:cubicBezTo>
                        <a:pt x="178676" y="0"/>
                        <a:pt x="216524" y="37848"/>
                        <a:pt x="216524" y="84535"/>
                      </a:cubicBezTo>
                      <a:lnTo>
                        <a:pt x="215332" y="90439"/>
                      </a:lnTo>
                      <a:cubicBezTo>
                        <a:pt x="163213" y="412792"/>
                        <a:pt x="157138" y="652241"/>
                        <a:pt x="215332" y="1081137"/>
                      </a:cubicBezTo>
                      <a:lnTo>
                        <a:pt x="216524" y="1087041"/>
                      </a:lnTo>
                      <a:lnTo>
                        <a:pt x="215332" y="1092945"/>
                      </a:lnTo>
                      <a:lnTo>
                        <a:pt x="215332" y="1098710"/>
                      </a:lnTo>
                      <a:lnTo>
                        <a:pt x="214168" y="1098710"/>
                      </a:lnTo>
                      <a:lnTo>
                        <a:pt x="209881" y="1119946"/>
                      </a:lnTo>
                      <a:cubicBezTo>
                        <a:pt x="197048" y="1150287"/>
                        <a:pt x="167004" y="1171576"/>
                        <a:pt x="131989" y="1171576"/>
                      </a:cubicBezTo>
                      <a:cubicBezTo>
                        <a:pt x="96974" y="1171576"/>
                        <a:pt x="66931" y="1150287"/>
                        <a:pt x="54097" y="1119946"/>
                      </a:cubicBezTo>
                      <a:lnTo>
                        <a:pt x="49810" y="1098710"/>
                      </a:lnTo>
                      <a:lnTo>
                        <a:pt x="48644" y="1098710"/>
                      </a:lnTo>
                      <a:lnTo>
                        <a:pt x="48644" y="1092935"/>
                      </a:lnTo>
                      <a:lnTo>
                        <a:pt x="47454" y="1087041"/>
                      </a:lnTo>
                      <a:lnTo>
                        <a:pt x="48644" y="1081147"/>
                      </a:lnTo>
                      <a:cubicBezTo>
                        <a:pt x="-26778" y="631869"/>
                        <a:pt x="-4722" y="461340"/>
                        <a:pt x="48644" y="90429"/>
                      </a:cubicBezTo>
                      <a:lnTo>
                        <a:pt x="47454" y="84535"/>
                      </a:lnTo>
                      <a:cubicBezTo>
                        <a:pt x="47454" y="37848"/>
                        <a:pt x="85302" y="0"/>
                        <a:pt x="13198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圆角矩形 10"/>
                <p:cNvSpPr/>
                <p:nvPr/>
              </p:nvSpPr>
              <p:spPr>
                <a:xfrm>
                  <a:off x="6350391" y="4874485"/>
                  <a:ext cx="537224" cy="159806"/>
                </a:xfrm>
                <a:prstGeom prst="roundRect">
                  <a:avLst/>
                </a:prstGeom>
                <a:noFill/>
                <a:ln w="730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圆角矩形 11"/>
                <p:cNvSpPr/>
                <p:nvPr/>
              </p:nvSpPr>
              <p:spPr>
                <a:xfrm flipV="1">
                  <a:off x="6220052" y="4035781"/>
                  <a:ext cx="884038" cy="4080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弧形 12"/>
                <p:cNvSpPr/>
                <p:nvPr/>
              </p:nvSpPr>
              <p:spPr>
                <a:xfrm rot="6481296">
                  <a:off x="3058999" y="2842629"/>
                  <a:ext cx="3422084" cy="3422085"/>
                </a:xfrm>
                <a:prstGeom prst="arc">
                  <a:avLst>
                    <a:gd name="adj1" fmla="val 16200000"/>
                    <a:gd name="adj2" fmla="val 18079903"/>
                  </a:avLst>
                </a:prstGeom>
                <a:noFill/>
                <a:ln w="730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4" name="弧形 13"/>
                <p:cNvSpPr/>
                <p:nvPr/>
              </p:nvSpPr>
              <p:spPr>
                <a:xfrm rot="12916887">
                  <a:off x="6852413" y="2588810"/>
                  <a:ext cx="3095680" cy="3552265"/>
                </a:xfrm>
                <a:prstGeom prst="arc">
                  <a:avLst>
                    <a:gd name="adj1" fmla="val 15705740"/>
                    <a:gd name="adj2" fmla="val 17952517"/>
                  </a:avLst>
                </a:prstGeom>
                <a:noFill/>
                <a:ln w="730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 flipV="1">
                  <a:off x="6602568" y="4100949"/>
                  <a:ext cx="436353" cy="4080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3538995" y="6700972"/>
                  <a:ext cx="410852" cy="0"/>
                </a:xfrm>
                <a:prstGeom prst="line">
                  <a:avLst/>
                </a:prstGeom>
                <a:noFill/>
                <a:ln w="825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7" name="Freeform 21"/>
                <p:cNvSpPr/>
                <p:nvPr/>
              </p:nvSpPr>
              <p:spPr bwMode="auto">
                <a:xfrm>
                  <a:off x="4067433" y="6402041"/>
                  <a:ext cx="634694" cy="298930"/>
                </a:xfrm>
                <a:custGeom>
                  <a:avLst/>
                  <a:gdLst>
                    <a:gd name="T0" fmla="*/ 48 w 48"/>
                    <a:gd name="T1" fmla="*/ 0 h 22"/>
                    <a:gd name="T2" fmla="*/ 20 w 48"/>
                    <a:gd name="T3" fmla="*/ 22 h 22"/>
                    <a:gd name="T4" fmla="*/ 0 w 48"/>
                    <a:gd name="T5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" h="22">
                      <a:moveTo>
                        <a:pt x="48" y="0"/>
                      </a:moveTo>
                      <a:cubicBezTo>
                        <a:pt x="34" y="0"/>
                        <a:pt x="23" y="10"/>
                        <a:pt x="20" y="22"/>
                      </a:cubicBezTo>
                      <a:cubicBezTo>
                        <a:pt x="0" y="22"/>
                        <a:pt x="0" y="22"/>
                        <a:pt x="0" y="22"/>
                      </a:cubicBezTo>
                    </a:path>
                  </a:pathLst>
                </a:custGeom>
                <a:noFill/>
                <a:ln w="825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8" name="Line 22"/>
                <p:cNvSpPr>
                  <a:spLocks noChangeShapeType="1"/>
                </p:cNvSpPr>
                <p:nvPr/>
              </p:nvSpPr>
              <p:spPr bwMode="auto">
                <a:xfrm>
                  <a:off x="9276746" y="6713722"/>
                  <a:ext cx="0" cy="0"/>
                </a:xfrm>
                <a:prstGeom prst="line">
                  <a:avLst/>
                </a:prstGeom>
                <a:noFill/>
                <a:ln w="825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9" name="Freeform 23"/>
                <p:cNvSpPr/>
                <p:nvPr/>
              </p:nvSpPr>
              <p:spPr bwMode="auto">
                <a:xfrm>
                  <a:off x="4702127" y="5668176"/>
                  <a:ext cx="2208680" cy="733865"/>
                </a:xfrm>
                <a:custGeom>
                  <a:avLst/>
                  <a:gdLst>
                    <a:gd name="T0" fmla="*/ 167 w 167"/>
                    <a:gd name="T1" fmla="*/ 48 h 54"/>
                    <a:gd name="T2" fmla="*/ 136 w 167"/>
                    <a:gd name="T3" fmla="*/ 27 h 54"/>
                    <a:gd name="T4" fmla="*/ 107 w 167"/>
                    <a:gd name="T5" fmla="*/ 43 h 54"/>
                    <a:gd name="T6" fmla="*/ 54 w 167"/>
                    <a:gd name="T7" fmla="*/ 0 h 54"/>
                    <a:gd name="T8" fmla="*/ 0 w 167"/>
                    <a:gd name="T9" fmla="*/ 5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7" h="54">
                      <a:moveTo>
                        <a:pt x="167" y="48"/>
                      </a:moveTo>
                      <a:cubicBezTo>
                        <a:pt x="162" y="36"/>
                        <a:pt x="150" y="27"/>
                        <a:pt x="136" y="27"/>
                      </a:cubicBezTo>
                      <a:cubicBezTo>
                        <a:pt x="124" y="27"/>
                        <a:pt x="113" y="34"/>
                        <a:pt x="107" y="43"/>
                      </a:cubicBezTo>
                      <a:cubicBezTo>
                        <a:pt x="102" y="18"/>
                        <a:pt x="80" y="0"/>
                        <a:pt x="54" y="0"/>
                      </a:cubicBezTo>
                      <a:cubicBezTo>
                        <a:pt x="24" y="0"/>
                        <a:pt x="0" y="24"/>
                        <a:pt x="0" y="54"/>
                      </a:cubicBezTo>
                    </a:path>
                  </a:pathLst>
                </a:custGeom>
                <a:noFill/>
                <a:ln w="825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0" name="Freeform 24"/>
                <p:cNvSpPr/>
                <p:nvPr/>
              </p:nvSpPr>
              <p:spPr bwMode="auto">
                <a:xfrm>
                  <a:off x="7094982" y="5518002"/>
                  <a:ext cx="3503570" cy="1182967"/>
                </a:xfrm>
                <a:custGeom>
                  <a:avLst/>
                  <a:gdLst>
                    <a:gd name="T0" fmla="*/ 265 w 265"/>
                    <a:gd name="T1" fmla="*/ 87 h 87"/>
                    <a:gd name="T2" fmla="*/ 165 w 265"/>
                    <a:gd name="T3" fmla="*/ 87 h 87"/>
                    <a:gd name="T4" fmla="*/ 166 w 265"/>
                    <a:gd name="T5" fmla="*/ 80 h 87"/>
                    <a:gd name="T6" fmla="*/ 143 w 265"/>
                    <a:gd name="T7" fmla="*/ 52 h 87"/>
                    <a:gd name="T8" fmla="*/ 145 w 265"/>
                    <a:gd name="T9" fmla="*/ 40 h 87"/>
                    <a:gd name="T10" fmla="*/ 105 w 265"/>
                    <a:gd name="T11" fmla="*/ 0 h 87"/>
                    <a:gd name="T12" fmla="*/ 65 w 265"/>
                    <a:gd name="T13" fmla="*/ 39 h 87"/>
                    <a:gd name="T14" fmla="*/ 53 w 265"/>
                    <a:gd name="T15" fmla="*/ 36 h 87"/>
                    <a:gd name="T16" fmla="*/ 24 w 265"/>
                    <a:gd name="T17" fmla="*/ 65 h 87"/>
                    <a:gd name="T18" fmla="*/ 24 w 265"/>
                    <a:gd name="T19" fmla="*/ 69 h 87"/>
                    <a:gd name="T20" fmla="*/ 0 w 265"/>
                    <a:gd name="T21" fmla="*/ 5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5" h="87">
                      <a:moveTo>
                        <a:pt x="265" y="87"/>
                      </a:moveTo>
                      <a:cubicBezTo>
                        <a:pt x="165" y="87"/>
                        <a:pt x="165" y="87"/>
                        <a:pt x="165" y="87"/>
                      </a:cubicBezTo>
                      <a:cubicBezTo>
                        <a:pt x="166" y="85"/>
                        <a:pt x="166" y="83"/>
                        <a:pt x="166" y="80"/>
                      </a:cubicBezTo>
                      <a:cubicBezTo>
                        <a:pt x="166" y="66"/>
                        <a:pt x="156" y="55"/>
                        <a:pt x="143" y="52"/>
                      </a:cubicBezTo>
                      <a:cubicBezTo>
                        <a:pt x="144" y="48"/>
                        <a:pt x="145" y="44"/>
                        <a:pt x="145" y="40"/>
                      </a:cubicBezTo>
                      <a:cubicBezTo>
                        <a:pt x="145" y="18"/>
                        <a:pt x="127" y="0"/>
                        <a:pt x="105" y="0"/>
                      </a:cubicBezTo>
                      <a:cubicBezTo>
                        <a:pt x="83" y="0"/>
                        <a:pt x="65" y="17"/>
                        <a:pt x="65" y="39"/>
                      </a:cubicBezTo>
                      <a:cubicBezTo>
                        <a:pt x="61" y="37"/>
                        <a:pt x="57" y="36"/>
                        <a:pt x="53" y="36"/>
                      </a:cubicBezTo>
                      <a:cubicBezTo>
                        <a:pt x="37" y="36"/>
                        <a:pt x="24" y="49"/>
                        <a:pt x="24" y="65"/>
                      </a:cubicBezTo>
                      <a:cubicBezTo>
                        <a:pt x="24" y="66"/>
                        <a:pt x="24" y="68"/>
                        <a:pt x="24" y="69"/>
                      </a:cubicBezTo>
                      <a:cubicBezTo>
                        <a:pt x="19" y="61"/>
                        <a:pt x="10" y="56"/>
                        <a:pt x="0" y="56"/>
                      </a:cubicBezTo>
                    </a:path>
                  </a:pathLst>
                </a:custGeom>
                <a:noFill/>
                <a:ln w="825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8" name="任意多边形 7"/>
                <p:cNvSpPr/>
                <p:nvPr/>
              </p:nvSpPr>
              <p:spPr>
                <a:xfrm>
                  <a:off x="5785811" y="1824613"/>
                  <a:ext cx="1682144" cy="3230359"/>
                </a:xfrm>
                <a:custGeom>
                  <a:avLst/>
                  <a:gdLst>
                    <a:gd name="connsiteX0" fmla="*/ 942454 w 1884908"/>
                    <a:gd name="connsiteY0" fmla="*/ 0 h 3619745"/>
                    <a:gd name="connsiteX1" fmla="*/ 986995 w 1884908"/>
                    <a:gd name="connsiteY1" fmla="*/ 40482 h 3619745"/>
                    <a:gd name="connsiteX2" fmla="*/ 1074747 w 1884908"/>
                    <a:gd name="connsiteY2" fmla="*/ 137033 h 3619745"/>
                    <a:gd name="connsiteX3" fmla="*/ 1107882 w 1884908"/>
                    <a:gd name="connsiteY3" fmla="*/ 166698 h 3619745"/>
                    <a:gd name="connsiteX4" fmla="*/ 1575053 w 1884908"/>
                    <a:gd name="connsiteY4" fmla="*/ 965597 h 3619745"/>
                    <a:gd name="connsiteX5" fmla="*/ 1577766 w 1884908"/>
                    <a:gd name="connsiteY5" fmla="*/ 981500 h 3619745"/>
                    <a:gd name="connsiteX6" fmla="*/ 1610453 w 1884908"/>
                    <a:gd name="connsiteY6" fmla="*/ 1070808 h 3619745"/>
                    <a:gd name="connsiteX7" fmla="*/ 1723504 w 1884908"/>
                    <a:gd name="connsiteY7" fmla="*/ 1818572 h 3619745"/>
                    <a:gd name="connsiteX8" fmla="*/ 1672417 w 1884908"/>
                    <a:gd name="connsiteY8" fmla="*/ 2325352 h 3619745"/>
                    <a:gd name="connsiteX9" fmla="*/ 1638005 w 1884908"/>
                    <a:gd name="connsiteY9" fmla="*/ 2459182 h 3619745"/>
                    <a:gd name="connsiteX10" fmla="*/ 1670167 w 1884908"/>
                    <a:gd name="connsiteY10" fmla="*/ 2533320 h 3619745"/>
                    <a:gd name="connsiteX11" fmla="*/ 1705780 w 1884908"/>
                    <a:gd name="connsiteY11" fmla="*/ 2641997 h 3619745"/>
                    <a:gd name="connsiteX12" fmla="*/ 1709053 w 1884908"/>
                    <a:gd name="connsiteY12" fmla="*/ 2657900 h 3619745"/>
                    <a:gd name="connsiteX13" fmla="*/ 1748495 w 1884908"/>
                    <a:gd name="connsiteY13" fmla="*/ 2747208 h 3619745"/>
                    <a:gd name="connsiteX14" fmla="*/ 1884908 w 1884908"/>
                    <a:gd name="connsiteY14" fmla="*/ 3494972 h 3619745"/>
                    <a:gd name="connsiteX15" fmla="*/ 1877306 w 1884908"/>
                    <a:gd name="connsiteY15" fmla="*/ 3619745 h 3619745"/>
                    <a:gd name="connsiteX16" fmla="*/ 1832518 w 1884908"/>
                    <a:gd name="connsiteY16" fmla="*/ 3606726 h 3619745"/>
                    <a:gd name="connsiteX17" fmla="*/ 1430279 w 1884908"/>
                    <a:gd name="connsiteY17" fmla="*/ 3433870 h 3619745"/>
                    <a:gd name="connsiteX18" fmla="*/ 1334687 w 1884908"/>
                    <a:gd name="connsiteY18" fmla="*/ 3375797 h 3619745"/>
                    <a:gd name="connsiteX19" fmla="*/ 1242585 w 1884908"/>
                    <a:gd name="connsiteY19" fmla="*/ 3387500 h 3619745"/>
                    <a:gd name="connsiteX20" fmla="*/ 923404 w 1884908"/>
                    <a:gd name="connsiteY20" fmla="*/ 3403617 h 3619745"/>
                    <a:gd name="connsiteX21" fmla="*/ 604224 w 1884908"/>
                    <a:gd name="connsiteY21" fmla="*/ 3387500 h 3619745"/>
                    <a:gd name="connsiteX22" fmla="*/ 512121 w 1884908"/>
                    <a:gd name="connsiteY22" fmla="*/ 3375797 h 3619745"/>
                    <a:gd name="connsiteX23" fmla="*/ 416530 w 1884908"/>
                    <a:gd name="connsiteY23" fmla="*/ 3433870 h 3619745"/>
                    <a:gd name="connsiteX24" fmla="*/ 14291 w 1884908"/>
                    <a:gd name="connsiteY24" fmla="*/ 3606726 h 3619745"/>
                    <a:gd name="connsiteX25" fmla="*/ 6940 w 1884908"/>
                    <a:gd name="connsiteY25" fmla="*/ 3608863 h 3619745"/>
                    <a:gd name="connsiteX26" fmla="*/ 0 w 1884908"/>
                    <a:gd name="connsiteY26" fmla="*/ 3494972 h 3619745"/>
                    <a:gd name="connsiteX27" fmla="*/ 136413 w 1884908"/>
                    <a:gd name="connsiteY27" fmla="*/ 2747208 h 3619745"/>
                    <a:gd name="connsiteX28" fmla="*/ 175856 w 1884908"/>
                    <a:gd name="connsiteY28" fmla="*/ 2657901 h 3619745"/>
                    <a:gd name="connsiteX29" fmla="*/ 179131 w 1884908"/>
                    <a:gd name="connsiteY29" fmla="*/ 2641997 h 3619745"/>
                    <a:gd name="connsiteX30" fmla="*/ 214743 w 1884908"/>
                    <a:gd name="connsiteY30" fmla="*/ 2533320 h 3619745"/>
                    <a:gd name="connsiteX31" fmla="*/ 246904 w 1884908"/>
                    <a:gd name="connsiteY31" fmla="*/ 2459183 h 3619745"/>
                    <a:gd name="connsiteX32" fmla="*/ 212492 w 1884908"/>
                    <a:gd name="connsiteY32" fmla="*/ 2325352 h 3619745"/>
                    <a:gd name="connsiteX33" fmla="*/ 161405 w 1884908"/>
                    <a:gd name="connsiteY33" fmla="*/ 1818572 h 3619745"/>
                    <a:gd name="connsiteX34" fmla="*/ 274455 w 1884908"/>
                    <a:gd name="connsiteY34" fmla="*/ 1070808 h 3619745"/>
                    <a:gd name="connsiteX35" fmla="*/ 307143 w 1884908"/>
                    <a:gd name="connsiteY35" fmla="*/ 981501 h 3619745"/>
                    <a:gd name="connsiteX36" fmla="*/ 309856 w 1884908"/>
                    <a:gd name="connsiteY36" fmla="*/ 965597 h 3619745"/>
                    <a:gd name="connsiteX37" fmla="*/ 777027 w 1884908"/>
                    <a:gd name="connsiteY37" fmla="*/ 166698 h 3619745"/>
                    <a:gd name="connsiteX38" fmla="*/ 810164 w 1884908"/>
                    <a:gd name="connsiteY38" fmla="*/ 137032 h 3619745"/>
                    <a:gd name="connsiteX39" fmla="*/ 897914 w 1884908"/>
                    <a:gd name="connsiteY39" fmla="*/ 40482 h 3619745"/>
                    <a:gd name="connsiteX0-1" fmla="*/ 942454 w 1884908"/>
                    <a:gd name="connsiteY0-2" fmla="*/ 0 h 3619745"/>
                    <a:gd name="connsiteX1-3" fmla="*/ 986995 w 1884908"/>
                    <a:gd name="connsiteY1-4" fmla="*/ 40482 h 3619745"/>
                    <a:gd name="connsiteX2-5" fmla="*/ 1074747 w 1884908"/>
                    <a:gd name="connsiteY2-6" fmla="*/ 137033 h 3619745"/>
                    <a:gd name="connsiteX3-7" fmla="*/ 1107882 w 1884908"/>
                    <a:gd name="connsiteY3-8" fmla="*/ 166698 h 3619745"/>
                    <a:gd name="connsiteX4-9" fmla="*/ 1575053 w 1884908"/>
                    <a:gd name="connsiteY4-10" fmla="*/ 965597 h 3619745"/>
                    <a:gd name="connsiteX5-11" fmla="*/ 1577766 w 1884908"/>
                    <a:gd name="connsiteY5-12" fmla="*/ 981500 h 3619745"/>
                    <a:gd name="connsiteX6-13" fmla="*/ 1610453 w 1884908"/>
                    <a:gd name="connsiteY6-14" fmla="*/ 1070808 h 3619745"/>
                    <a:gd name="connsiteX7-15" fmla="*/ 1723504 w 1884908"/>
                    <a:gd name="connsiteY7-16" fmla="*/ 1818572 h 3619745"/>
                    <a:gd name="connsiteX8-17" fmla="*/ 1672417 w 1884908"/>
                    <a:gd name="connsiteY8-18" fmla="*/ 2325352 h 3619745"/>
                    <a:gd name="connsiteX9-19" fmla="*/ 1638005 w 1884908"/>
                    <a:gd name="connsiteY9-20" fmla="*/ 2459182 h 3619745"/>
                    <a:gd name="connsiteX10-21" fmla="*/ 1670167 w 1884908"/>
                    <a:gd name="connsiteY10-22" fmla="*/ 2533320 h 3619745"/>
                    <a:gd name="connsiteX11-23" fmla="*/ 1705780 w 1884908"/>
                    <a:gd name="connsiteY11-24" fmla="*/ 2641997 h 3619745"/>
                    <a:gd name="connsiteX12-25" fmla="*/ 1709053 w 1884908"/>
                    <a:gd name="connsiteY12-26" fmla="*/ 2657900 h 3619745"/>
                    <a:gd name="connsiteX13-27" fmla="*/ 1748495 w 1884908"/>
                    <a:gd name="connsiteY13-28" fmla="*/ 2747208 h 3619745"/>
                    <a:gd name="connsiteX14-29" fmla="*/ 1884908 w 1884908"/>
                    <a:gd name="connsiteY14-30" fmla="*/ 3494972 h 3619745"/>
                    <a:gd name="connsiteX15-31" fmla="*/ 1877306 w 1884908"/>
                    <a:gd name="connsiteY15-32" fmla="*/ 3619745 h 3619745"/>
                    <a:gd name="connsiteX16-33" fmla="*/ 1832518 w 1884908"/>
                    <a:gd name="connsiteY16-34" fmla="*/ 3606726 h 3619745"/>
                    <a:gd name="connsiteX17-35" fmla="*/ 1430279 w 1884908"/>
                    <a:gd name="connsiteY17-36" fmla="*/ 3433870 h 3619745"/>
                    <a:gd name="connsiteX18-37" fmla="*/ 1334687 w 1884908"/>
                    <a:gd name="connsiteY18-38" fmla="*/ 3375797 h 3619745"/>
                    <a:gd name="connsiteX19-39" fmla="*/ 1242585 w 1884908"/>
                    <a:gd name="connsiteY19-40" fmla="*/ 3387500 h 3619745"/>
                    <a:gd name="connsiteX20-41" fmla="*/ 923404 w 1884908"/>
                    <a:gd name="connsiteY20-42" fmla="*/ 3403617 h 3619745"/>
                    <a:gd name="connsiteX21-43" fmla="*/ 604224 w 1884908"/>
                    <a:gd name="connsiteY21-44" fmla="*/ 3387500 h 3619745"/>
                    <a:gd name="connsiteX22-45" fmla="*/ 512121 w 1884908"/>
                    <a:gd name="connsiteY22-46" fmla="*/ 3375797 h 3619745"/>
                    <a:gd name="connsiteX23-47" fmla="*/ 416530 w 1884908"/>
                    <a:gd name="connsiteY23-48" fmla="*/ 3433870 h 3619745"/>
                    <a:gd name="connsiteX24-49" fmla="*/ 14291 w 1884908"/>
                    <a:gd name="connsiteY24-50" fmla="*/ 3606726 h 3619745"/>
                    <a:gd name="connsiteX25-51" fmla="*/ 6940 w 1884908"/>
                    <a:gd name="connsiteY25-52" fmla="*/ 3608863 h 3619745"/>
                    <a:gd name="connsiteX26-53" fmla="*/ 0 w 1884908"/>
                    <a:gd name="connsiteY26-54" fmla="*/ 3494972 h 3619745"/>
                    <a:gd name="connsiteX27-55" fmla="*/ 136413 w 1884908"/>
                    <a:gd name="connsiteY27-56" fmla="*/ 2747208 h 3619745"/>
                    <a:gd name="connsiteX28-57" fmla="*/ 175856 w 1884908"/>
                    <a:gd name="connsiteY28-58" fmla="*/ 2657901 h 3619745"/>
                    <a:gd name="connsiteX29-59" fmla="*/ 179131 w 1884908"/>
                    <a:gd name="connsiteY29-60" fmla="*/ 2641997 h 3619745"/>
                    <a:gd name="connsiteX30-61" fmla="*/ 214743 w 1884908"/>
                    <a:gd name="connsiteY30-62" fmla="*/ 2533320 h 3619745"/>
                    <a:gd name="connsiteX31-63" fmla="*/ 246904 w 1884908"/>
                    <a:gd name="connsiteY31-64" fmla="*/ 2459183 h 3619745"/>
                    <a:gd name="connsiteX32-65" fmla="*/ 212492 w 1884908"/>
                    <a:gd name="connsiteY32-66" fmla="*/ 2325352 h 3619745"/>
                    <a:gd name="connsiteX33-67" fmla="*/ 161405 w 1884908"/>
                    <a:gd name="connsiteY33-68" fmla="*/ 1818572 h 3619745"/>
                    <a:gd name="connsiteX34-69" fmla="*/ 274455 w 1884908"/>
                    <a:gd name="connsiteY34-70" fmla="*/ 1070808 h 3619745"/>
                    <a:gd name="connsiteX35-71" fmla="*/ 307143 w 1884908"/>
                    <a:gd name="connsiteY35-72" fmla="*/ 981501 h 3619745"/>
                    <a:gd name="connsiteX36-73" fmla="*/ 309856 w 1884908"/>
                    <a:gd name="connsiteY36-74" fmla="*/ 965597 h 3619745"/>
                    <a:gd name="connsiteX37-75" fmla="*/ 777027 w 1884908"/>
                    <a:gd name="connsiteY37-76" fmla="*/ 166698 h 3619745"/>
                    <a:gd name="connsiteX38-77" fmla="*/ 810164 w 1884908"/>
                    <a:gd name="connsiteY38-78" fmla="*/ 137032 h 3619745"/>
                    <a:gd name="connsiteX39-79" fmla="*/ 897914 w 1884908"/>
                    <a:gd name="connsiteY39-80" fmla="*/ 40482 h 3619745"/>
                    <a:gd name="connsiteX40" fmla="*/ 942454 w 1884908"/>
                    <a:gd name="connsiteY40" fmla="*/ 0 h 3619745"/>
                    <a:gd name="connsiteX0-81" fmla="*/ 942454 w 1884908"/>
                    <a:gd name="connsiteY0-82" fmla="*/ 0 h 3619745"/>
                    <a:gd name="connsiteX1-83" fmla="*/ 986995 w 1884908"/>
                    <a:gd name="connsiteY1-84" fmla="*/ 40482 h 3619745"/>
                    <a:gd name="connsiteX2-85" fmla="*/ 1074747 w 1884908"/>
                    <a:gd name="connsiteY2-86" fmla="*/ 137033 h 3619745"/>
                    <a:gd name="connsiteX3-87" fmla="*/ 1107882 w 1884908"/>
                    <a:gd name="connsiteY3-88" fmla="*/ 166698 h 3619745"/>
                    <a:gd name="connsiteX4-89" fmla="*/ 1575053 w 1884908"/>
                    <a:gd name="connsiteY4-90" fmla="*/ 965597 h 3619745"/>
                    <a:gd name="connsiteX5-91" fmla="*/ 1577766 w 1884908"/>
                    <a:gd name="connsiteY5-92" fmla="*/ 981500 h 3619745"/>
                    <a:gd name="connsiteX6-93" fmla="*/ 1610453 w 1884908"/>
                    <a:gd name="connsiteY6-94" fmla="*/ 1070808 h 3619745"/>
                    <a:gd name="connsiteX7-95" fmla="*/ 1723504 w 1884908"/>
                    <a:gd name="connsiteY7-96" fmla="*/ 1818572 h 3619745"/>
                    <a:gd name="connsiteX8-97" fmla="*/ 1672417 w 1884908"/>
                    <a:gd name="connsiteY8-98" fmla="*/ 2325352 h 3619745"/>
                    <a:gd name="connsiteX9-99" fmla="*/ 1638005 w 1884908"/>
                    <a:gd name="connsiteY9-100" fmla="*/ 2459182 h 3619745"/>
                    <a:gd name="connsiteX10-101" fmla="*/ 1670167 w 1884908"/>
                    <a:gd name="connsiteY10-102" fmla="*/ 2533320 h 3619745"/>
                    <a:gd name="connsiteX11-103" fmla="*/ 1705780 w 1884908"/>
                    <a:gd name="connsiteY11-104" fmla="*/ 2641997 h 3619745"/>
                    <a:gd name="connsiteX12-105" fmla="*/ 1709053 w 1884908"/>
                    <a:gd name="connsiteY12-106" fmla="*/ 2657900 h 3619745"/>
                    <a:gd name="connsiteX13-107" fmla="*/ 1748495 w 1884908"/>
                    <a:gd name="connsiteY13-108" fmla="*/ 2747208 h 3619745"/>
                    <a:gd name="connsiteX14-109" fmla="*/ 1884908 w 1884908"/>
                    <a:gd name="connsiteY14-110" fmla="*/ 3494972 h 3619745"/>
                    <a:gd name="connsiteX15-111" fmla="*/ 1877306 w 1884908"/>
                    <a:gd name="connsiteY15-112" fmla="*/ 3619745 h 3619745"/>
                    <a:gd name="connsiteX16-113" fmla="*/ 1832518 w 1884908"/>
                    <a:gd name="connsiteY16-114" fmla="*/ 3606726 h 3619745"/>
                    <a:gd name="connsiteX17-115" fmla="*/ 1430279 w 1884908"/>
                    <a:gd name="connsiteY17-116" fmla="*/ 3433870 h 3619745"/>
                    <a:gd name="connsiteX18-117" fmla="*/ 1334687 w 1884908"/>
                    <a:gd name="connsiteY18-118" fmla="*/ 3375797 h 3619745"/>
                    <a:gd name="connsiteX19-119" fmla="*/ 1242585 w 1884908"/>
                    <a:gd name="connsiteY19-120" fmla="*/ 3387500 h 3619745"/>
                    <a:gd name="connsiteX20-121" fmla="*/ 923404 w 1884908"/>
                    <a:gd name="connsiteY20-122" fmla="*/ 3403617 h 3619745"/>
                    <a:gd name="connsiteX21-123" fmla="*/ 604224 w 1884908"/>
                    <a:gd name="connsiteY21-124" fmla="*/ 3387500 h 3619745"/>
                    <a:gd name="connsiteX22-125" fmla="*/ 512121 w 1884908"/>
                    <a:gd name="connsiteY22-126" fmla="*/ 3375797 h 3619745"/>
                    <a:gd name="connsiteX23-127" fmla="*/ 416530 w 1884908"/>
                    <a:gd name="connsiteY23-128" fmla="*/ 3433870 h 3619745"/>
                    <a:gd name="connsiteX24-129" fmla="*/ 14291 w 1884908"/>
                    <a:gd name="connsiteY24-130" fmla="*/ 3606726 h 3619745"/>
                    <a:gd name="connsiteX25-131" fmla="*/ 6940 w 1884908"/>
                    <a:gd name="connsiteY25-132" fmla="*/ 3608863 h 3619745"/>
                    <a:gd name="connsiteX26-133" fmla="*/ 0 w 1884908"/>
                    <a:gd name="connsiteY26-134" fmla="*/ 3494972 h 3619745"/>
                    <a:gd name="connsiteX27-135" fmla="*/ 136413 w 1884908"/>
                    <a:gd name="connsiteY27-136" fmla="*/ 2747208 h 3619745"/>
                    <a:gd name="connsiteX28-137" fmla="*/ 175856 w 1884908"/>
                    <a:gd name="connsiteY28-138" fmla="*/ 2657901 h 3619745"/>
                    <a:gd name="connsiteX29-139" fmla="*/ 179131 w 1884908"/>
                    <a:gd name="connsiteY29-140" fmla="*/ 2641997 h 3619745"/>
                    <a:gd name="connsiteX30-141" fmla="*/ 214743 w 1884908"/>
                    <a:gd name="connsiteY30-142" fmla="*/ 2533320 h 3619745"/>
                    <a:gd name="connsiteX31-143" fmla="*/ 246904 w 1884908"/>
                    <a:gd name="connsiteY31-144" fmla="*/ 2459183 h 3619745"/>
                    <a:gd name="connsiteX32-145" fmla="*/ 212492 w 1884908"/>
                    <a:gd name="connsiteY32-146" fmla="*/ 2325352 h 3619745"/>
                    <a:gd name="connsiteX33-147" fmla="*/ 161405 w 1884908"/>
                    <a:gd name="connsiteY33-148" fmla="*/ 1818572 h 3619745"/>
                    <a:gd name="connsiteX34-149" fmla="*/ 274455 w 1884908"/>
                    <a:gd name="connsiteY34-150" fmla="*/ 1070808 h 3619745"/>
                    <a:gd name="connsiteX35-151" fmla="*/ 302380 w 1884908"/>
                    <a:gd name="connsiteY35-152" fmla="*/ 993407 h 3619745"/>
                    <a:gd name="connsiteX36-153" fmla="*/ 309856 w 1884908"/>
                    <a:gd name="connsiteY36-154" fmla="*/ 965597 h 3619745"/>
                    <a:gd name="connsiteX37-155" fmla="*/ 777027 w 1884908"/>
                    <a:gd name="connsiteY37-156" fmla="*/ 166698 h 3619745"/>
                    <a:gd name="connsiteX38-157" fmla="*/ 810164 w 1884908"/>
                    <a:gd name="connsiteY38-158" fmla="*/ 137032 h 3619745"/>
                    <a:gd name="connsiteX39-159" fmla="*/ 897914 w 1884908"/>
                    <a:gd name="connsiteY39-160" fmla="*/ 40482 h 3619745"/>
                    <a:gd name="connsiteX40-161" fmla="*/ 942454 w 1884908"/>
                    <a:gd name="connsiteY40-162" fmla="*/ 0 h 3619745"/>
                    <a:gd name="connsiteX0-163" fmla="*/ 942454 w 1884908"/>
                    <a:gd name="connsiteY0-164" fmla="*/ 0 h 3619745"/>
                    <a:gd name="connsiteX1-165" fmla="*/ 986995 w 1884908"/>
                    <a:gd name="connsiteY1-166" fmla="*/ 40482 h 3619745"/>
                    <a:gd name="connsiteX2-167" fmla="*/ 1074747 w 1884908"/>
                    <a:gd name="connsiteY2-168" fmla="*/ 137033 h 3619745"/>
                    <a:gd name="connsiteX3-169" fmla="*/ 1107882 w 1884908"/>
                    <a:gd name="connsiteY3-170" fmla="*/ 166698 h 3619745"/>
                    <a:gd name="connsiteX4-171" fmla="*/ 1575053 w 1884908"/>
                    <a:gd name="connsiteY4-172" fmla="*/ 965597 h 3619745"/>
                    <a:gd name="connsiteX5-173" fmla="*/ 1577766 w 1884908"/>
                    <a:gd name="connsiteY5-174" fmla="*/ 981500 h 3619745"/>
                    <a:gd name="connsiteX6-175" fmla="*/ 1610453 w 1884908"/>
                    <a:gd name="connsiteY6-176" fmla="*/ 1070808 h 3619745"/>
                    <a:gd name="connsiteX7-177" fmla="*/ 1723504 w 1884908"/>
                    <a:gd name="connsiteY7-178" fmla="*/ 1818572 h 3619745"/>
                    <a:gd name="connsiteX8-179" fmla="*/ 1672417 w 1884908"/>
                    <a:gd name="connsiteY8-180" fmla="*/ 2325352 h 3619745"/>
                    <a:gd name="connsiteX9-181" fmla="*/ 1638005 w 1884908"/>
                    <a:gd name="connsiteY9-182" fmla="*/ 2459182 h 3619745"/>
                    <a:gd name="connsiteX10-183" fmla="*/ 1670167 w 1884908"/>
                    <a:gd name="connsiteY10-184" fmla="*/ 2533320 h 3619745"/>
                    <a:gd name="connsiteX11-185" fmla="*/ 1705780 w 1884908"/>
                    <a:gd name="connsiteY11-186" fmla="*/ 2641997 h 3619745"/>
                    <a:gd name="connsiteX12-187" fmla="*/ 1709053 w 1884908"/>
                    <a:gd name="connsiteY12-188" fmla="*/ 2657900 h 3619745"/>
                    <a:gd name="connsiteX13-189" fmla="*/ 1748495 w 1884908"/>
                    <a:gd name="connsiteY13-190" fmla="*/ 2747208 h 3619745"/>
                    <a:gd name="connsiteX14-191" fmla="*/ 1884908 w 1884908"/>
                    <a:gd name="connsiteY14-192" fmla="*/ 3494972 h 3619745"/>
                    <a:gd name="connsiteX15-193" fmla="*/ 1877306 w 1884908"/>
                    <a:gd name="connsiteY15-194" fmla="*/ 3619745 h 3619745"/>
                    <a:gd name="connsiteX16-195" fmla="*/ 1832518 w 1884908"/>
                    <a:gd name="connsiteY16-196" fmla="*/ 3606726 h 3619745"/>
                    <a:gd name="connsiteX17-197" fmla="*/ 1430279 w 1884908"/>
                    <a:gd name="connsiteY17-198" fmla="*/ 3433870 h 3619745"/>
                    <a:gd name="connsiteX18-199" fmla="*/ 1334687 w 1884908"/>
                    <a:gd name="connsiteY18-200" fmla="*/ 3375797 h 3619745"/>
                    <a:gd name="connsiteX19-201" fmla="*/ 1242585 w 1884908"/>
                    <a:gd name="connsiteY19-202" fmla="*/ 3387500 h 3619745"/>
                    <a:gd name="connsiteX20-203" fmla="*/ 923404 w 1884908"/>
                    <a:gd name="connsiteY20-204" fmla="*/ 3403617 h 3619745"/>
                    <a:gd name="connsiteX21-205" fmla="*/ 604224 w 1884908"/>
                    <a:gd name="connsiteY21-206" fmla="*/ 3387500 h 3619745"/>
                    <a:gd name="connsiteX22-207" fmla="*/ 512121 w 1884908"/>
                    <a:gd name="connsiteY22-208" fmla="*/ 3375797 h 3619745"/>
                    <a:gd name="connsiteX23-209" fmla="*/ 416530 w 1884908"/>
                    <a:gd name="connsiteY23-210" fmla="*/ 3433870 h 3619745"/>
                    <a:gd name="connsiteX24-211" fmla="*/ 14291 w 1884908"/>
                    <a:gd name="connsiteY24-212" fmla="*/ 3606726 h 3619745"/>
                    <a:gd name="connsiteX25-213" fmla="*/ 6940 w 1884908"/>
                    <a:gd name="connsiteY25-214" fmla="*/ 3608863 h 3619745"/>
                    <a:gd name="connsiteX26-215" fmla="*/ 0 w 1884908"/>
                    <a:gd name="connsiteY26-216" fmla="*/ 3494972 h 3619745"/>
                    <a:gd name="connsiteX27-217" fmla="*/ 136413 w 1884908"/>
                    <a:gd name="connsiteY27-218" fmla="*/ 2747208 h 3619745"/>
                    <a:gd name="connsiteX28-219" fmla="*/ 175856 w 1884908"/>
                    <a:gd name="connsiteY28-220" fmla="*/ 2657901 h 3619745"/>
                    <a:gd name="connsiteX29-221" fmla="*/ 179131 w 1884908"/>
                    <a:gd name="connsiteY29-222" fmla="*/ 2641997 h 3619745"/>
                    <a:gd name="connsiteX30-223" fmla="*/ 214743 w 1884908"/>
                    <a:gd name="connsiteY30-224" fmla="*/ 2533320 h 3619745"/>
                    <a:gd name="connsiteX31-225" fmla="*/ 246904 w 1884908"/>
                    <a:gd name="connsiteY31-226" fmla="*/ 2459183 h 3619745"/>
                    <a:gd name="connsiteX32-227" fmla="*/ 212492 w 1884908"/>
                    <a:gd name="connsiteY32-228" fmla="*/ 2325352 h 3619745"/>
                    <a:gd name="connsiteX33-229" fmla="*/ 161405 w 1884908"/>
                    <a:gd name="connsiteY33-230" fmla="*/ 1818572 h 3619745"/>
                    <a:gd name="connsiteX34-231" fmla="*/ 274455 w 1884908"/>
                    <a:gd name="connsiteY34-232" fmla="*/ 1070808 h 3619745"/>
                    <a:gd name="connsiteX35-233" fmla="*/ 302380 w 1884908"/>
                    <a:gd name="connsiteY35-234" fmla="*/ 993407 h 3619745"/>
                    <a:gd name="connsiteX36-235" fmla="*/ 309856 w 1884908"/>
                    <a:gd name="connsiteY36-236" fmla="*/ 965597 h 3619745"/>
                    <a:gd name="connsiteX37-237" fmla="*/ 777027 w 1884908"/>
                    <a:gd name="connsiteY37-238" fmla="*/ 166698 h 3619745"/>
                    <a:gd name="connsiteX38-239" fmla="*/ 810164 w 1884908"/>
                    <a:gd name="connsiteY38-240" fmla="*/ 137032 h 3619745"/>
                    <a:gd name="connsiteX39-241" fmla="*/ 897914 w 1884908"/>
                    <a:gd name="connsiteY39-242" fmla="*/ 40482 h 3619745"/>
                    <a:gd name="connsiteX40-243" fmla="*/ 942454 w 1884908"/>
                    <a:gd name="connsiteY40-244" fmla="*/ 0 h 3619745"/>
                    <a:gd name="connsiteX0-245" fmla="*/ 942454 w 1884908"/>
                    <a:gd name="connsiteY0-246" fmla="*/ 0 h 3619745"/>
                    <a:gd name="connsiteX1-247" fmla="*/ 986995 w 1884908"/>
                    <a:gd name="connsiteY1-248" fmla="*/ 40482 h 3619745"/>
                    <a:gd name="connsiteX2-249" fmla="*/ 1074747 w 1884908"/>
                    <a:gd name="connsiteY2-250" fmla="*/ 137033 h 3619745"/>
                    <a:gd name="connsiteX3-251" fmla="*/ 1107882 w 1884908"/>
                    <a:gd name="connsiteY3-252" fmla="*/ 166698 h 3619745"/>
                    <a:gd name="connsiteX4-253" fmla="*/ 1575053 w 1884908"/>
                    <a:gd name="connsiteY4-254" fmla="*/ 965597 h 3619745"/>
                    <a:gd name="connsiteX5-255" fmla="*/ 1577766 w 1884908"/>
                    <a:gd name="connsiteY5-256" fmla="*/ 981500 h 3619745"/>
                    <a:gd name="connsiteX6-257" fmla="*/ 1610453 w 1884908"/>
                    <a:gd name="connsiteY6-258" fmla="*/ 1070808 h 3619745"/>
                    <a:gd name="connsiteX7-259" fmla="*/ 1723504 w 1884908"/>
                    <a:gd name="connsiteY7-260" fmla="*/ 1818572 h 3619745"/>
                    <a:gd name="connsiteX8-261" fmla="*/ 1672417 w 1884908"/>
                    <a:gd name="connsiteY8-262" fmla="*/ 2325352 h 3619745"/>
                    <a:gd name="connsiteX9-263" fmla="*/ 1638005 w 1884908"/>
                    <a:gd name="connsiteY9-264" fmla="*/ 2459182 h 3619745"/>
                    <a:gd name="connsiteX10-265" fmla="*/ 1670167 w 1884908"/>
                    <a:gd name="connsiteY10-266" fmla="*/ 2533320 h 3619745"/>
                    <a:gd name="connsiteX11-267" fmla="*/ 1705780 w 1884908"/>
                    <a:gd name="connsiteY11-268" fmla="*/ 2641997 h 3619745"/>
                    <a:gd name="connsiteX12-269" fmla="*/ 1709053 w 1884908"/>
                    <a:gd name="connsiteY12-270" fmla="*/ 2657900 h 3619745"/>
                    <a:gd name="connsiteX13-271" fmla="*/ 1748495 w 1884908"/>
                    <a:gd name="connsiteY13-272" fmla="*/ 2747208 h 3619745"/>
                    <a:gd name="connsiteX14-273" fmla="*/ 1884908 w 1884908"/>
                    <a:gd name="connsiteY14-274" fmla="*/ 3494972 h 3619745"/>
                    <a:gd name="connsiteX15-275" fmla="*/ 1877306 w 1884908"/>
                    <a:gd name="connsiteY15-276" fmla="*/ 3619745 h 3619745"/>
                    <a:gd name="connsiteX16-277" fmla="*/ 1832518 w 1884908"/>
                    <a:gd name="connsiteY16-278" fmla="*/ 3606726 h 3619745"/>
                    <a:gd name="connsiteX17-279" fmla="*/ 1430279 w 1884908"/>
                    <a:gd name="connsiteY17-280" fmla="*/ 3433870 h 3619745"/>
                    <a:gd name="connsiteX18-281" fmla="*/ 1334687 w 1884908"/>
                    <a:gd name="connsiteY18-282" fmla="*/ 3375797 h 3619745"/>
                    <a:gd name="connsiteX19-283" fmla="*/ 1242585 w 1884908"/>
                    <a:gd name="connsiteY19-284" fmla="*/ 3387500 h 3619745"/>
                    <a:gd name="connsiteX20-285" fmla="*/ 923404 w 1884908"/>
                    <a:gd name="connsiteY20-286" fmla="*/ 3403617 h 3619745"/>
                    <a:gd name="connsiteX21-287" fmla="*/ 604224 w 1884908"/>
                    <a:gd name="connsiteY21-288" fmla="*/ 3387500 h 3619745"/>
                    <a:gd name="connsiteX22-289" fmla="*/ 512121 w 1884908"/>
                    <a:gd name="connsiteY22-290" fmla="*/ 3375797 h 3619745"/>
                    <a:gd name="connsiteX23-291" fmla="*/ 416530 w 1884908"/>
                    <a:gd name="connsiteY23-292" fmla="*/ 3433870 h 3619745"/>
                    <a:gd name="connsiteX24-293" fmla="*/ 14291 w 1884908"/>
                    <a:gd name="connsiteY24-294" fmla="*/ 3606726 h 3619745"/>
                    <a:gd name="connsiteX25-295" fmla="*/ 6940 w 1884908"/>
                    <a:gd name="connsiteY25-296" fmla="*/ 3608863 h 3619745"/>
                    <a:gd name="connsiteX26-297" fmla="*/ 0 w 1884908"/>
                    <a:gd name="connsiteY26-298" fmla="*/ 3494972 h 3619745"/>
                    <a:gd name="connsiteX27-299" fmla="*/ 136413 w 1884908"/>
                    <a:gd name="connsiteY27-300" fmla="*/ 2747208 h 3619745"/>
                    <a:gd name="connsiteX28-301" fmla="*/ 175856 w 1884908"/>
                    <a:gd name="connsiteY28-302" fmla="*/ 2657901 h 3619745"/>
                    <a:gd name="connsiteX29-303" fmla="*/ 179131 w 1884908"/>
                    <a:gd name="connsiteY29-304" fmla="*/ 2641997 h 3619745"/>
                    <a:gd name="connsiteX30-305" fmla="*/ 214743 w 1884908"/>
                    <a:gd name="connsiteY30-306" fmla="*/ 2533320 h 3619745"/>
                    <a:gd name="connsiteX31-307" fmla="*/ 246904 w 1884908"/>
                    <a:gd name="connsiteY31-308" fmla="*/ 2459183 h 3619745"/>
                    <a:gd name="connsiteX32-309" fmla="*/ 212492 w 1884908"/>
                    <a:gd name="connsiteY32-310" fmla="*/ 2325352 h 3619745"/>
                    <a:gd name="connsiteX33-311" fmla="*/ 161405 w 1884908"/>
                    <a:gd name="connsiteY33-312" fmla="*/ 1818572 h 3619745"/>
                    <a:gd name="connsiteX34-313" fmla="*/ 274455 w 1884908"/>
                    <a:gd name="connsiteY34-314" fmla="*/ 1070808 h 3619745"/>
                    <a:gd name="connsiteX35-315" fmla="*/ 299999 w 1884908"/>
                    <a:gd name="connsiteY35-316" fmla="*/ 988644 h 3619745"/>
                    <a:gd name="connsiteX36-317" fmla="*/ 309856 w 1884908"/>
                    <a:gd name="connsiteY36-318" fmla="*/ 965597 h 3619745"/>
                    <a:gd name="connsiteX37-319" fmla="*/ 777027 w 1884908"/>
                    <a:gd name="connsiteY37-320" fmla="*/ 166698 h 3619745"/>
                    <a:gd name="connsiteX38-321" fmla="*/ 810164 w 1884908"/>
                    <a:gd name="connsiteY38-322" fmla="*/ 137032 h 3619745"/>
                    <a:gd name="connsiteX39-323" fmla="*/ 897914 w 1884908"/>
                    <a:gd name="connsiteY39-324" fmla="*/ 40482 h 3619745"/>
                    <a:gd name="connsiteX40-325" fmla="*/ 942454 w 1884908"/>
                    <a:gd name="connsiteY40-326" fmla="*/ 0 h 3619745"/>
                    <a:gd name="connsiteX0-327" fmla="*/ 309856 w 1884908"/>
                    <a:gd name="connsiteY0-328" fmla="*/ 965597 h 3619745"/>
                    <a:gd name="connsiteX1-329" fmla="*/ 777027 w 1884908"/>
                    <a:gd name="connsiteY1-330" fmla="*/ 166698 h 3619745"/>
                    <a:gd name="connsiteX2-331" fmla="*/ 810164 w 1884908"/>
                    <a:gd name="connsiteY2-332" fmla="*/ 137032 h 3619745"/>
                    <a:gd name="connsiteX3-333" fmla="*/ 897914 w 1884908"/>
                    <a:gd name="connsiteY3-334" fmla="*/ 40482 h 3619745"/>
                    <a:gd name="connsiteX4-335" fmla="*/ 942454 w 1884908"/>
                    <a:gd name="connsiteY4-336" fmla="*/ 0 h 3619745"/>
                    <a:gd name="connsiteX5-337" fmla="*/ 986995 w 1884908"/>
                    <a:gd name="connsiteY5-338" fmla="*/ 40482 h 3619745"/>
                    <a:gd name="connsiteX6-339" fmla="*/ 1074747 w 1884908"/>
                    <a:gd name="connsiteY6-340" fmla="*/ 137033 h 3619745"/>
                    <a:gd name="connsiteX7-341" fmla="*/ 1107882 w 1884908"/>
                    <a:gd name="connsiteY7-342" fmla="*/ 166698 h 3619745"/>
                    <a:gd name="connsiteX8-343" fmla="*/ 1575053 w 1884908"/>
                    <a:gd name="connsiteY8-344" fmla="*/ 965597 h 3619745"/>
                    <a:gd name="connsiteX9-345" fmla="*/ 1577766 w 1884908"/>
                    <a:gd name="connsiteY9-346" fmla="*/ 981500 h 3619745"/>
                    <a:gd name="connsiteX10-347" fmla="*/ 1610453 w 1884908"/>
                    <a:gd name="connsiteY10-348" fmla="*/ 1070808 h 3619745"/>
                    <a:gd name="connsiteX11-349" fmla="*/ 1723504 w 1884908"/>
                    <a:gd name="connsiteY11-350" fmla="*/ 1818572 h 3619745"/>
                    <a:gd name="connsiteX12-351" fmla="*/ 1672417 w 1884908"/>
                    <a:gd name="connsiteY12-352" fmla="*/ 2325352 h 3619745"/>
                    <a:gd name="connsiteX13-353" fmla="*/ 1638005 w 1884908"/>
                    <a:gd name="connsiteY13-354" fmla="*/ 2459182 h 3619745"/>
                    <a:gd name="connsiteX14-355" fmla="*/ 1670167 w 1884908"/>
                    <a:gd name="connsiteY14-356" fmla="*/ 2533320 h 3619745"/>
                    <a:gd name="connsiteX15-357" fmla="*/ 1705780 w 1884908"/>
                    <a:gd name="connsiteY15-358" fmla="*/ 2641997 h 3619745"/>
                    <a:gd name="connsiteX16-359" fmla="*/ 1709053 w 1884908"/>
                    <a:gd name="connsiteY16-360" fmla="*/ 2657900 h 3619745"/>
                    <a:gd name="connsiteX17-361" fmla="*/ 1748495 w 1884908"/>
                    <a:gd name="connsiteY17-362" fmla="*/ 2747208 h 3619745"/>
                    <a:gd name="connsiteX18-363" fmla="*/ 1884908 w 1884908"/>
                    <a:gd name="connsiteY18-364" fmla="*/ 3494972 h 3619745"/>
                    <a:gd name="connsiteX19-365" fmla="*/ 1877306 w 1884908"/>
                    <a:gd name="connsiteY19-366" fmla="*/ 3619745 h 3619745"/>
                    <a:gd name="connsiteX20-367" fmla="*/ 1832518 w 1884908"/>
                    <a:gd name="connsiteY20-368" fmla="*/ 3606726 h 3619745"/>
                    <a:gd name="connsiteX21-369" fmla="*/ 1430279 w 1884908"/>
                    <a:gd name="connsiteY21-370" fmla="*/ 3433870 h 3619745"/>
                    <a:gd name="connsiteX22-371" fmla="*/ 1334687 w 1884908"/>
                    <a:gd name="connsiteY22-372" fmla="*/ 3375797 h 3619745"/>
                    <a:gd name="connsiteX23-373" fmla="*/ 1242585 w 1884908"/>
                    <a:gd name="connsiteY23-374" fmla="*/ 3387500 h 3619745"/>
                    <a:gd name="connsiteX24-375" fmla="*/ 923404 w 1884908"/>
                    <a:gd name="connsiteY24-376" fmla="*/ 3403617 h 3619745"/>
                    <a:gd name="connsiteX25-377" fmla="*/ 604224 w 1884908"/>
                    <a:gd name="connsiteY25-378" fmla="*/ 3387500 h 3619745"/>
                    <a:gd name="connsiteX26-379" fmla="*/ 512121 w 1884908"/>
                    <a:gd name="connsiteY26-380" fmla="*/ 3375797 h 3619745"/>
                    <a:gd name="connsiteX27-381" fmla="*/ 416530 w 1884908"/>
                    <a:gd name="connsiteY27-382" fmla="*/ 3433870 h 3619745"/>
                    <a:gd name="connsiteX28-383" fmla="*/ 14291 w 1884908"/>
                    <a:gd name="connsiteY28-384" fmla="*/ 3606726 h 3619745"/>
                    <a:gd name="connsiteX29-385" fmla="*/ 6940 w 1884908"/>
                    <a:gd name="connsiteY29-386" fmla="*/ 3608863 h 3619745"/>
                    <a:gd name="connsiteX30-387" fmla="*/ 0 w 1884908"/>
                    <a:gd name="connsiteY30-388" fmla="*/ 3494972 h 3619745"/>
                    <a:gd name="connsiteX31-389" fmla="*/ 136413 w 1884908"/>
                    <a:gd name="connsiteY31-390" fmla="*/ 2747208 h 3619745"/>
                    <a:gd name="connsiteX32-391" fmla="*/ 175856 w 1884908"/>
                    <a:gd name="connsiteY32-392" fmla="*/ 2657901 h 3619745"/>
                    <a:gd name="connsiteX33-393" fmla="*/ 179131 w 1884908"/>
                    <a:gd name="connsiteY33-394" fmla="*/ 2641997 h 3619745"/>
                    <a:gd name="connsiteX34-395" fmla="*/ 214743 w 1884908"/>
                    <a:gd name="connsiteY34-396" fmla="*/ 2533320 h 3619745"/>
                    <a:gd name="connsiteX35-397" fmla="*/ 246904 w 1884908"/>
                    <a:gd name="connsiteY35-398" fmla="*/ 2459183 h 3619745"/>
                    <a:gd name="connsiteX36-399" fmla="*/ 212492 w 1884908"/>
                    <a:gd name="connsiteY36-400" fmla="*/ 2325352 h 3619745"/>
                    <a:gd name="connsiteX37-401" fmla="*/ 161405 w 1884908"/>
                    <a:gd name="connsiteY37-402" fmla="*/ 1818572 h 3619745"/>
                    <a:gd name="connsiteX38-403" fmla="*/ 274455 w 1884908"/>
                    <a:gd name="connsiteY38-404" fmla="*/ 1070808 h 3619745"/>
                    <a:gd name="connsiteX39-405" fmla="*/ 299999 w 1884908"/>
                    <a:gd name="connsiteY39-406" fmla="*/ 988644 h 3619745"/>
                    <a:gd name="connsiteX40-407" fmla="*/ 402778 w 1884908"/>
                    <a:gd name="connsiteY40-408" fmla="*/ 1058519 h 3619745"/>
                    <a:gd name="connsiteX0-409" fmla="*/ 309856 w 1884908"/>
                    <a:gd name="connsiteY0-410" fmla="*/ 965597 h 3619745"/>
                    <a:gd name="connsiteX1-411" fmla="*/ 777027 w 1884908"/>
                    <a:gd name="connsiteY1-412" fmla="*/ 166698 h 3619745"/>
                    <a:gd name="connsiteX2-413" fmla="*/ 810164 w 1884908"/>
                    <a:gd name="connsiteY2-414" fmla="*/ 137032 h 3619745"/>
                    <a:gd name="connsiteX3-415" fmla="*/ 897914 w 1884908"/>
                    <a:gd name="connsiteY3-416" fmla="*/ 40482 h 3619745"/>
                    <a:gd name="connsiteX4-417" fmla="*/ 942454 w 1884908"/>
                    <a:gd name="connsiteY4-418" fmla="*/ 0 h 3619745"/>
                    <a:gd name="connsiteX5-419" fmla="*/ 986995 w 1884908"/>
                    <a:gd name="connsiteY5-420" fmla="*/ 40482 h 3619745"/>
                    <a:gd name="connsiteX6-421" fmla="*/ 1074747 w 1884908"/>
                    <a:gd name="connsiteY6-422" fmla="*/ 137033 h 3619745"/>
                    <a:gd name="connsiteX7-423" fmla="*/ 1107882 w 1884908"/>
                    <a:gd name="connsiteY7-424" fmla="*/ 166698 h 3619745"/>
                    <a:gd name="connsiteX8-425" fmla="*/ 1575053 w 1884908"/>
                    <a:gd name="connsiteY8-426" fmla="*/ 965597 h 3619745"/>
                    <a:gd name="connsiteX9-427" fmla="*/ 1577766 w 1884908"/>
                    <a:gd name="connsiteY9-428" fmla="*/ 981500 h 3619745"/>
                    <a:gd name="connsiteX10-429" fmla="*/ 1610453 w 1884908"/>
                    <a:gd name="connsiteY10-430" fmla="*/ 1070808 h 3619745"/>
                    <a:gd name="connsiteX11-431" fmla="*/ 1723504 w 1884908"/>
                    <a:gd name="connsiteY11-432" fmla="*/ 1818572 h 3619745"/>
                    <a:gd name="connsiteX12-433" fmla="*/ 1672417 w 1884908"/>
                    <a:gd name="connsiteY12-434" fmla="*/ 2325352 h 3619745"/>
                    <a:gd name="connsiteX13-435" fmla="*/ 1638005 w 1884908"/>
                    <a:gd name="connsiteY13-436" fmla="*/ 2459182 h 3619745"/>
                    <a:gd name="connsiteX14-437" fmla="*/ 1670167 w 1884908"/>
                    <a:gd name="connsiteY14-438" fmla="*/ 2533320 h 3619745"/>
                    <a:gd name="connsiteX15-439" fmla="*/ 1705780 w 1884908"/>
                    <a:gd name="connsiteY15-440" fmla="*/ 2641997 h 3619745"/>
                    <a:gd name="connsiteX16-441" fmla="*/ 1709053 w 1884908"/>
                    <a:gd name="connsiteY16-442" fmla="*/ 2657900 h 3619745"/>
                    <a:gd name="connsiteX17-443" fmla="*/ 1748495 w 1884908"/>
                    <a:gd name="connsiteY17-444" fmla="*/ 2747208 h 3619745"/>
                    <a:gd name="connsiteX18-445" fmla="*/ 1884908 w 1884908"/>
                    <a:gd name="connsiteY18-446" fmla="*/ 3494972 h 3619745"/>
                    <a:gd name="connsiteX19-447" fmla="*/ 1877306 w 1884908"/>
                    <a:gd name="connsiteY19-448" fmla="*/ 3619745 h 3619745"/>
                    <a:gd name="connsiteX20-449" fmla="*/ 1832518 w 1884908"/>
                    <a:gd name="connsiteY20-450" fmla="*/ 3606726 h 3619745"/>
                    <a:gd name="connsiteX21-451" fmla="*/ 1430279 w 1884908"/>
                    <a:gd name="connsiteY21-452" fmla="*/ 3433870 h 3619745"/>
                    <a:gd name="connsiteX22-453" fmla="*/ 1334687 w 1884908"/>
                    <a:gd name="connsiteY22-454" fmla="*/ 3375797 h 3619745"/>
                    <a:gd name="connsiteX23-455" fmla="*/ 1242585 w 1884908"/>
                    <a:gd name="connsiteY23-456" fmla="*/ 3387500 h 3619745"/>
                    <a:gd name="connsiteX24-457" fmla="*/ 923404 w 1884908"/>
                    <a:gd name="connsiteY24-458" fmla="*/ 3403617 h 3619745"/>
                    <a:gd name="connsiteX25-459" fmla="*/ 604224 w 1884908"/>
                    <a:gd name="connsiteY25-460" fmla="*/ 3387500 h 3619745"/>
                    <a:gd name="connsiteX26-461" fmla="*/ 512121 w 1884908"/>
                    <a:gd name="connsiteY26-462" fmla="*/ 3375797 h 3619745"/>
                    <a:gd name="connsiteX27-463" fmla="*/ 416530 w 1884908"/>
                    <a:gd name="connsiteY27-464" fmla="*/ 3433870 h 3619745"/>
                    <a:gd name="connsiteX28-465" fmla="*/ 14291 w 1884908"/>
                    <a:gd name="connsiteY28-466" fmla="*/ 3606726 h 3619745"/>
                    <a:gd name="connsiteX29-467" fmla="*/ 6940 w 1884908"/>
                    <a:gd name="connsiteY29-468" fmla="*/ 3608863 h 3619745"/>
                    <a:gd name="connsiteX30-469" fmla="*/ 0 w 1884908"/>
                    <a:gd name="connsiteY30-470" fmla="*/ 3494972 h 3619745"/>
                    <a:gd name="connsiteX31-471" fmla="*/ 136413 w 1884908"/>
                    <a:gd name="connsiteY31-472" fmla="*/ 2747208 h 3619745"/>
                    <a:gd name="connsiteX32-473" fmla="*/ 175856 w 1884908"/>
                    <a:gd name="connsiteY32-474" fmla="*/ 2657901 h 3619745"/>
                    <a:gd name="connsiteX33-475" fmla="*/ 179131 w 1884908"/>
                    <a:gd name="connsiteY33-476" fmla="*/ 2641997 h 3619745"/>
                    <a:gd name="connsiteX34-477" fmla="*/ 214743 w 1884908"/>
                    <a:gd name="connsiteY34-478" fmla="*/ 2533320 h 3619745"/>
                    <a:gd name="connsiteX35-479" fmla="*/ 246904 w 1884908"/>
                    <a:gd name="connsiteY35-480" fmla="*/ 2459183 h 3619745"/>
                    <a:gd name="connsiteX36-481" fmla="*/ 212492 w 1884908"/>
                    <a:gd name="connsiteY36-482" fmla="*/ 2325352 h 3619745"/>
                    <a:gd name="connsiteX37-483" fmla="*/ 161405 w 1884908"/>
                    <a:gd name="connsiteY37-484" fmla="*/ 1818572 h 3619745"/>
                    <a:gd name="connsiteX38-485" fmla="*/ 274455 w 1884908"/>
                    <a:gd name="connsiteY38-486" fmla="*/ 1070808 h 3619745"/>
                    <a:gd name="connsiteX39-487" fmla="*/ 299999 w 1884908"/>
                    <a:gd name="connsiteY39-488" fmla="*/ 988644 h 3619745"/>
                    <a:gd name="connsiteX0-489" fmla="*/ 309856 w 1884908"/>
                    <a:gd name="connsiteY0-490" fmla="*/ 965597 h 3619745"/>
                    <a:gd name="connsiteX1-491" fmla="*/ 777027 w 1884908"/>
                    <a:gd name="connsiteY1-492" fmla="*/ 166698 h 3619745"/>
                    <a:gd name="connsiteX2-493" fmla="*/ 810164 w 1884908"/>
                    <a:gd name="connsiteY2-494" fmla="*/ 137032 h 3619745"/>
                    <a:gd name="connsiteX3-495" fmla="*/ 897914 w 1884908"/>
                    <a:gd name="connsiteY3-496" fmla="*/ 40482 h 3619745"/>
                    <a:gd name="connsiteX4-497" fmla="*/ 942454 w 1884908"/>
                    <a:gd name="connsiteY4-498" fmla="*/ 0 h 3619745"/>
                    <a:gd name="connsiteX5-499" fmla="*/ 986995 w 1884908"/>
                    <a:gd name="connsiteY5-500" fmla="*/ 40482 h 3619745"/>
                    <a:gd name="connsiteX6-501" fmla="*/ 1074747 w 1884908"/>
                    <a:gd name="connsiteY6-502" fmla="*/ 137033 h 3619745"/>
                    <a:gd name="connsiteX7-503" fmla="*/ 1107882 w 1884908"/>
                    <a:gd name="connsiteY7-504" fmla="*/ 166698 h 3619745"/>
                    <a:gd name="connsiteX8-505" fmla="*/ 1575053 w 1884908"/>
                    <a:gd name="connsiteY8-506" fmla="*/ 965597 h 3619745"/>
                    <a:gd name="connsiteX9-507" fmla="*/ 1577766 w 1884908"/>
                    <a:gd name="connsiteY9-508" fmla="*/ 981500 h 3619745"/>
                    <a:gd name="connsiteX10-509" fmla="*/ 1610453 w 1884908"/>
                    <a:gd name="connsiteY10-510" fmla="*/ 1070808 h 3619745"/>
                    <a:gd name="connsiteX11-511" fmla="*/ 1723504 w 1884908"/>
                    <a:gd name="connsiteY11-512" fmla="*/ 1818572 h 3619745"/>
                    <a:gd name="connsiteX12-513" fmla="*/ 1672417 w 1884908"/>
                    <a:gd name="connsiteY12-514" fmla="*/ 2325352 h 3619745"/>
                    <a:gd name="connsiteX13-515" fmla="*/ 1638005 w 1884908"/>
                    <a:gd name="connsiteY13-516" fmla="*/ 2459182 h 3619745"/>
                    <a:gd name="connsiteX14-517" fmla="*/ 1670167 w 1884908"/>
                    <a:gd name="connsiteY14-518" fmla="*/ 2533320 h 3619745"/>
                    <a:gd name="connsiteX15-519" fmla="*/ 1705780 w 1884908"/>
                    <a:gd name="connsiteY15-520" fmla="*/ 2641997 h 3619745"/>
                    <a:gd name="connsiteX16-521" fmla="*/ 1709053 w 1884908"/>
                    <a:gd name="connsiteY16-522" fmla="*/ 2657900 h 3619745"/>
                    <a:gd name="connsiteX17-523" fmla="*/ 1748495 w 1884908"/>
                    <a:gd name="connsiteY17-524" fmla="*/ 2747208 h 3619745"/>
                    <a:gd name="connsiteX18-525" fmla="*/ 1884908 w 1884908"/>
                    <a:gd name="connsiteY18-526" fmla="*/ 3494972 h 3619745"/>
                    <a:gd name="connsiteX19-527" fmla="*/ 1877306 w 1884908"/>
                    <a:gd name="connsiteY19-528" fmla="*/ 3619745 h 3619745"/>
                    <a:gd name="connsiteX20-529" fmla="*/ 1832518 w 1884908"/>
                    <a:gd name="connsiteY20-530" fmla="*/ 3606726 h 3619745"/>
                    <a:gd name="connsiteX21-531" fmla="*/ 1430279 w 1884908"/>
                    <a:gd name="connsiteY21-532" fmla="*/ 3433870 h 3619745"/>
                    <a:gd name="connsiteX22-533" fmla="*/ 1334687 w 1884908"/>
                    <a:gd name="connsiteY22-534" fmla="*/ 3375797 h 3619745"/>
                    <a:gd name="connsiteX23-535" fmla="*/ 1242585 w 1884908"/>
                    <a:gd name="connsiteY23-536" fmla="*/ 3387500 h 3619745"/>
                    <a:gd name="connsiteX24-537" fmla="*/ 923404 w 1884908"/>
                    <a:gd name="connsiteY24-538" fmla="*/ 3403617 h 3619745"/>
                    <a:gd name="connsiteX25-539" fmla="*/ 604224 w 1884908"/>
                    <a:gd name="connsiteY25-540" fmla="*/ 3387500 h 3619745"/>
                    <a:gd name="connsiteX26-541" fmla="*/ 512121 w 1884908"/>
                    <a:gd name="connsiteY26-542" fmla="*/ 3375797 h 3619745"/>
                    <a:gd name="connsiteX27-543" fmla="*/ 416530 w 1884908"/>
                    <a:gd name="connsiteY27-544" fmla="*/ 3433870 h 3619745"/>
                    <a:gd name="connsiteX28-545" fmla="*/ 14291 w 1884908"/>
                    <a:gd name="connsiteY28-546" fmla="*/ 3606726 h 3619745"/>
                    <a:gd name="connsiteX29-547" fmla="*/ 6940 w 1884908"/>
                    <a:gd name="connsiteY29-548" fmla="*/ 3608863 h 3619745"/>
                    <a:gd name="connsiteX30-549" fmla="*/ 0 w 1884908"/>
                    <a:gd name="connsiteY30-550" fmla="*/ 3494972 h 3619745"/>
                    <a:gd name="connsiteX31-551" fmla="*/ 136413 w 1884908"/>
                    <a:gd name="connsiteY31-552" fmla="*/ 2747208 h 3619745"/>
                    <a:gd name="connsiteX32-553" fmla="*/ 175856 w 1884908"/>
                    <a:gd name="connsiteY32-554" fmla="*/ 2657901 h 3619745"/>
                    <a:gd name="connsiteX33-555" fmla="*/ 179131 w 1884908"/>
                    <a:gd name="connsiteY33-556" fmla="*/ 2641997 h 3619745"/>
                    <a:gd name="connsiteX34-557" fmla="*/ 214743 w 1884908"/>
                    <a:gd name="connsiteY34-558" fmla="*/ 2533320 h 3619745"/>
                    <a:gd name="connsiteX35-559" fmla="*/ 246904 w 1884908"/>
                    <a:gd name="connsiteY35-560" fmla="*/ 2459183 h 3619745"/>
                    <a:gd name="connsiteX36-561" fmla="*/ 212492 w 1884908"/>
                    <a:gd name="connsiteY36-562" fmla="*/ 2325352 h 3619745"/>
                    <a:gd name="connsiteX37-563" fmla="*/ 161405 w 1884908"/>
                    <a:gd name="connsiteY37-564" fmla="*/ 1818572 h 3619745"/>
                    <a:gd name="connsiteX38-565" fmla="*/ 274455 w 1884908"/>
                    <a:gd name="connsiteY38-566" fmla="*/ 1070808 h 3619745"/>
                    <a:gd name="connsiteX0-567" fmla="*/ 309856 w 1884908"/>
                    <a:gd name="connsiteY0-568" fmla="*/ 965597 h 3619745"/>
                    <a:gd name="connsiteX1-569" fmla="*/ 777027 w 1884908"/>
                    <a:gd name="connsiteY1-570" fmla="*/ 166698 h 3619745"/>
                    <a:gd name="connsiteX2-571" fmla="*/ 810164 w 1884908"/>
                    <a:gd name="connsiteY2-572" fmla="*/ 137032 h 3619745"/>
                    <a:gd name="connsiteX3-573" fmla="*/ 897914 w 1884908"/>
                    <a:gd name="connsiteY3-574" fmla="*/ 40482 h 3619745"/>
                    <a:gd name="connsiteX4-575" fmla="*/ 942454 w 1884908"/>
                    <a:gd name="connsiteY4-576" fmla="*/ 0 h 3619745"/>
                    <a:gd name="connsiteX5-577" fmla="*/ 986995 w 1884908"/>
                    <a:gd name="connsiteY5-578" fmla="*/ 40482 h 3619745"/>
                    <a:gd name="connsiteX6-579" fmla="*/ 1074747 w 1884908"/>
                    <a:gd name="connsiteY6-580" fmla="*/ 137033 h 3619745"/>
                    <a:gd name="connsiteX7-581" fmla="*/ 1107882 w 1884908"/>
                    <a:gd name="connsiteY7-582" fmla="*/ 166698 h 3619745"/>
                    <a:gd name="connsiteX8-583" fmla="*/ 1575053 w 1884908"/>
                    <a:gd name="connsiteY8-584" fmla="*/ 965597 h 3619745"/>
                    <a:gd name="connsiteX9-585" fmla="*/ 1610453 w 1884908"/>
                    <a:gd name="connsiteY9-586" fmla="*/ 1070808 h 3619745"/>
                    <a:gd name="connsiteX10-587" fmla="*/ 1723504 w 1884908"/>
                    <a:gd name="connsiteY10-588" fmla="*/ 1818572 h 3619745"/>
                    <a:gd name="connsiteX11-589" fmla="*/ 1672417 w 1884908"/>
                    <a:gd name="connsiteY11-590" fmla="*/ 2325352 h 3619745"/>
                    <a:gd name="connsiteX12-591" fmla="*/ 1638005 w 1884908"/>
                    <a:gd name="connsiteY12-592" fmla="*/ 2459182 h 3619745"/>
                    <a:gd name="connsiteX13-593" fmla="*/ 1670167 w 1884908"/>
                    <a:gd name="connsiteY13-594" fmla="*/ 2533320 h 3619745"/>
                    <a:gd name="connsiteX14-595" fmla="*/ 1705780 w 1884908"/>
                    <a:gd name="connsiteY14-596" fmla="*/ 2641997 h 3619745"/>
                    <a:gd name="connsiteX15-597" fmla="*/ 1709053 w 1884908"/>
                    <a:gd name="connsiteY15-598" fmla="*/ 2657900 h 3619745"/>
                    <a:gd name="connsiteX16-599" fmla="*/ 1748495 w 1884908"/>
                    <a:gd name="connsiteY16-600" fmla="*/ 2747208 h 3619745"/>
                    <a:gd name="connsiteX17-601" fmla="*/ 1884908 w 1884908"/>
                    <a:gd name="connsiteY17-602" fmla="*/ 3494972 h 3619745"/>
                    <a:gd name="connsiteX18-603" fmla="*/ 1877306 w 1884908"/>
                    <a:gd name="connsiteY18-604" fmla="*/ 3619745 h 3619745"/>
                    <a:gd name="connsiteX19-605" fmla="*/ 1832518 w 1884908"/>
                    <a:gd name="connsiteY19-606" fmla="*/ 3606726 h 3619745"/>
                    <a:gd name="connsiteX20-607" fmla="*/ 1430279 w 1884908"/>
                    <a:gd name="connsiteY20-608" fmla="*/ 3433870 h 3619745"/>
                    <a:gd name="connsiteX21-609" fmla="*/ 1334687 w 1884908"/>
                    <a:gd name="connsiteY21-610" fmla="*/ 3375797 h 3619745"/>
                    <a:gd name="connsiteX22-611" fmla="*/ 1242585 w 1884908"/>
                    <a:gd name="connsiteY22-612" fmla="*/ 3387500 h 3619745"/>
                    <a:gd name="connsiteX23-613" fmla="*/ 923404 w 1884908"/>
                    <a:gd name="connsiteY23-614" fmla="*/ 3403617 h 3619745"/>
                    <a:gd name="connsiteX24-615" fmla="*/ 604224 w 1884908"/>
                    <a:gd name="connsiteY24-616" fmla="*/ 3387500 h 3619745"/>
                    <a:gd name="connsiteX25-617" fmla="*/ 512121 w 1884908"/>
                    <a:gd name="connsiteY25-618" fmla="*/ 3375797 h 3619745"/>
                    <a:gd name="connsiteX26-619" fmla="*/ 416530 w 1884908"/>
                    <a:gd name="connsiteY26-620" fmla="*/ 3433870 h 3619745"/>
                    <a:gd name="connsiteX27-621" fmla="*/ 14291 w 1884908"/>
                    <a:gd name="connsiteY27-622" fmla="*/ 3606726 h 3619745"/>
                    <a:gd name="connsiteX28-623" fmla="*/ 6940 w 1884908"/>
                    <a:gd name="connsiteY28-624" fmla="*/ 3608863 h 3619745"/>
                    <a:gd name="connsiteX29-625" fmla="*/ 0 w 1884908"/>
                    <a:gd name="connsiteY29-626" fmla="*/ 3494972 h 3619745"/>
                    <a:gd name="connsiteX30-627" fmla="*/ 136413 w 1884908"/>
                    <a:gd name="connsiteY30-628" fmla="*/ 2747208 h 3619745"/>
                    <a:gd name="connsiteX31-629" fmla="*/ 175856 w 1884908"/>
                    <a:gd name="connsiteY31-630" fmla="*/ 2657901 h 3619745"/>
                    <a:gd name="connsiteX32-631" fmla="*/ 179131 w 1884908"/>
                    <a:gd name="connsiteY32-632" fmla="*/ 2641997 h 3619745"/>
                    <a:gd name="connsiteX33-633" fmla="*/ 214743 w 1884908"/>
                    <a:gd name="connsiteY33-634" fmla="*/ 2533320 h 3619745"/>
                    <a:gd name="connsiteX34-635" fmla="*/ 246904 w 1884908"/>
                    <a:gd name="connsiteY34-636" fmla="*/ 2459183 h 3619745"/>
                    <a:gd name="connsiteX35-637" fmla="*/ 212492 w 1884908"/>
                    <a:gd name="connsiteY35-638" fmla="*/ 2325352 h 3619745"/>
                    <a:gd name="connsiteX36-639" fmla="*/ 161405 w 1884908"/>
                    <a:gd name="connsiteY36-640" fmla="*/ 1818572 h 3619745"/>
                    <a:gd name="connsiteX37-641" fmla="*/ 274455 w 1884908"/>
                    <a:gd name="connsiteY37-642" fmla="*/ 1070808 h 3619745"/>
                    <a:gd name="connsiteX0-643" fmla="*/ 309856 w 1884908"/>
                    <a:gd name="connsiteY0-644" fmla="*/ 965597 h 3619745"/>
                    <a:gd name="connsiteX1-645" fmla="*/ 777027 w 1884908"/>
                    <a:gd name="connsiteY1-646" fmla="*/ 166698 h 3619745"/>
                    <a:gd name="connsiteX2-647" fmla="*/ 810164 w 1884908"/>
                    <a:gd name="connsiteY2-648" fmla="*/ 137032 h 3619745"/>
                    <a:gd name="connsiteX3-649" fmla="*/ 897914 w 1884908"/>
                    <a:gd name="connsiteY3-650" fmla="*/ 40482 h 3619745"/>
                    <a:gd name="connsiteX4-651" fmla="*/ 942454 w 1884908"/>
                    <a:gd name="connsiteY4-652" fmla="*/ 0 h 3619745"/>
                    <a:gd name="connsiteX5-653" fmla="*/ 986995 w 1884908"/>
                    <a:gd name="connsiteY5-654" fmla="*/ 40482 h 3619745"/>
                    <a:gd name="connsiteX6-655" fmla="*/ 1074747 w 1884908"/>
                    <a:gd name="connsiteY6-656" fmla="*/ 137033 h 3619745"/>
                    <a:gd name="connsiteX7-657" fmla="*/ 1107882 w 1884908"/>
                    <a:gd name="connsiteY7-658" fmla="*/ 166698 h 3619745"/>
                    <a:gd name="connsiteX8-659" fmla="*/ 1575053 w 1884908"/>
                    <a:gd name="connsiteY8-660" fmla="*/ 965597 h 3619745"/>
                    <a:gd name="connsiteX9-661" fmla="*/ 1610453 w 1884908"/>
                    <a:gd name="connsiteY9-662" fmla="*/ 1070808 h 3619745"/>
                    <a:gd name="connsiteX10-663" fmla="*/ 1723504 w 1884908"/>
                    <a:gd name="connsiteY10-664" fmla="*/ 1818572 h 3619745"/>
                    <a:gd name="connsiteX11-665" fmla="*/ 1672417 w 1884908"/>
                    <a:gd name="connsiteY11-666" fmla="*/ 2325352 h 3619745"/>
                    <a:gd name="connsiteX12-667" fmla="*/ 1638005 w 1884908"/>
                    <a:gd name="connsiteY12-668" fmla="*/ 2459182 h 3619745"/>
                    <a:gd name="connsiteX13-669" fmla="*/ 1670167 w 1884908"/>
                    <a:gd name="connsiteY13-670" fmla="*/ 2533320 h 3619745"/>
                    <a:gd name="connsiteX14-671" fmla="*/ 1705780 w 1884908"/>
                    <a:gd name="connsiteY14-672" fmla="*/ 2641997 h 3619745"/>
                    <a:gd name="connsiteX15-673" fmla="*/ 1709053 w 1884908"/>
                    <a:gd name="connsiteY15-674" fmla="*/ 2657900 h 3619745"/>
                    <a:gd name="connsiteX16-675" fmla="*/ 1748495 w 1884908"/>
                    <a:gd name="connsiteY16-676" fmla="*/ 2747208 h 3619745"/>
                    <a:gd name="connsiteX17-677" fmla="*/ 1884908 w 1884908"/>
                    <a:gd name="connsiteY17-678" fmla="*/ 3494972 h 3619745"/>
                    <a:gd name="connsiteX18-679" fmla="*/ 1877306 w 1884908"/>
                    <a:gd name="connsiteY18-680" fmla="*/ 3619745 h 3619745"/>
                    <a:gd name="connsiteX19-681" fmla="*/ 1832518 w 1884908"/>
                    <a:gd name="connsiteY19-682" fmla="*/ 3606726 h 3619745"/>
                    <a:gd name="connsiteX20-683" fmla="*/ 1430279 w 1884908"/>
                    <a:gd name="connsiteY20-684" fmla="*/ 3433870 h 3619745"/>
                    <a:gd name="connsiteX21-685" fmla="*/ 1334687 w 1884908"/>
                    <a:gd name="connsiteY21-686" fmla="*/ 3375797 h 3619745"/>
                    <a:gd name="connsiteX22-687" fmla="*/ 1242585 w 1884908"/>
                    <a:gd name="connsiteY22-688" fmla="*/ 3387500 h 3619745"/>
                    <a:gd name="connsiteX23-689" fmla="*/ 923404 w 1884908"/>
                    <a:gd name="connsiteY23-690" fmla="*/ 3403617 h 3619745"/>
                    <a:gd name="connsiteX24-691" fmla="*/ 604224 w 1884908"/>
                    <a:gd name="connsiteY24-692" fmla="*/ 3387500 h 3619745"/>
                    <a:gd name="connsiteX25-693" fmla="*/ 512121 w 1884908"/>
                    <a:gd name="connsiteY25-694" fmla="*/ 3375797 h 3619745"/>
                    <a:gd name="connsiteX26-695" fmla="*/ 416530 w 1884908"/>
                    <a:gd name="connsiteY26-696" fmla="*/ 3433870 h 3619745"/>
                    <a:gd name="connsiteX27-697" fmla="*/ 14291 w 1884908"/>
                    <a:gd name="connsiteY27-698" fmla="*/ 3606726 h 3619745"/>
                    <a:gd name="connsiteX28-699" fmla="*/ 6940 w 1884908"/>
                    <a:gd name="connsiteY28-700" fmla="*/ 3608863 h 3619745"/>
                    <a:gd name="connsiteX29-701" fmla="*/ 0 w 1884908"/>
                    <a:gd name="connsiteY29-702" fmla="*/ 3494972 h 3619745"/>
                    <a:gd name="connsiteX30-703" fmla="*/ 136413 w 1884908"/>
                    <a:gd name="connsiteY30-704" fmla="*/ 2747208 h 3619745"/>
                    <a:gd name="connsiteX31-705" fmla="*/ 175856 w 1884908"/>
                    <a:gd name="connsiteY31-706" fmla="*/ 2657901 h 3619745"/>
                    <a:gd name="connsiteX32-707" fmla="*/ 179131 w 1884908"/>
                    <a:gd name="connsiteY32-708" fmla="*/ 2641997 h 3619745"/>
                    <a:gd name="connsiteX33-709" fmla="*/ 214743 w 1884908"/>
                    <a:gd name="connsiteY33-710" fmla="*/ 2533320 h 3619745"/>
                    <a:gd name="connsiteX34-711" fmla="*/ 246904 w 1884908"/>
                    <a:gd name="connsiteY34-712" fmla="*/ 2459183 h 3619745"/>
                    <a:gd name="connsiteX35-713" fmla="*/ 212492 w 1884908"/>
                    <a:gd name="connsiteY35-714" fmla="*/ 2325352 h 3619745"/>
                    <a:gd name="connsiteX36-715" fmla="*/ 161405 w 1884908"/>
                    <a:gd name="connsiteY36-716" fmla="*/ 1818572 h 3619745"/>
                    <a:gd name="connsiteX37-717" fmla="*/ 274455 w 1884908"/>
                    <a:gd name="connsiteY37-718" fmla="*/ 1070808 h 3619745"/>
                    <a:gd name="connsiteX0-719" fmla="*/ 309856 w 1884908"/>
                    <a:gd name="connsiteY0-720" fmla="*/ 965597 h 3619745"/>
                    <a:gd name="connsiteX1-721" fmla="*/ 777027 w 1884908"/>
                    <a:gd name="connsiteY1-722" fmla="*/ 166698 h 3619745"/>
                    <a:gd name="connsiteX2-723" fmla="*/ 810164 w 1884908"/>
                    <a:gd name="connsiteY2-724" fmla="*/ 137032 h 3619745"/>
                    <a:gd name="connsiteX3-725" fmla="*/ 897914 w 1884908"/>
                    <a:gd name="connsiteY3-726" fmla="*/ 40482 h 3619745"/>
                    <a:gd name="connsiteX4-727" fmla="*/ 942454 w 1884908"/>
                    <a:gd name="connsiteY4-728" fmla="*/ 0 h 3619745"/>
                    <a:gd name="connsiteX5-729" fmla="*/ 986995 w 1884908"/>
                    <a:gd name="connsiteY5-730" fmla="*/ 40482 h 3619745"/>
                    <a:gd name="connsiteX6-731" fmla="*/ 1074747 w 1884908"/>
                    <a:gd name="connsiteY6-732" fmla="*/ 137033 h 3619745"/>
                    <a:gd name="connsiteX7-733" fmla="*/ 1107882 w 1884908"/>
                    <a:gd name="connsiteY7-734" fmla="*/ 166698 h 3619745"/>
                    <a:gd name="connsiteX8-735" fmla="*/ 1575053 w 1884908"/>
                    <a:gd name="connsiteY8-736" fmla="*/ 965597 h 3619745"/>
                    <a:gd name="connsiteX9-737" fmla="*/ 1610453 w 1884908"/>
                    <a:gd name="connsiteY9-738" fmla="*/ 1070808 h 3619745"/>
                    <a:gd name="connsiteX10-739" fmla="*/ 1723504 w 1884908"/>
                    <a:gd name="connsiteY10-740" fmla="*/ 1818572 h 3619745"/>
                    <a:gd name="connsiteX11-741" fmla="*/ 1672417 w 1884908"/>
                    <a:gd name="connsiteY11-742" fmla="*/ 2325352 h 3619745"/>
                    <a:gd name="connsiteX12-743" fmla="*/ 1638005 w 1884908"/>
                    <a:gd name="connsiteY12-744" fmla="*/ 2459182 h 3619745"/>
                    <a:gd name="connsiteX13-745" fmla="*/ 1670167 w 1884908"/>
                    <a:gd name="connsiteY13-746" fmla="*/ 2533320 h 3619745"/>
                    <a:gd name="connsiteX14-747" fmla="*/ 1705780 w 1884908"/>
                    <a:gd name="connsiteY14-748" fmla="*/ 2641997 h 3619745"/>
                    <a:gd name="connsiteX15-749" fmla="*/ 1709053 w 1884908"/>
                    <a:gd name="connsiteY15-750" fmla="*/ 2657900 h 3619745"/>
                    <a:gd name="connsiteX16-751" fmla="*/ 1748495 w 1884908"/>
                    <a:gd name="connsiteY16-752" fmla="*/ 2747208 h 3619745"/>
                    <a:gd name="connsiteX17-753" fmla="*/ 1884908 w 1884908"/>
                    <a:gd name="connsiteY17-754" fmla="*/ 3494972 h 3619745"/>
                    <a:gd name="connsiteX18-755" fmla="*/ 1877306 w 1884908"/>
                    <a:gd name="connsiteY18-756" fmla="*/ 3619745 h 3619745"/>
                    <a:gd name="connsiteX19-757" fmla="*/ 1832518 w 1884908"/>
                    <a:gd name="connsiteY19-758" fmla="*/ 3606726 h 3619745"/>
                    <a:gd name="connsiteX20-759" fmla="*/ 1430279 w 1884908"/>
                    <a:gd name="connsiteY20-760" fmla="*/ 3433870 h 3619745"/>
                    <a:gd name="connsiteX21-761" fmla="*/ 1334687 w 1884908"/>
                    <a:gd name="connsiteY21-762" fmla="*/ 3375797 h 3619745"/>
                    <a:gd name="connsiteX22-763" fmla="*/ 1242585 w 1884908"/>
                    <a:gd name="connsiteY22-764" fmla="*/ 3387500 h 3619745"/>
                    <a:gd name="connsiteX23-765" fmla="*/ 923404 w 1884908"/>
                    <a:gd name="connsiteY23-766" fmla="*/ 3403617 h 3619745"/>
                    <a:gd name="connsiteX24-767" fmla="*/ 604224 w 1884908"/>
                    <a:gd name="connsiteY24-768" fmla="*/ 3387500 h 3619745"/>
                    <a:gd name="connsiteX25-769" fmla="*/ 512121 w 1884908"/>
                    <a:gd name="connsiteY25-770" fmla="*/ 3375797 h 3619745"/>
                    <a:gd name="connsiteX26-771" fmla="*/ 416530 w 1884908"/>
                    <a:gd name="connsiteY26-772" fmla="*/ 3433870 h 3619745"/>
                    <a:gd name="connsiteX27-773" fmla="*/ 14291 w 1884908"/>
                    <a:gd name="connsiteY27-774" fmla="*/ 3606726 h 3619745"/>
                    <a:gd name="connsiteX28-775" fmla="*/ 6940 w 1884908"/>
                    <a:gd name="connsiteY28-776" fmla="*/ 3608863 h 3619745"/>
                    <a:gd name="connsiteX29-777" fmla="*/ 0 w 1884908"/>
                    <a:gd name="connsiteY29-778" fmla="*/ 3494972 h 3619745"/>
                    <a:gd name="connsiteX30-779" fmla="*/ 136413 w 1884908"/>
                    <a:gd name="connsiteY30-780" fmla="*/ 2747208 h 3619745"/>
                    <a:gd name="connsiteX31-781" fmla="*/ 175856 w 1884908"/>
                    <a:gd name="connsiteY31-782" fmla="*/ 2657901 h 3619745"/>
                    <a:gd name="connsiteX32-783" fmla="*/ 179131 w 1884908"/>
                    <a:gd name="connsiteY32-784" fmla="*/ 2641997 h 3619745"/>
                    <a:gd name="connsiteX33-785" fmla="*/ 214743 w 1884908"/>
                    <a:gd name="connsiteY33-786" fmla="*/ 2533320 h 3619745"/>
                    <a:gd name="connsiteX34-787" fmla="*/ 246904 w 1884908"/>
                    <a:gd name="connsiteY34-788" fmla="*/ 2459183 h 3619745"/>
                    <a:gd name="connsiteX35-789" fmla="*/ 212492 w 1884908"/>
                    <a:gd name="connsiteY35-790" fmla="*/ 2325352 h 3619745"/>
                    <a:gd name="connsiteX36-791" fmla="*/ 161405 w 1884908"/>
                    <a:gd name="connsiteY36-792" fmla="*/ 1818572 h 3619745"/>
                    <a:gd name="connsiteX37-793" fmla="*/ 274455 w 1884908"/>
                    <a:gd name="connsiteY37-794" fmla="*/ 1070808 h 3619745"/>
                    <a:gd name="connsiteX0-795" fmla="*/ 309856 w 1884908"/>
                    <a:gd name="connsiteY0-796" fmla="*/ 965597 h 3619745"/>
                    <a:gd name="connsiteX1-797" fmla="*/ 777027 w 1884908"/>
                    <a:gd name="connsiteY1-798" fmla="*/ 166698 h 3619745"/>
                    <a:gd name="connsiteX2-799" fmla="*/ 810164 w 1884908"/>
                    <a:gd name="connsiteY2-800" fmla="*/ 137032 h 3619745"/>
                    <a:gd name="connsiteX3-801" fmla="*/ 897914 w 1884908"/>
                    <a:gd name="connsiteY3-802" fmla="*/ 40482 h 3619745"/>
                    <a:gd name="connsiteX4-803" fmla="*/ 942454 w 1884908"/>
                    <a:gd name="connsiteY4-804" fmla="*/ 0 h 3619745"/>
                    <a:gd name="connsiteX5-805" fmla="*/ 986995 w 1884908"/>
                    <a:gd name="connsiteY5-806" fmla="*/ 40482 h 3619745"/>
                    <a:gd name="connsiteX6-807" fmla="*/ 1074747 w 1884908"/>
                    <a:gd name="connsiteY6-808" fmla="*/ 137033 h 3619745"/>
                    <a:gd name="connsiteX7-809" fmla="*/ 1107882 w 1884908"/>
                    <a:gd name="connsiteY7-810" fmla="*/ 166698 h 3619745"/>
                    <a:gd name="connsiteX8-811" fmla="*/ 1579894 w 1884908"/>
                    <a:gd name="connsiteY8-812" fmla="*/ 965597 h 3619745"/>
                    <a:gd name="connsiteX9-813" fmla="*/ 1610453 w 1884908"/>
                    <a:gd name="connsiteY9-814" fmla="*/ 1070808 h 3619745"/>
                    <a:gd name="connsiteX10-815" fmla="*/ 1723504 w 1884908"/>
                    <a:gd name="connsiteY10-816" fmla="*/ 1818572 h 3619745"/>
                    <a:gd name="connsiteX11-817" fmla="*/ 1672417 w 1884908"/>
                    <a:gd name="connsiteY11-818" fmla="*/ 2325352 h 3619745"/>
                    <a:gd name="connsiteX12-819" fmla="*/ 1638005 w 1884908"/>
                    <a:gd name="connsiteY12-820" fmla="*/ 2459182 h 3619745"/>
                    <a:gd name="connsiteX13-821" fmla="*/ 1670167 w 1884908"/>
                    <a:gd name="connsiteY13-822" fmla="*/ 2533320 h 3619745"/>
                    <a:gd name="connsiteX14-823" fmla="*/ 1705780 w 1884908"/>
                    <a:gd name="connsiteY14-824" fmla="*/ 2641997 h 3619745"/>
                    <a:gd name="connsiteX15-825" fmla="*/ 1709053 w 1884908"/>
                    <a:gd name="connsiteY15-826" fmla="*/ 2657900 h 3619745"/>
                    <a:gd name="connsiteX16-827" fmla="*/ 1748495 w 1884908"/>
                    <a:gd name="connsiteY16-828" fmla="*/ 2747208 h 3619745"/>
                    <a:gd name="connsiteX17-829" fmla="*/ 1884908 w 1884908"/>
                    <a:gd name="connsiteY17-830" fmla="*/ 3494972 h 3619745"/>
                    <a:gd name="connsiteX18-831" fmla="*/ 1877306 w 1884908"/>
                    <a:gd name="connsiteY18-832" fmla="*/ 3619745 h 3619745"/>
                    <a:gd name="connsiteX19-833" fmla="*/ 1832518 w 1884908"/>
                    <a:gd name="connsiteY19-834" fmla="*/ 3606726 h 3619745"/>
                    <a:gd name="connsiteX20-835" fmla="*/ 1430279 w 1884908"/>
                    <a:gd name="connsiteY20-836" fmla="*/ 3433870 h 3619745"/>
                    <a:gd name="connsiteX21-837" fmla="*/ 1334687 w 1884908"/>
                    <a:gd name="connsiteY21-838" fmla="*/ 3375797 h 3619745"/>
                    <a:gd name="connsiteX22-839" fmla="*/ 1242585 w 1884908"/>
                    <a:gd name="connsiteY22-840" fmla="*/ 3387500 h 3619745"/>
                    <a:gd name="connsiteX23-841" fmla="*/ 923404 w 1884908"/>
                    <a:gd name="connsiteY23-842" fmla="*/ 3403617 h 3619745"/>
                    <a:gd name="connsiteX24-843" fmla="*/ 604224 w 1884908"/>
                    <a:gd name="connsiteY24-844" fmla="*/ 3387500 h 3619745"/>
                    <a:gd name="connsiteX25-845" fmla="*/ 512121 w 1884908"/>
                    <a:gd name="connsiteY25-846" fmla="*/ 3375797 h 3619745"/>
                    <a:gd name="connsiteX26-847" fmla="*/ 416530 w 1884908"/>
                    <a:gd name="connsiteY26-848" fmla="*/ 3433870 h 3619745"/>
                    <a:gd name="connsiteX27-849" fmla="*/ 14291 w 1884908"/>
                    <a:gd name="connsiteY27-850" fmla="*/ 3606726 h 3619745"/>
                    <a:gd name="connsiteX28-851" fmla="*/ 6940 w 1884908"/>
                    <a:gd name="connsiteY28-852" fmla="*/ 3608863 h 3619745"/>
                    <a:gd name="connsiteX29-853" fmla="*/ 0 w 1884908"/>
                    <a:gd name="connsiteY29-854" fmla="*/ 3494972 h 3619745"/>
                    <a:gd name="connsiteX30-855" fmla="*/ 136413 w 1884908"/>
                    <a:gd name="connsiteY30-856" fmla="*/ 2747208 h 3619745"/>
                    <a:gd name="connsiteX31-857" fmla="*/ 175856 w 1884908"/>
                    <a:gd name="connsiteY31-858" fmla="*/ 2657901 h 3619745"/>
                    <a:gd name="connsiteX32-859" fmla="*/ 179131 w 1884908"/>
                    <a:gd name="connsiteY32-860" fmla="*/ 2641997 h 3619745"/>
                    <a:gd name="connsiteX33-861" fmla="*/ 214743 w 1884908"/>
                    <a:gd name="connsiteY33-862" fmla="*/ 2533320 h 3619745"/>
                    <a:gd name="connsiteX34-863" fmla="*/ 246904 w 1884908"/>
                    <a:gd name="connsiteY34-864" fmla="*/ 2459183 h 3619745"/>
                    <a:gd name="connsiteX35-865" fmla="*/ 212492 w 1884908"/>
                    <a:gd name="connsiteY35-866" fmla="*/ 2325352 h 3619745"/>
                    <a:gd name="connsiteX36-867" fmla="*/ 161405 w 1884908"/>
                    <a:gd name="connsiteY36-868" fmla="*/ 1818572 h 3619745"/>
                    <a:gd name="connsiteX37-869" fmla="*/ 274455 w 1884908"/>
                    <a:gd name="connsiteY37-870" fmla="*/ 1070808 h 3619745"/>
                    <a:gd name="connsiteX0-871" fmla="*/ 309856 w 1884908"/>
                    <a:gd name="connsiteY0-872" fmla="*/ 965597 h 3619745"/>
                    <a:gd name="connsiteX1-873" fmla="*/ 777027 w 1884908"/>
                    <a:gd name="connsiteY1-874" fmla="*/ 166698 h 3619745"/>
                    <a:gd name="connsiteX2-875" fmla="*/ 810164 w 1884908"/>
                    <a:gd name="connsiteY2-876" fmla="*/ 137032 h 3619745"/>
                    <a:gd name="connsiteX3-877" fmla="*/ 897914 w 1884908"/>
                    <a:gd name="connsiteY3-878" fmla="*/ 40482 h 3619745"/>
                    <a:gd name="connsiteX4-879" fmla="*/ 942454 w 1884908"/>
                    <a:gd name="connsiteY4-880" fmla="*/ 0 h 3619745"/>
                    <a:gd name="connsiteX5-881" fmla="*/ 986995 w 1884908"/>
                    <a:gd name="connsiteY5-882" fmla="*/ 40482 h 3619745"/>
                    <a:gd name="connsiteX6-883" fmla="*/ 1074747 w 1884908"/>
                    <a:gd name="connsiteY6-884" fmla="*/ 137033 h 3619745"/>
                    <a:gd name="connsiteX7-885" fmla="*/ 1107882 w 1884908"/>
                    <a:gd name="connsiteY7-886" fmla="*/ 166698 h 3619745"/>
                    <a:gd name="connsiteX8-887" fmla="*/ 1579894 w 1884908"/>
                    <a:gd name="connsiteY8-888" fmla="*/ 965597 h 3619745"/>
                    <a:gd name="connsiteX9-889" fmla="*/ 1610453 w 1884908"/>
                    <a:gd name="connsiteY9-890" fmla="*/ 1070808 h 3619745"/>
                    <a:gd name="connsiteX10-891" fmla="*/ 1723504 w 1884908"/>
                    <a:gd name="connsiteY10-892" fmla="*/ 1818572 h 3619745"/>
                    <a:gd name="connsiteX11-893" fmla="*/ 1672417 w 1884908"/>
                    <a:gd name="connsiteY11-894" fmla="*/ 2325352 h 3619745"/>
                    <a:gd name="connsiteX12-895" fmla="*/ 1638005 w 1884908"/>
                    <a:gd name="connsiteY12-896" fmla="*/ 2459182 h 3619745"/>
                    <a:gd name="connsiteX13-897" fmla="*/ 1670167 w 1884908"/>
                    <a:gd name="connsiteY13-898" fmla="*/ 2533320 h 3619745"/>
                    <a:gd name="connsiteX14-899" fmla="*/ 1705780 w 1884908"/>
                    <a:gd name="connsiteY14-900" fmla="*/ 2641997 h 3619745"/>
                    <a:gd name="connsiteX15-901" fmla="*/ 1709053 w 1884908"/>
                    <a:gd name="connsiteY15-902" fmla="*/ 2657900 h 3619745"/>
                    <a:gd name="connsiteX16-903" fmla="*/ 1748495 w 1884908"/>
                    <a:gd name="connsiteY16-904" fmla="*/ 2747208 h 3619745"/>
                    <a:gd name="connsiteX17-905" fmla="*/ 1884908 w 1884908"/>
                    <a:gd name="connsiteY17-906" fmla="*/ 3494972 h 3619745"/>
                    <a:gd name="connsiteX18-907" fmla="*/ 1877306 w 1884908"/>
                    <a:gd name="connsiteY18-908" fmla="*/ 3619745 h 3619745"/>
                    <a:gd name="connsiteX19-909" fmla="*/ 1832518 w 1884908"/>
                    <a:gd name="connsiteY19-910" fmla="*/ 3606726 h 3619745"/>
                    <a:gd name="connsiteX20-911" fmla="*/ 1430279 w 1884908"/>
                    <a:gd name="connsiteY20-912" fmla="*/ 3433870 h 3619745"/>
                    <a:gd name="connsiteX21-913" fmla="*/ 1334687 w 1884908"/>
                    <a:gd name="connsiteY21-914" fmla="*/ 3375797 h 3619745"/>
                    <a:gd name="connsiteX22-915" fmla="*/ 1242585 w 1884908"/>
                    <a:gd name="connsiteY22-916" fmla="*/ 3387500 h 3619745"/>
                    <a:gd name="connsiteX23-917" fmla="*/ 923404 w 1884908"/>
                    <a:gd name="connsiteY23-918" fmla="*/ 3403617 h 3619745"/>
                    <a:gd name="connsiteX24-919" fmla="*/ 604224 w 1884908"/>
                    <a:gd name="connsiteY24-920" fmla="*/ 3387500 h 3619745"/>
                    <a:gd name="connsiteX25-921" fmla="*/ 512121 w 1884908"/>
                    <a:gd name="connsiteY25-922" fmla="*/ 3375797 h 3619745"/>
                    <a:gd name="connsiteX26-923" fmla="*/ 416530 w 1884908"/>
                    <a:gd name="connsiteY26-924" fmla="*/ 3433870 h 3619745"/>
                    <a:gd name="connsiteX27-925" fmla="*/ 14291 w 1884908"/>
                    <a:gd name="connsiteY27-926" fmla="*/ 3606726 h 3619745"/>
                    <a:gd name="connsiteX28-927" fmla="*/ 6940 w 1884908"/>
                    <a:gd name="connsiteY28-928" fmla="*/ 3608863 h 3619745"/>
                    <a:gd name="connsiteX29-929" fmla="*/ 0 w 1884908"/>
                    <a:gd name="connsiteY29-930" fmla="*/ 3494972 h 3619745"/>
                    <a:gd name="connsiteX30-931" fmla="*/ 136413 w 1884908"/>
                    <a:gd name="connsiteY30-932" fmla="*/ 2747208 h 3619745"/>
                    <a:gd name="connsiteX31-933" fmla="*/ 175856 w 1884908"/>
                    <a:gd name="connsiteY31-934" fmla="*/ 2657901 h 3619745"/>
                    <a:gd name="connsiteX32-935" fmla="*/ 179131 w 1884908"/>
                    <a:gd name="connsiteY32-936" fmla="*/ 2641997 h 3619745"/>
                    <a:gd name="connsiteX33-937" fmla="*/ 214743 w 1884908"/>
                    <a:gd name="connsiteY33-938" fmla="*/ 2533320 h 3619745"/>
                    <a:gd name="connsiteX34-939" fmla="*/ 246904 w 1884908"/>
                    <a:gd name="connsiteY34-940" fmla="*/ 2459183 h 3619745"/>
                    <a:gd name="connsiteX35-941" fmla="*/ 212492 w 1884908"/>
                    <a:gd name="connsiteY35-942" fmla="*/ 2325352 h 3619745"/>
                    <a:gd name="connsiteX36-943" fmla="*/ 161405 w 1884908"/>
                    <a:gd name="connsiteY36-944" fmla="*/ 1818572 h 3619745"/>
                    <a:gd name="connsiteX37-945" fmla="*/ 274455 w 1884908"/>
                    <a:gd name="connsiteY37-946" fmla="*/ 1070808 h 361974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  <a:cxn ang="0">
                      <a:pos x="connsiteX16-33" y="connsiteY16-34"/>
                    </a:cxn>
                    <a:cxn ang="0">
                      <a:pos x="connsiteX17-35" y="connsiteY17-36"/>
                    </a:cxn>
                    <a:cxn ang="0">
                      <a:pos x="connsiteX18-37" y="connsiteY18-38"/>
                    </a:cxn>
                    <a:cxn ang="0">
                      <a:pos x="connsiteX19-39" y="connsiteY19-40"/>
                    </a:cxn>
                    <a:cxn ang="0">
                      <a:pos x="connsiteX20-41" y="connsiteY20-42"/>
                    </a:cxn>
                    <a:cxn ang="0">
                      <a:pos x="connsiteX21-43" y="connsiteY21-44"/>
                    </a:cxn>
                    <a:cxn ang="0">
                      <a:pos x="connsiteX22-45" y="connsiteY22-46"/>
                    </a:cxn>
                    <a:cxn ang="0">
                      <a:pos x="connsiteX23-47" y="connsiteY23-48"/>
                    </a:cxn>
                    <a:cxn ang="0">
                      <a:pos x="connsiteX24-49" y="connsiteY24-50"/>
                    </a:cxn>
                    <a:cxn ang="0">
                      <a:pos x="connsiteX25-51" y="connsiteY25-52"/>
                    </a:cxn>
                    <a:cxn ang="0">
                      <a:pos x="connsiteX26-53" y="connsiteY26-54"/>
                    </a:cxn>
                    <a:cxn ang="0">
                      <a:pos x="connsiteX27-55" y="connsiteY27-56"/>
                    </a:cxn>
                    <a:cxn ang="0">
                      <a:pos x="connsiteX28-57" y="connsiteY28-58"/>
                    </a:cxn>
                    <a:cxn ang="0">
                      <a:pos x="connsiteX29-59" y="connsiteY29-60"/>
                    </a:cxn>
                    <a:cxn ang="0">
                      <a:pos x="connsiteX30-61" y="connsiteY30-62"/>
                    </a:cxn>
                    <a:cxn ang="0">
                      <a:pos x="connsiteX31-63" y="connsiteY31-64"/>
                    </a:cxn>
                    <a:cxn ang="0">
                      <a:pos x="connsiteX32-65" y="connsiteY32-66"/>
                    </a:cxn>
                    <a:cxn ang="0">
                      <a:pos x="connsiteX33-67" y="connsiteY33-68"/>
                    </a:cxn>
                    <a:cxn ang="0">
                      <a:pos x="connsiteX34-69" y="connsiteY34-70"/>
                    </a:cxn>
                    <a:cxn ang="0">
                      <a:pos x="connsiteX35-71" y="connsiteY35-72"/>
                    </a:cxn>
                    <a:cxn ang="0">
                      <a:pos x="connsiteX36-73" y="connsiteY36-74"/>
                    </a:cxn>
                    <a:cxn ang="0">
                      <a:pos x="connsiteX37-75" y="connsiteY37-76"/>
                    </a:cxn>
                  </a:cxnLst>
                  <a:rect l="l" t="t" r="r" b="b"/>
                  <a:pathLst>
                    <a:path w="1884908" h="3619745">
                      <a:moveTo>
                        <a:pt x="309856" y="965597"/>
                      </a:moveTo>
                      <a:cubicBezTo>
                        <a:pt x="376624" y="673059"/>
                        <a:pt x="539814" y="401762"/>
                        <a:pt x="777027" y="166698"/>
                      </a:cubicBezTo>
                      <a:lnTo>
                        <a:pt x="810164" y="137032"/>
                      </a:lnTo>
                      <a:lnTo>
                        <a:pt x="897914" y="40482"/>
                      </a:lnTo>
                      <a:lnTo>
                        <a:pt x="942454" y="0"/>
                      </a:lnTo>
                      <a:lnTo>
                        <a:pt x="986995" y="40482"/>
                      </a:lnTo>
                      <a:lnTo>
                        <a:pt x="1074747" y="137033"/>
                      </a:lnTo>
                      <a:lnTo>
                        <a:pt x="1107882" y="166698"/>
                      </a:lnTo>
                      <a:cubicBezTo>
                        <a:pt x="1345097" y="401762"/>
                        <a:pt x="1498608" y="673059"/>
                        <a:pt x="1579894" y="965597"/>
                      </a:cubicBezTo>
                      <a:cubicBezTo>
                        <a:pt x="1594113" y="1012766"/>
                        <a:pt x="1598653" y="1035738"/>
                        <a:pt x="1610453" y="1070808"/>
                      </a:cubicBezTo>
                      <a:cubicBezTo>
                        <a:pt x="1683924" y="1307026"/>
                        <a:pt x="1723504" y="1558177"/>
                        <a:pt x="1723504" y="1818572"/>
                      </a:cubicBezTo>
                      <a:cubicBezTo>
                        <a:pt x="1723504" y="1992169"/>
                        <a:pt x="1705913" y="2161658"/>
                        <a:pt x="1672417" y="2325352"/>
                      </a:cubicBezTo>
                      <a:lnTo>
                        <a:pt x="1638005" y="2459182"/>
                      </a:lnTo>
                      <a:lnTo>
                        <a:pt x="1670167" y="2533320"/>
                      </a:lnTo>
                      <a:cubicBezTo>
                        <a:pt x="1683820" y="2569195"/>
                        <a:pt x="1695709" y="2605430"/>
                        <a:pt x="1705780" y="2641997"/>
                      </a:cubicBezTo>
                      <a:lnTo>
                        <a:pt x="1709053" y="2657900"/>
                      </a:lnTo>
                      <a:lnTo>
                        <a:pt x="1748495" y="2747208"/>
                      </a:lnTo>
                      <a:cubicBezTo>
                        <a:pt x="1837149" y="2983426"/>
                        <a:pt x="1884908" y="3234577"/>
                        <a:pt x="1884908" y="3494972"/>
                      </a:cubicBezTo>
                      <a:lnTo>
                        <a:pt x="1877306" y="3619745"/>
                      </a:lnTo>
                      <a:lnTo>
                        <a:pt x="1832518" y="3606726"/>
                      </a:lnTo>
                      <a:cubicBezTo>
                        <a:pt x="1692341" y="3561215"/>
                        <a:pt x="1557819" y="3503154"/>
                        <a:pt x="1430279" y="3433870"/>
                      </a:cubicBezTo>
                      <a:lnTo>
                        <a:pt x="1334687" y="3375797"/>
                      </a:lnTo>
                      <a:lnTo>
                        <a:pt x="1242585" y="3387500"/>
                      </a:lnTo>
                      <a:cubicBezTo>
                        <a:pt x="1137641" y="3398158"/>
                        <a:pt x="1031160" y="3403617"/>
                        <a:pt x="923404" y="3403617"/>
                      </a:cubicBezTo>
                      <a:cubicBezTo>
                        <a:pt x="815648" y="3403617"/>
                        <a:pt x="709168" y="3398158"/>
                        <a:pt x="604224" y="3387500"/>
                      </a:cubicBezTo>
                      <a:lnTo>
                        <a:pt x="512121" y="3375797"/>
                      </a:lnTo>
                      <a:lnTo>
                        <a:pt x="416530" y="3433870"/>
                      </a:lnTo>
                      <a:cubicBezTo>
                        <a:pt x="288990" y="3503154"/>
                        <a:pt x="154469" y="3561215"/>
                        <a:pt x="14291" y="3606726"/>
                      </a:cubicBezTo>
                      <a:lnTo>
                        <a:pt x="6940" y="3608863"/>
                      </a:lnTo>
                      <a:lnTo>
                        <a:pt x="0" y="3494972"/>
                      </a:lnTo>
                      <a:cubicBezTo>
                        <a:pt x="0" y="3234577"/>
                        <a:pt x="47759" y="2983426"/>
                        <a:pt x="136413" y="2747208"/>
                      </a:cubicBezTo>
                      <a:lnTo>
                        <a:pt x="175856" y="2657901"/>
                      </a:lnTo>
                      <a:lnTo>
                        <a:pt x="179131" y="2641997"/>
                      </a:lnTo>
                      <a:cubicBezTo>
                        <a:pt x="189200" y="2605430"/>
                        <a:pt x="201089" y="2569195"/>
                        <a:pt x="214743" y="2533320"/>
                      </a:cubicBezTo>
                      <a:lnTo>
                        <a:pt x="246904" y="2459183"/>
                      </a:lnTo>
                      <a:lnTo>
                        <a:pt x="212492" y="2325352"/>
                      </a:lnTo>
                      <a:cubicBezTo>
                        <a:pt x="178995" y="2161658"/>
                        <a:pt x="161405" y="1992169"/>
                        <a:pt x="161405" y="1818572"/>
                      </a:cubicBezTo>
                      <a:cubicBezTo>
                        <a:pt x="161405" y="1558177"/>
                        <a:pt x="200984" y="1307026"/>
                        <a:pt x="274455" y="1070808"/>
                      </a:cubicBezTo>
                    </a:path>
                  </a:pathLst>
                </a:custGeom>
                <a:noFill/>
                <a:ln w="635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1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624114" y="6700972"/>
                  <a:ext cx="2759675" cy="0"/>
                </a:xfrm>
                <a:prstGeom prst="line">
                  <a:avLst/>
                </a:prstGeom>
                <a:noFill/>
                <a:ln w="825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12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10842171" y="6700972"/>
                  <a:ext cx="275772" cy="0"/>
                </a:xfrm>
                <a:prstGeom prst="line">
                  <a:avLst/>
                </a:prstGeom>
                <a:noFill/>
                <a:ln w="825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13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11306627" y="6700972"/>
                  <a:ext cx="1640115" cy="0"/>
                </a:xfrm>
                <a:prstGeom prst="line">
                  <a:avLst/>
                </a:prstGeom>
                <a:noFill/>
                <a:ln w="825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</p:grpSp>
        </p:grpSp>
        <p:sp>
          <p:nvSpPr>
            <p:cNvPr id="226" name="Line 20"/>
            <p:cNvSpPr>
              <a:spLocks noChangeShapeType="1"/>
            </p:cNvSpPr>
            <p:nvPr/>
          </p:nvSpPr>
          <p:spPr bwMode="auto">
            <a:xfrm flipH="1">
              <a:off x="379412" y="6724097"/>
              <a:ext cx="952500" cy="0"/>
            </a:xfrm>
            <a:prstGeom prst="line">
              <a:avLst/>
            </a:prstGeom>
            <a:noFill/>
            <a:ln w="825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27" name="Line 20"/>
            <p:cNvSpPr>
              <a:spLocks noChangeShapeType="1"/>
            </p:cNvSpPr>
            <p:nvPr/>
          </p:nvSpPr>
          <p:spPr bwMode="auto">
            <a:xfrm flipH="1">
              <a:off x="1566863" y="6724097"/>
              <a:ext cx="1651000" cy="0"/>
            </a:xfrm>
            <a:prstGeom prst="line">
              <a:avLst/>
            </a:prstGeom>
            <a:noFill/>
            <a:ln w="825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29" name="Line 20"/>
            <p:cNvSpPr>
              <a:spLocks noChangeShapeType="1"/>
            </p:cNvSpPr>
            <p:nvPr/>
          </p:nvSpPr>
          <p:spPr bwMode="auto">
            <a:xfrm flipH="1">
              <a:off x="10315574" y="6724097"/>
              <a:ext cx="333375" cy="0"/>
            </a:xfrm>
            <a:prstGeom prst="line">
              <a:avLst/>
            </a:prstGeom>
            <a:noFill/>
            <a:ln w="825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30" name="Line 20"/>
            <p:cNvSpPr>
              <a:spLocks noChangeShapeType="1"/>
            </p:cNvSpPr>
            <p:nvPr/>
          </p:nvSpPr>
          <p:spPr bwMode="auto">
            <a:xfrm flipH="1">
              <a:off x="10955338" y="6724097"/>
              <a:ext cx="946150" cy="0"/>
            </a:xfrm>
            <a:prstGeom prst="line">
              <a:avLst/>
            </a:prstGeom>
            <a:noFill/>
            <a:ln w="825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240" name="组合 239"/>
            <p:cNvGrpSpPr/>
            <p:nvPr/>
          </p:nvGrpSpPr>
          <p:grpSpPr>
            <a:xfrm>
              <a:off x="4789869" y="5633141"/>
              <a:ext cx="983312" cy="983312"/>
              <a:chOff x="4789869" y="5633141"/>
              <a:chExt cx="983312" cy="983312"/>
            </a:xfrm>
          </p:grpSpPr>
          <p:sp>
            <p:nvSpPr>
              <p:cNvPr id="238" name="弧形 237"/>
              <p:cNvSpPr/>
              <p:nvPr/>
            </p:nvSpPr>
            <p:spPr>
              <a:xfrm rot="16630693">
                <a:off x="4789869" y="5633141"/>
                <a:ext cx="983312" cy="983312"/>
              </a:xfrm>
              <a:prstGeom prst="arc">
                <a:avLst>
                  <a:gd name="adj1" fmla="val 16200000"/>
                  <a:gd name="adj2" fmla="val 19167193"/>
                </a:avLst>
              </a:prstGeom>
              <a:noFill/>
              <a:ln w="82550" cap="rnd">
                <a:solidFill>
                  <a:srgbClr val="8AD5F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39" name="弧形 238"/>
              <p:cNvSpPr/>
              <p:nvPr/>
            </p:nvSpPr>
            <p:spPr>
              <a:xfrm rot="16630693">
                <a:off x="4789869" y="5633141"/>
                <a:ext cx="983312" cy="983312"/>
              </a:xfrm>
              <a:prstGeom prst="arc">
                <a:avLst>
                  <a:gd name="adj1" fmla="val 19943639"/>
                  <a:gd name="adj2" fmla="val 20223319"/>
                </a:avLst>
              </a:prstGeom>
              <a:noFill/>
              <a:ln w="82550" cap="rnd">
                <a:solidFill>
                  <a:srgbClr val="8AD5F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41" name="组合 240"/>
            <p:cNvGrpSpPr/>
            <p:nvPr/>
          </p:nvGrpSpPr>
          <p:grpSpPr>
            <a:xfrm rot="1244543">
              <a:off x="6267449" y="5976041"/>
              <a:ext cx="489981" cy="489981"/>
              <a:chOff x="4789869" y="5633141"/>
              <a:chExt cx="983312" cy="983312"/>
            </a:xfrm>
          </p:grpSpPr>
          <p:sp>
            <p:nvSpPr>
              <p:cNvPr id="242" name="弧形 241"/>
              <p:cNvSpPr/>
              <p:nvPr/>
            </p:nvSpPr>
            <p:spPr>
              <a:xfrm rot="16630693">
                <a:off x="4789869" y="5633141"/>
                <a:ext cx="983312" cy="983312"/>
              </a:xfrm>
              <a:prstGeom prst="arc">
                <a:avLst>
                  <a:gd name="adj1" fmla="val 16200000"/>
                  <a:gd name="adj2" fmla="val 19167193"/>
                </a:avLst>
              </a:prstGeom>
              <a:noFill/>
              <a:ln w="38100" cap="rnd">
                <a:solidFill>
                  <a:srgbClr val="8AD5F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43" name="弧形 242"/>
              <p:cNvSpPr/>
              <p:nvPr/>
            </p:nvSpPr>
            <p:spPr>
              <a:xfrm rot="16630693">
                <a:off x="4789869" y="5633141"/>
                <a:ext cx="983312" cy="983312"/>
              </a:xfrm>
              <a:prstGeom prst="arc">
                <a:avLst>
                  <a:gd name="adj1" fmla="val 19943639"/>
                  <a:gd name="adj2" fmla="val 20223319"/>
                </a:avLst>
              </a:prstGeom>
              <a:noFill/>
              <a:ln w="38100" cap="rnd">
                <a:solidFill>
                  <a:srgbClr val="8AD5F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43" name="组合 342"/>
            <p:cNvGrpSpPr/>
            <p:nvPr/>
          </p:nvGrpSpPr>
          <p:grpSpPr>
            <a:xfrm>
              <a:off x="8320469" y="5404541"/>
              <a:ext cx="983312" cy="983312"/>
              <a:chOff x="4789869" y="5633141"/>
              <a:chExt cx="983312" cy="983312"/>
            </a:xfrm>
          </p:grpSpPr>
          <p:sp>
            <p:nvSpPr>
              <p:cNvPr id="344" name="弧形 343"/>
              <p:cNvSpPr/>
              <p:nvPr/>
            </p:nvSpPr>
            <p:spPr>
              <a:xfrm rot="16630693">
                <a:off x="4789869" y="5633141"/>
                <a:ext cx="983312" cy="983312"/>
              </a:xfrm>
              <a:prstGeom prst="arc">
                <a:avLst>
                  <a:gd name="adj1" fmla="val 16200000"/>
                  <a:gd name="adj2" fmla="val 19167193"/>
                </a:avLst>
              </a:prstGeom>
              <a:noFill/>
              <a:ln w="82550" cap="rnd">
                <a:solidFill>
                  <a:srgbClr val="8AD5F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45" name="弧形 344"/>
              <p:cNvSpPr/>
              <p:nvPr/>
            </p:nvSpPr>
            <p:spPr>
              <a:xfrm rot="16630693">
                <a:off x="4789869" y="5633141"/>
                <a:ext cx="983312" cy="983312"/>
              </a:xfrm>
              <a:prstGeom prst="arc">
                <a:avLst>
                  <a:gd name="adj1" fmla="val 19943639"/>
                  <a:gd name="adj2" fmla="val 20223319"/>
                </a:avLst>
              </a:prstGeom>
              <a:noFill/>
              <a:ln w="82550" cap="rnd">
                <a:solidFill>
                  <a:srgbClr val="8AD5F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79" name="组合 378"/>
            <p:cNvGrpSpPr/>
            <p:nvPr/>
          </p:nvGrpSpPr>
          <p:grpSpPr>
            <a:xfrm rot="20246828">
              <a:off x="7727949" y="5931590"/>
              <a:ext cx="489981" cy="489981"/>
              <a:chOff x="4789869" y="5633141"/>
              <a:chExt cx="983312" cy="983312"/>
            </a:xfrm>
          </p:grpSpPr>
          <p:sp>
            <p:nvSpPr>
              <p:cNvPr id="380" name="弧形 379"/>
              <p:cNvSpPr/>
              <p:nvPr/>
            </p:nvSpPr>
            <p:spPr>
              <a:xfrm rot="16630693">
                <a:off x="4789869" y="5633141"/>
                <a:ext cx="983312" cy="983312"/>
              </a:xfrm>
              <a:prstGeom prst="arc">
                <a:avLst>
                  <a:gd name="adj1" fmla="val 16200000"/>
                  <a:gd name="adj2" fmla="val 19167193"/>
                </a:avLst>
              </a:prstGeom>
              <a:noFill/>
              <a:ln w="44450" cap="rnd">
                <a:solidFill>
                  <a:srgbClr val="8AD5F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81" name="弧形 380"/>
              <p:cNvSpPr/>
              <p:nvPr/>
            </p:nvSpPr>
            <p:spPr>
              <a:xfrm rot="16630693">
                <a:off x="4789869" y="5633141"/>
                <a:ext cx="983312" cy="983312"/>
              </a:xfrm>
              <a:prstGeom prst="arc">
                <a:avLst>
                  <a:gd name="adj1" fmla="val 19943639"/>
                  <a:gd name="adj2" fmla="val 20223319"/>
                </a:avLst>
              </a:prstGeom>
              <a:noFill/>
              <a:ln w="44450" cap="rnd">
                <a:solidFill>
                  <a:srgbClr val="8AD5F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207" name="椭圆 206"/>
          <p:cNvSpPr/>
          <p:nvPr/>
        </p:nvSpPr>
        <p:spPr>
          <a:xfrm>
            <a:off x="3466078" y="787400"/>
            <a:ext cx="342900" cy="342900"/>
          </a:xfrm>
          <a:prstGeom prst="ellipse">
            <a:avLst/>
          </a:prstGeom>
          <a:noFill/>
          <a:ln w="57150">
            <a:solidFill>
              <a:srgbClr val="48B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>
            <a:off x="2750656" y="787400"/>
            <a:ext cx="180974" cy="190500"/>
          </a:xfrm>
          <a:prstGeom prst="ellipse">
            <a:avLst/>
          </a:prstGeom>
          <a:noFill/>
          <a:ln w="47625">
            <a:solidFill>
              <a:srgbClr val="48B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9" name="组合 218"/>
          <p:cNvGrpSpPr/>
          <p:nvPr/>
        </p:nvGrpSpPr>
        <p:grpSpPr>
          <a:xfrm>
            <a:off x="5628186" y="787400"/>
            <a:ext cx="258233" cy="258233"/>
            <a:chOff x="3765599" y="622300"/>
            <a:chExt cx="1134533" cy="1134533"/>
          </a:xfrm>
          <a:solidFill>
            <a:srgbClr val="FF8300"/>
          </a:solidFill>
        </p:grpSpPr>
        <p:sp>
          <p:nvSpPr>
            <p:cNvPr id="220" name="圆角矩形 219"/>
            <p:cNvSpPr/>
            <p:nvPr/>
          </p:nvSpPr>
          <p:spPr>
            <a:xfrm>
              <a:off x="4144531" y="622300"/>
              <a:ext cx="376669" cy="113453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圆角矩形 220"/>
            <p:cNvSpPr/>
            <p:nvPr/>
          </p:nvSpPr>
          <p:spPr>
            <a:xfrm rot="5400000">
              <a:off x="4144531" y="622300"/>
              <a:ext cx="376669" cy="113453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5" name="椭圆 224"/>
          <p:cNvSpPr/>
          <p:nvPr/>
        </p:nvSpPr>
        <p:spPr>
          <a:xfrm>
            <a:off x="4343426" y="787400"/>
            <a:ext cx="134726" cy="141817"/>
          </a:xfrm>
          <a:prstGeom prst="ellipse">
            <a:avLst/>
          </a:prstGeom>
          <a:solidFill>
            <a:srgbClr val="47BEFE"/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5012600" y="787400"/>
            <a:ext cx="81138" cy="85409"/>
          </a:xfrm>
          <a:prstGeom prst="ellipse">
            <a:avLst/>
          </a:prstGeom>
          <a:solidFill>
            <a:srgbClr val="FEDF1F"/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2" name="组合 231"/>
          <p:cNvGrpSpPr/>
          <p:nvPr/>
        </p:nvGrpSpPr>
        <p:grpSpPr>
          <a:xfrm>
            <a:off x="10920163" y="787400"/>
            <a:ext cx="313894" cy="313894"/>
            <a:chOff x="6573135" y="2487386"/>
            <a:chExt cx="406898" cy="406898"/>
          </a:xfrm>
        </p:grpSpPr>
        <p:cxnSp>
          <p:nvCxnSpPr>
            <p:cNvPr id="233" name="直接连接符 232"/>
            <p:cNvCxnSpPr/>
            <p:nvPr/>
          </p:nvCxnSpPr>
          <p:spPr>
            <a:xfrm rot="16200000">
              <a:off x="6624184" y="2639786"/>
              <a:ext cx="0" cy="102098"/>
            </a:xfrm>
            <a:prstGeom prst="line">
              <a:avLst/>
            </a:prstGeom>
            <a:ln w="41275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 rot="13500000">
              <a:off x="6668821" y="2747549"/>
              <a:ext cx="0" cy="102098"/>
            </a:xfrm>
            <a:prstGeom prst="line">
              <a:avLst/>
            </a:prstGeom>
            <a:ln w="41275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 rot="10800000">
              <a:off x="6776584" y="2792186"/>
              <a:ext cx="0" cy="102098"/>
            </a:xfrm>
            <a:prstGeom prst="line">
              <a:avLst/>
            </a:prstGeom>
            <a:ln w="41275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 rot="8100000">
              <a:off x="6884347" y="2747549"/>
              <a:ext cx="0" cy="102098"/>
            </a:xfrm>
            <a:prstGeom prst="line">
              <a:avLst/>
            </a:prstGeom>
            <a:ln w="41275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 rot="5400000">
              <a:off x="6928984" y="2639786"/>
              <a:ext cx="0" cy="102098"/>
            </a:xfrm>
            <a:prstGeom prst="line">
              <a:avLst/>
            </a:prstGeom>
            <a:ln w="41275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/>
            <p:cNvCxnSpPr/>
            <p:nvPr/>
          </p:nvCxnSpPr>
          <p:spPr>
            <a:xfrm rot="2700000">
              <a:off x="6884347" y="2532023"/>
              <a:ext cx="0" cy="102098"/>
            </a:xfrm>
            <a:prstGeom prst="line">
              <a:avLst/>
            </a:prstGeom>
            <a:ln w="41275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/>
            <p:cNvCxnSpPr/>
            <p:nvPr/>
          </p:nvCxnSpPr>
          <p:spPr>
            <a:xfrm>
              <a:off x="6776584" y="2487386"/>
              <a:ext cx="0" cy="102098"/>
            </a:xfrm>
            <a:prstGeom prst="line">
              <a:avLst/>
            </a:prstGeom>
            <a:ln w="41275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 rot="18900000">
              <a:off x="6668821" y="2532023"/>
              <a:ext cx="0" cy="102098"/>
            </a:xfrm>
            <a:prstGeom prst="line">
              <a:avLst/>
            </a:prstGeom>
            <a:ln w="41275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8" name="直接连接符 247"/>
          <p:cNvCxnSpPr/>
          <p:nvPr/>
        </p:nvCxnSpPr>
        <p:spPr>
          <a:xfrm>
            <a:off x="7213548" y="787400"/>
            <a:ext cx="0" cy="3175"/>
          </a:xfrm>
          <a:prstGeom prst="line">
            <a:avLst/>
          </a:prstGeom>
          <a:ln w="76200" cap="rnd">
            <a:solidFill>
              <a:srgbClr val="FDE4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组合 249"/>
          <p:cNvGrpSpPr/>
          <p:nvPr/>
        </p:nvGrpSpPr>
        <p:grpSpPr>
          <a:xfrm>
            <a:off x="8988342" y="787400"/>
            <a:ext cx="135164" cy="135164"/>
            <a:chOff x="6388327" y="3617686"/>
            <a:chExt cx="135164" cy="135164"/>
          </a:xfrm>
        </p:grpSpPr>
        <p:cxnSp>
          <p:nvCxnSpPr>
            <p:cNvPr id="251" name="直接连接符 250"/>
            <p:cNvCxnSpPr/>
            <p:nvPr/>
          </p:nvCxnSpPr>
          <p:spPr>
            <a:xfrm rot="16200000">
              <a:off x="6399059" y="3674536"/>
              <a:ext cx="0" cy="21464"/>
            </a:xfrm>
            <a:prstGeom prst="line">
              <a:avLst/>
            </a:prstGeom>
            <a:ln w="76200" cap="rnd">
              <a:solidFill>
                <a:srgbClr val="48A1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>
              <a:off x="6455909" y="3617686"/>
              <a:ext cx="0" cy="21464"/>
            </a:xfrm>
            <a:prstGeom prst="line">
              <a:avLst/>
            </a:prstGeom>
            <a:ln w="76200" cap="rnd">
              <a:solidFill>
                <a:srgbClr val="48A1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 rot="5400000">
              <a:off x="6512759" y="3674536"/>
              <a:ext cx="0" cy="21464"/>
            </a:xfrm>
            <a:prstGeom prst="line">
              <a:avLst/>
            </a:prstGeom>
            <a:ln w="76200" cap="rnd">
              <a:solidFill>
                <a:srgbClr val="48A1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 rot="10800000">
              <a:off x="6455909" y="3731386"/>
              <a:ext cx="0" cy="21464"/>
            </a:xfrm>
            <a:prstGeom prst="line">
              <a:avLst/>
            </a:prstGeom>
            <a:ln w="76200" cap="rnd">
              <a:solidFill>
                <a:srgbClr val="48A1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组合 254"/>
          <p:cNvGrpSpPr/>
          <p:nvPr/>
        </p:nvGrpSpPr>
        <p:grpSpPr>
          <a:xfrm>
            <a:off x="854506" y="903514"/>
            <a:ext cx="313894" cy="313894"/>
            <a:chOff x="6573135" y="2487386"/>
            <a:chExt cx="406898" cy="406898"/>
          </a:xfrm>
        </p:grpSpPr>
        <p:cxnSp>
          <p:nvCxnSpPr>
            <p:cNvPr id="256" name="直接连接符 255"/>
            <p:cNvCxnSpPr/>
            <p:nvPr/>
          </p:nvCxnSpPr>
          <p:spPr>
            <a:xfrm rot="16200000">
              <a:off x="6624184" y="2639786"/>
              <a:ext cx="0" cy="102098"/>
            </a:xfrm>
            <a:prstGeom prst="line">
              <a:avLst/>
            </a:prstGeom>
            <a:ln w="41275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 rot="13500000">
              <a:off x="6668821" y="2747549"/>
              <a:ext cx="0" cy="102098"/>
            </a:xfrm>
            <a:prstGeom prst="line">
              <a:avLst/>
            </a:prstGeom>
            <a:ln w="41275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 rot="10800000">
              <a:off x="6776584" y="2792186"/>
              <a:ext cx="0" cy="102098"/>
            </a:xfrm>
            <a:prstGeom prst="line">
              <a:avLst/>
            </a:prstGeom>
            <a:ln w="41275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 rot="8100000">
              <a:off x="6884347" y="2747549"/>
              <a:ext cx="0" cy="102098"/>
            </a:xfrm>
            <a:prstGeom prst="line">
              <a:avLst/>
            </a:prstGeom>
            <a:ln w="41275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 rot="5400000">
              <a:off x="6928984" y="2639786"/>
              <a:ext cx="0" cy="102098"/>
            </a:xfrm>
            <a:prstGeom prst="line">
              <a:avLst/>
            </a:prstGeom>
            <a:ln w="41275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 rot="2700000">
              <a:off x="6884347" y="2532023"/>
              <a:ext cx="0" cy="102098"/>
            </a:xfrm>
            <a:prstGeom prst="line">
              <a:avLst/>
            </a:prstGeom>
            <a:ln w="41275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>
              <a:off x="6776584" y="2487386"/>
              <a:ext cx="0" cy="102098"/>
            </a:xfrm>
            <a:prstGeom prst="line">
              <a:avLst/>
            </a:prstGeom>
            <a:ln w="41275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/>
            <p:cNvCxnSpPr/>
            <p:nvPr/>
          </p:nvCxnSpPr>
          <p:spPr>
            <a:xfrm rot="18900000">
              <a:off x="6668821" y="2532023"/>
              <a:ext cx="0" cy="102098"/>
            </a:xfrm>
            <a:prstGeom prst="line">
              <a:avLst/>
            </a:prstGeom>
            <a:ln w="41275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组合 263"/>
          <p:cNvGrpSpPr/>
          <p:nvPr/>
        </p:nvGrpSpPr>
        <p:grpSpPr>
          <a:xfrm>
            <a:off x="1497671" y="5722257"/>
            <a:ext cx="313894" cy="313894"/>
            <a:chOff x="6573135" y="2487386"/>
            <a:chExt cx="406898" cy="406898"/>
          </a:xfrm>
        </p:grpSpPr>
        <p:cxnSp>
          <p:nvCxnSpPr>
            <p:cNvPr id="265" name="直接连接符 264"/>
            <p:cNvCxnSpPr/>
            <p:nvPr/>
          </p:nvCxnSpPr>
          <p:spPr>
            <a:xfrm rot="16200000">
              <a:off x="6624184" y="2639786"/>
              <a:ext cx="0" cy="102098"/>
            </a:xfrm>
            <a:prstGeom prst="line">
              <a:avLst/>
            </a:prstGeom>
            <a:ln w="41275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/>
            <p:nvPr/>
          </p:nvCxnSpPr>
          <p:spPr>
            <a:xfrm rot="13500000">
              <a:off x="6668821" y="2747549"/>
              <a:ext cx="0" cy="102098"/>
            </a:xfrm>
            <a:prstGeom prst="line">
              <a:avLst/>
            </a:prstGeom>
            <a:ln w="41275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/>
            <p:cNvCxnSpPr/>
            <p:nvPr/>
          </p:nvCxnSpPr>
          <p:spPr>
            <a:xfrm rot="10800000">
              <a:off x="6776584" y="2792186"/>
              <a:ext cx="0" cy="102098"/>
            </a:xfrm>
            <a:prstGeom prst="line">
              <a:avLst/>
            </a:prstGeom>
            <a:ln w="41275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/>
            <p:nvPr/>
          </p:nvCxnSpPr>
          <p:spPr>
            <a:xfrm rot="8100000">
              <a:off x="6884347" y="2747549"/>
              <a:ext cx="0" cy="102098"/>
            </a:xfrm>
            <a:prstGeom prst="line">
              <a:avLst/>
            </a:prstGeom>
            <a:ln w="41275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/>
            <p:cNvCxnSpPr/>
            <p:nvPr/>
          </p:nvCxnSpPr>
          <p:spPr>
            <a:xfrm rot="5400000">
              <a:off x="6928984" y="2639786"/>
              <a:ext cx="0" cy="102098"/>
            </a:xfrm>
            <a:prstGeom prst="line">
              <a:avLst/>
            </a:prstGeom>
            <a:ln w="41275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/>
            <p:nvPr/>
          </p:nvCxnSpPr>
          <p:spPr>
            <a:xfrm rot="2700000">
              <a:off x="6884347" y="2532023"/>
              <a:ext cx="0" cy="102098"/>
            </a:xfrm>
            <a:prstGeom prst="line">
              <a:avLst/>
            </a:prstGeom>
            <a:ln w="41275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>
              <a:off x="6776584" y="2487386"/>
              <a:ext cx="0" cy="102098"/>
            </a:xfrm>
            <a:prstGeom prst="line">
              <a:avLst/>
            </a:prstGeom>
            <a:ln w="41275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/>
            <p:nvPr/>
          </p:nvCxnSpPr>
          <p:spPr>
            <a:xfrm rot="18900000">
              <a:off x="6668821" y="2532023"/>
              <a:ext cx="0" cy="102098"/>
            </a:xfrm>
            <a:prstGeom prst="line">
              <a:avLst/>
            </a:prstGeom>
            <a:ln w="41275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3" name="椭圆 292"/>
          <p:cNvSpPr/>
          <p:nvPr/>
        </p:nvSpPr>
        <p:spPr>
          <a:xfrm>
            <a:off x="11443717" y="1813437"/>
            <a:ext cx="283826" cy="283826"/>
          </a:xfrm>
          <a:prstGeom prst="ellipse">
            <a:avLst/>
          </a:prstGeom>
          <a:noFill/>
          <a:ln w="63500">
            <a:solidFill>
              <a:srgbClr val="FE7D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4" name="组合 293"/>
          <p:cNvGrpSpPr/>
          <p:nvPr/>
        </p:nvGrpSpPr>
        <p:grpSpPr>
          <a:xfrm>
            <a:off x="2893896" y="903513"/>
            <a:ext cx="258233" cy="258233"/>
            <a:chOff x="3765599" y="622300"/>
            <a:chExt cx="1134533" cy="1134533"/>
          </a:xfrm>
          <a:solidFill>
            <a:srgbClr val="FFFF00"/>
          </a:solidFill>
        </p:grpSpPr>
        <p:sp>
          <p:nvSpPr>
            <p:cNvPr id="295" name="圆角矩形 294"/>
            <p:cNvSpPr/>
            <p:nvPr/>
          </p:nvSpPr>
          <p:spPr>
            <a:xfrm>
              <a:off x="4144531" y="622300"/>
              <a:ext cx="376669" cy="113453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圆角矩形 295"/>
            <p:cNvSpPr/>
            <p:nvPr/>
          </p:nvSpPr>
          <p:spPr>
            <a:xfrm rot="5400000">
              <a:off x="4144531" y="622300"/>
              <a:ext cx="376669" cy="113453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7" name="组合 296"/>
          <p:cNvGrpSpPr/>
          <p:nvPr/>
        </p:nvGrpSpPr>
        <p:grpSpPr>
          <a:xfrm>
            <a:off x="10630011" y="5635170"/>
            <a:ext cx="258233" cy="258233"/>
            <a:chOff x="3765599" y="622300"/>
            <a:chExt cx="1134533" cy="1134533"/>
          </a:xfrm>
          <a:solidFill>
            <a:srgbClr val="FFFF00"/>
          </a:solidFill>
        </p:grpSpPr>
        <p:sp>
          <p:nvSpPr>
            <p:cNvPr id="298" name="圆角矩形 297"/>
            <p:cNvSpPr/>
            <p:nvPr/>
          </p:nvSpPr>
          <p:spPr>
            <a:xfrm>
              <a:off x="4144531" y="622300"/>
              <a:ext cx="376669" cy="113453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圆角矩形 298"/>
            <p:cNvSpPr/>
            <p:nvPr/>
          </p:nvSpPr>
          <p:spPr>
            <a:xfrm rot="5400000">
              <a:off x="4144531" y="622300"/>
              <a:ext cx="376669" cy="113453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0" name="组合 299"/>
          <p:cNvGrpSpPr/>
          <p:nvPr/>
        </p:nvGrpSpPr>
        <p:grpSpPr>
          <a:xfrm>
            <a:off x="467290" y="4227284"/>
            <a:ext cx="258233" cy="258233"/>
            <a:chOff x="3765599" y="622300"/>
            <a:chExt cx="1134533" cy="1134533"/>
          </a:xfrm>
          <a:solidFill>
            <a:srgbClr val="FFFF00"/>
          </a:solidFill>
        </p:grpSpPr>
        <p:sp>
          <p:nvSpPr>
            <p:cNvPr id="301" name="圆角矩形 300"/>
            <p:cNvSpPr/>
            <p:nvPr/>
          </p:nvSpPr>
          <p:spPr>
            <a:xfrm>
              <a:off x="4144531" y="622300"/>
              <a:ext cx="376669" cy="113453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圆角矩形 301"/>
            <p:cNvSpPr/>
            <p:nvPr/>
          </p:nvSpPr>
          <p:spPr>
            <a:xfrm rot="5400000">
              <a:off x="4144531" y="622300"/>
              <a:ext cx="376669" cy="113453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4" name="椭圆 303"/>
          <p:cNvSpPr/>
          <p:nvPr/>
        </p:nvSpPr>
        <p:spPr>
          <a:xfrm flipV="1">
            <a:off x="-438150" y="4730750"/>
            <a:ext cx="76200" cy="80211"/>
          </a:xfrm>
          <a:prstGeom prst="ellipse">
            <a:avLst/>
          </a:prstGeom>
          <a:solidFill>
            <a:srgbClr val="FEDF1F"/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椭圆 304"/>
          <p:cNvSpPr/>
          <p:nvPr/>
        </p:nvSpPr>
        <p:spPr>
          <a:xfrm flipV="1">
            <a:off x="1066800" y="6350000"/>
            <a:ext cx="76200" cy="80211"/>
          </a:xfrm>
          <a:prstGeom prst="ellipse">
            <a:avLst/>
          </a:prstGeom>
          <a:solidFill>
            <a:srgbClr val="FEDF1F"/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椭圆 305"/>
          <p:cNvSpPr/>
          <p:nvPr/>
        </p:nvSpPr>
        <p:spPr>
          <a:xfrm flipV="1">
            <a:off x="8191500" y="958850"/>
            <a:ext cx="76200" cy="80211"/>
          </a:xfrm>
          <a:prstGeom prst="ellipse">
            <a:avLst/>
          </a:prstGeom>
          <a:solidFill>
            <a:srgbClr val="FEDF1F"/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椭圆 306"/>
          <p:cNvSpPr/>
          <p:nvPr/>
        </p:nvSpPr>
        <p:spPr>
          <a:xfrm flipV="1">
            <a:off x="11258550" y="1092200"/>
            <a:ext cx="76200" cy="80211"/>
          </a:xfrm>
          <a:prstGeom prst="ellipse">
            <a:avLst/>
          </a:prstGeom>
          <a:solidFill>
            <a:srgbClr val="FEDF1F"/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椭圆 307"/>
          <p:cNvSpPr/>
          <p:nvPr/>
        </p:nvSpPr>
        <p:spPr>
          <a:xfrm flipV="1">
            <a:off x="10896600" y="4368800"/>
            <a:ext cx="76200" cy="80211"/>
          </a:xfrm>
          <a:prstGeom prst="ellipse">
            <a:avLst/>
          </a:prstGeom>
          <a:solidFill>
            <a:srgbClr val="FEDF1F"/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椭圆 308"/>
          <p:cNvSpPr/>
          <p:nvPr/>
        </p:nvSpPr>
        <p:spPr>
          <a:xfrm flipV="1">
            <a:off x="11462934" y="3016250"/>
            <a:ext cx="76200" cy="80211"/>
          </a:xfrm>
          <a:prstGeom prst="ellipse">
            <a:avLst/>
          </a:prstGeom>
          <a:solidFill>
            <a:srgbClr val="FEDF1F"/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椭圆 309"/>
          <p:cNvSpPr/>
          <p:nvPr/>
        </p:nvSpPr>
        <p:spPr>
          <a:xfrm flipV="1">
            <a:off x="661584" y="158750"/>
            <a:ext cx="76200" cy="80211"/>
          </a:xfrm>
          <a:prstGeom prst="ellipse">
            <a:avLst/>
          </a:prstGeom>
          <a:solidFill>
            <a:srgbClr val="FEDF1F"/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椭圆 315"/>
          <p:cNvSpPr/>
          <p:nvPr/>
        </p:nvSpPr>
        <p:spPr>
          <a:xfrm>
            <a:off x="9946550" y="266701"/>
            <a:ext cx="126681" cy="133349"/>
          </a:xfrm>
          <a:prstGeom prst="ellipse">
            <a:avLst/>
          </a:prstGeom>
          <a:solidFill>
            <a:srgbClr val="FF8504"/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椭圆 316"/>
          <p:cNvSpPr/>
          <p:nvPr/>
        </p:nvSpPr>
        <p:spPr>
          <a:xfrm>
            <a:off x="11108600" y="3676651"/>
            <a:ext cx="126681" cy="133349"/>
          </a:xfrm>
          <a:prstGeom prst="ellipse">
            <a:avLst/>
          </a:prstGeom>
          <a:solidFill>
            <a:srgbClr val="FF8504"/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椭圆 320"/>
          <p:cNvSpPr/>
          <p:nvPr/>
        </p:nvSpPr>
        <p:spPr>
          <a:xfrm>
            <a:off x="3031400" y="266701"/>
            <a:ext cx="126681" cy="133349"/>
          </a:xfrm>
          <a:prstGeom prst="ellipse">
            <a:avLst/>
          </a:prstGeom>
          <a:solidFill>
            <a:srgbClr val="FF8504"/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2" name="椭圆 321"/>
          <p:cNvSpPr/>
          <p:nvPr/>
        </p:nvSpPr>
        <p:spPr>
          <a:xfrm>
            <a:off x="821600" y="1714501"/>
            <a:ext cx="126681" cy="133349"/>
          </a:xfrm>
          <a:prstGeom prst="ellipse">
            <a:avLst/>
          </a:prstGeom>
          <a:solidFill>
            <a:srgbClr val="FF8504"/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3" name="椭圆 322"/>
          <p:cNvSpPr/>
          <p:nvPr/>
        </p:nvSpPr>
        <p:spPr>
          <a:xfrm>
            <a:off x="2574200" y="5695951"/>
            <a:ext cx="126681" cy="133349"/>
          </a:xfrm>
          <a:prstGeom prst="ellipse">
            <a:avLst/>
          </a:prstGeom>
          <a:solidFill>
            <a:srgbClr val="FF8504"/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3747517" y="327537"/>
            <a:ext cx="283826" cy="283826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8871967" y="213237"/>
            <a:ext cx="167763" cy="167763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初春飾利 - 副本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fade in="1000"/>
                </p14:media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-971550" y="-1504950"/>
            <a:ext cx="609600" cy="609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98129" y="2167007"/>
            <a:ext cx="34346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latin typeface="华康娃娃体W5(P)" panose="040B0500000000000000" pitchFamily="82" charset="-122"/>
                <a:ea typeface="华康娃娃体W5(P)" panose="040B0500000000000000" pitchFamily="82" charset="-122"/>
              </a:rPr>
              <a:t>  </a:t>
            </a:r>
            <a:r>
              <a:rPr lang="zh-CN" altLang="en-US" sz="7200" b="1" dirty="0" smtClean="0">
                <a:solidFill>
                  <a:srgbClr val="92D050"/>
                </a:solidFill>
                <a:latin typeface="华康娃娃体W5(P)" panose="040B0500000000000000" pitchFamily="82" charset="-122"/>
                <a:ea typeface="华康娃娃体W5(P)" panose="040B0500000000000000" pitchFamily="82" charset="-122"/>
              </a:rPr>
              <a:t>初识</a:t>
            </a:r>
            <a:r>
              <a:rPr lang="en-US" altLang="zh-CN" sz="7200" b="1" dirty="0" smtClean="0">
                <a:solidFill>
                  <a:srgbClr val="92D050"/>
                </a:solidFill>
                <a:latin typeface="华康娃娃体W5(P)" panose="040B0500000000000000" pitchFamily="82" charset="-122"/>
                <a:ea typeface="华康娃娃体W5(P)" panose="040B0500000000000000" pitchFamily="82" charset="-122"/>
              </a:rPr>
              <a:t>Scratch</a:t>
            </a:r>
            <a:endParaRPr lang="zh-CN" altLang="en-US" sz="7200" b="1" dirty="0">
              <a:solidFill>
                <a:srgbClr val="92D050"/>
              </a:solidFill>
              <a:latin typeface="华康娃娃体W5(P)" panose="040B0500000000000000" pitchFamily="82" charset="-122"/>
              <a:ea typeface="华康娃娃体W5(P)" panose="040B0500000000000000" pitchFamily="8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 rot="21097927">
            <a:off x="7923835" y="1677333"/>
            <a:ext cx="179439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900" dirty="0" smtClean="0">
                <a:solidFill>
                  <a:srgbClr val="92D050"/>
                </a:solidFill>
                <a:latin typeface="华康娃娃体W5(P)" panose="040B0500000000000000" pitchFamily="82" charset="-122"/>
                <a:ea typeface="华康娃娃体W5(P)" panose="040B0500000000000000" pitchFamily="82" charset="-122"/>
              </a:rPr>
              <a:t>？</a:t>
            </a:r>
            <a:endParaRPr lang="zh-CN" altLang="en-US" sz="19900" dirty="0">
              <a:solidFill>
                <a:srgbClr val="92D050"/>
              </a:solidFill>
              <a:latin typeface="华康娃娃体W5(P)" panose="040B0500000000000000" pitchFamily="82" charset="-122"/>
              <a:ea typeface="华康娃娃体W5(P)" panose="040B0500000000000000" pitchFamily="8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BD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任意多边形 70"/>
          <p:cNvSpPr/>
          <p:nvPr/>
        </p:nvSpPr>
        <p:spPr>
          <a:xfrm>
            <a:off x="6675120" y="716280"/>
            <a:ext cx="5090160" cy="5715000"/>
          </a:xfrm>
          <a:custGeom>
            <a:avLst/>
            <a:gdLst>
              <a:gd name="connsiteX0" fmla="*/ 437347 w 5090160"/>
              <a:gd name="connsiteY0" fmla="*/ 0 h 5715000"/>
              <a:gd name="connsiteX1" fmla="*/ 4652813 w 5090160"/>
              <a:gd name="connsiteY1" fmla="*/ 0 h 5715000"/>
              <a:gd name="connsiteX2" fmla="*/ 5090160 w 5090160"/>
              <a:gd name="connsiteY2" fmla="*/ 437347 h 5715000"/>
              <a:gd name="connsiteX3" fmla="*/ 5090160 w 5090160"/>
              <a:gd name="connsiteY3" fmla="*/ 5715000 h 5715000"/>
              <a:gd name="connsiteX4" fmla="*/ 0 w 5090160"/>
              <a:gd name="connsiteY4" fmla="*/ 5715000 h 5715000"/>
              <a:gd name="connsiteX5" fmla="*/ 0 w 5090160"/>
              <a:gd name="connsiteY5" fmla="*/ 437347 h 5715000"/>
              <a:gd name="connsiteX6" fmla="*/ 437347 w 5090160"/>
              <a:gd name="connsiteY6" fmla="*/ 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90160" h="5715000">
                <a:moveTo>
                  <a:pt x="437347" y="0"/>
                </a:moveTo>
                <a:lnTo>
                  <a:pt x="4652813" y="0"/>
                </a:lnTo>
                <a:cubicBezTo>
                  <a:pt x="4894353" y="0"/>
                  <a:pt x="5090160" y="195807"/>
                  <a:pt x="5090160" y="437347"/>
                </a:cubicBezTo>
                <a:lnTo>
                  <a:pt x="5090160" y="5715000"/>
                </a:lnTo>
                <a:lnTo>
                  <a:pt x="0" y="5715000"/>
                </a:lnTo>
                <a:lnTo>
                  <a:pt x="0" y="437347"/>
                </a:lnTo>
                <a:cubicBezTo>
                  <a:pt x="0" y="195807"/>
                  <a:pt x="195807" y="0"/>
                  <a:pt x="4373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圆角矩形 71"/>
          <p:cNvSpPr/>
          <p:nvPr/>
        </p:nvSpPr>
        <p:spPr>
          <a:xfrm>
            <a:off x="628650" y="723899"/>
            <a:ext cx="3938587" cy="2562225"/>
          </a:xfrm>
          <a:prstGeom prst="roundRect">
            <a:avLst>
              <a:gd name="adj" fmla="val 99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6429828" y="6452141"/>
            <a:ext cx="2753571" cy="0"/>
          </a:xfrm>
          <a:prstGeom prst="line">
            <a:avLst/>
          </a:prstGeom>
          <a:noFill/>
          <a:ln w="1016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10038218" y="6452141"/>
            <a:ext cx="1936067" cy="0"/>
          </a:xfrm>
          <a:prstGeom prst="line">
            <a:avLst/>
          </a:prstGeom>
          <a:noFill/>
          <a:ln w="1016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9529494" y="6452141"/>
            <a:ext cx="178523" cy="0"/>
          </a:xfrm>
          <a:prstGeom prst="line">
            <a:avLst/>
          </a:prstGeom>
          <a:noFill/>
          <a:ln w="1016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6" name="组合 35"/>
          <p:cNvGrpSpPr/>
          <p:nvPr/>
        </p:nvGrpSpPr>
        <p:grpSpPr>
          <a:xfrm>
            <a:off x="6679680" y="727650"/>
            <a:ext cx="5050228" cy="5588744"/>
            <a:chOff x="5953966" y="727650"/>
            <a:chExt cx="5050228" cy="5588744"/>
          </a:xfrm>
        </p:grpSpPr>
        <p:grpSp>
          <p:nvGrpSpPr>
            <p:cNvPr id="35" name="组合 34"/>
            <p:cNvGrpSpPr/>
            <p:nvPr/>
          </p:nvGrpSpPr>
          <p:grpSpPr>
            <a:xfrm>
              <a:off x="6382492" y="1461220"/>
              <a:ext cx="4193177" cy="4827038"/>
              <a:chOff x="6355581" y="1461220"/>
              <a:chExt cx="4193177" cy="4827038"/>
            </a:xfrm>
          </p:grpSpPr>
          <p:cxnSp>
            <p:nvCxnSpPr>
              <p:cNvPr id="21" name="直接连接符 20"/>
              <p:cNvCxnSpPr/>
              <p:nvPr/>
            </p:nvCxnSpPr>
            <p:spPr>
              <a:xfrm>
                <a:off x="9061498" y="1461220"/>
                <a:ext cx="1487260" cy="0"/>
              </a:xfrm>
              <a:prstGeom prst="line">
                <a:avLst/>
              </a:prstGeom>
              <a:noFill/>
              <a:ln w="952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10548758" y="1461220"/>
                <a:ext cx="0" cy="4812971"/>
              </a:xfrm>
              <a:prstGeom prst="line">
                <a:avLst/>
              </a:prstGeom>
              <a:noFill/>
              <a:ln w="952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V="1">
                <a:off x="6355581" y="1461224"/>
                <a:ext cx="0" cy="4827034"/>
              </a:xfrm>
              <a:prstGeom prst="line">
                <a:avLst/>
              </a:prstGeom>
              <a:noFill/>
              <a:ln w="952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6355581" y="1461224"/>
                <a:ext cx="2708939" cy="0"/>
              </a:xfrm>
              <a:prstGeom prst="line">
                <a:avLst/>
              </a:prstGeom>
              <a:noFill/>
              <a:ln w="952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" name="椭圆 6"/>
            <p:cNvSpPr/>
            <p:nvPr/>
          </p:nvSpPr>
          <p:spPr>
            <a:xfrm flipV="1">
              <a:off x="8409866" y="898428"/>
              <a:ext cx="138428" cy="138428"/>
            </a:xfrm>
            <a:prstGeom prst="ellipse">
              <a:avLst/>
            </a:prstGeom>
            <a:noFill/>
            <a:ln w="4762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5953966" y="727650"/>
              <a:ext cx="5050228" cy="5588744"/>
              <a:chOff x="5953966" y="727650"/>
              <a:chExt cx="5050228" cy="5588744"/>
            </a:xfrm>
          </p:grpSpPr>
          <p:cxnSp>
            <p:nvCxnSpPr>
              <p:cNvPr id="18" name="直接连接符 17"/>
              <p:cNvCxnSpPr>
                <a:endCxn id="20" idx="0"/>
              </p:cNvCxnSpPr>
              <p:nvPr/>
            </p:nvCxnSpPr>
            <p:spPr>
              <a:xfrm flipV="1">
                <a:off x="10392004" y="729120"/>
                <a:ext cx="237758" cy="1"/>
              </a:xfrm>
              <a:prstGeom prst="line">
                <a:avLst/>
              </a:prstGeom>
              <a:noFill/>
              <a:ln w="1016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" name="组合 32"/>
              <p:cNvGrpSpPr/>
              <p:nvPr/>
            </p:nvGrpSpPr>
            <p:grpSpPr>
              <a:xfrm>
                <a:off x="5953966" y="727650"/>
                <a:ext cx="5050228" cy="5588744"/>
                <a:chOff x="5953966" y="727650"/>
                <a:chExt cx="5050228" cy="5588744"/>
              </a:xfrm>
            </p:grpSpPr>
            <p:cxnSp>
              <p:nvCxnSpPr>
                <p:cNvPr id="8" name="直接连接符 7"/>
                <p:cNvCxnSpPr/>
                <p:nvPr/>
              </p:nvCxnSpPr>
              <p:spPr>
                <a:xfrm>
                  <a:off x="9865957" y="727666"/>
                  <a:ext cx="328439" cy="0"/>
                </a:xfrm>
                <a:prstGeom prst="line">
                  <a:avLst/>
                </a:prstGeom>
                <a:noFill/>
                <a:ln w="1016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" name="直接连接符 8"/>
                <p:cNvCxnSpPr>
                  <a:endCxn id="13" idx="0"/>
                </p:cNvCxnSpPr>
                <p:nvPr/>
              </p:nvCxnSpPr>
              <p:spPr>
                <a:xfrm flipV="1">
                  <a:off x="5954499" y="1102082"/>
                  <a:ext cx="920" cy="261450"/>
                </a:xfrm>
                <a:prstGeom prst="line">
                  <a:avLst/>
                </a:prstGeom>
                <a:noFill/>
                <a:ln w="1016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" name="直接连接符 9"/>
                <p:cNvCxnSpPr/>
                <p:nvPr/>
              </p:nvCxnSpPr>
              <p:spPr>
                <a:xfrm>
                  <a:off x="6300195" y="727666"/>
                  <a:ext cx="3386415" cy="0"/>
                </a:xfrm>
                <a:prstGeom prst="line">
                  <a:avLst/>
                </a:prstGeom>
                <a:noFill/>
                <a:ln w="1016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" name="直接连接符 10"/>
                <p:cNvCxnSpPr/>
                <p:nvPr/>
              </p:nvCxnSpPr>
              <p:spPr>
                <a:xfrm flipV="1">
                  <a:off x="5954501" y="1579434"/>
                  <a:ext cx="0" cy="469174"/>
                </a:xfrm>
                <a:prstGeom prst="line">
                  <a:avLst/>
                </a:prstGeom>
                <a:noFill/>
                <a:ln w="1016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" name="直接连接符 11"/>
                <p:cNvCxnSpPr/>
                <p:nvPr/>
              </p:nvCxnSpPr>
              <p:spPr>
                <a:xfrm flipV="1">
                  <a:off x="5954501" y="3084928"/>
                  <a:ext cx="0" cy="3231466"/>
                </a:xfrm>
                <a:prstGeom prst="line">
                  <a:avLst/>
                </a:prstGeom>
                <a:noFill/>
                <a:ln w="1016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3" name="弧形 12"/>
                <p:cNvSpPr/>
                <p:nvPr/>
              </p:nvSpPr>
              <p:spPr>
                <a:xfrm rot="10800000">
                  <a:off x="5953966" y="727650"/>
                  <a:ext cx="685800" cy="685800"/>
                </a:xfrm>
                <a:prstGeom prst="arc">
                  <a:avLst>
                    <a:gd name="adj1" fmla="val 21283430"/>
                    <a:gd name="adj2" fmla="val 5433375"/>
                  </a:avLst>
                </a:prstGeom>
                <a:noFill/>
                <a:ln w="1016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9" name="直接连接符 18"/>
                <p:cNvCxnSpPr>
                  <a:stCxn id="20" idx="2"/>
                </p:cNvCxnSpPr>
                <p:nvPr/>
              </p:nvCxnSpPr>
              <p:spPr>
                <a:xfrm>
                  <a:off x="11004178" y="1073895"/>
                  <a:ext cx="1" cy="5200296"/>
                </a:xfrm>
                <a:prstGeom prst="line">
                  <a:avLst/>
                </a:prstGeom>
                <a:noFill/>
                <a:ln w="1016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0" name="弧形 19"/>
                <p:cNvSpPr/>
                <p:nvPr/>
              </p:nvSpPr>
              <p:spPr>
                <a:xfrm rot="16200000">
                  <a:off x="10318394" y="727666"/>
                  <a:ext cx="685800" cy="685800"/>
                </a:xfrm>
                <a:prstGeom prst="arc">
                  <a:avLst>
                    <a:gd name="adj1" fmla="val 21283430"/>
                    <a:gd name="adj2" fmla="val 5433375"/>
                  </a:avLst>
                </a:prstGeom>
                <a:noFill/>
                <a:ln w="1016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5" name="直接连接符 14"/>
                <p:cNvCxnSpPr/>
                <p:nvPr/>
              </p:nvCxnSpPr>
              <p:spPr>
                <a:xfrm flipV="1">
                  <a:off x="5954501" y="2288094"/>
                  <a:ext cx="0" cy="171994"/>
                </a:xfrm>
                <a:prstGeom prst="line">
                  <a:avLst/>
                </a:prstGeom>
                <a:noFill/>
                <a:ln w="1016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" name="直接连接符 15"/>
                <p:cNvCxnSpPr/>
                <p:nvPr/>
              </p:nvCxnSpPr>
              <p:spPr>
                <a:xfrm flipV="1">
                  <a:off x="5954501" y="2684334"/>
                  <a:ext cx="0" cy="171994"/>
                </a:xfrm>
                <a:prstGeom prst="line">
                  <a:avLst/>
                </a:prstGeom>
                <a:noFill/>
                <a:ln w="1016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圆角矩形 16"/>
            <p:cNvSpPr/>
            <p:nvPr/>
          </p:nvSpPr>
          <p:spPr>
            <a:xfrm>
              <a:off x="7974255" y="1174651"/>
              <a:ext cx="1009650" cy="108585"/>
            </a:xfrm>
            <a:prstGeom prst="roundRect">
              <a:avLst>
                <a:gd name="adj" fmla="val 50000"/>
              </a:avLst>
            </a:prstGeom>
            <a:noFill/>
            <a:ln w="4762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5" name="直接连接符 24"/>
          <p:cNvCxnSpPr/>
          <p:nvPr/>
        </p:nvCxnSpPr>
        <p:spPr>
          <a:xfrm>
            <a:off x="6774318" y="6693441"/>
            <a:ext cx="3780681" cy="0"/>
          </a:xfrm>
          <a:prstGeom prst="line">
            <a:avLst/>
          </a:prstGeom>
          <a:noFill/>
          <a:ln w="1016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0844487" y="6693441"/>
            <a:ext cx="1056712" cy="0"/>
          </a:xfrm>
          <a:prstGeom prst="line">
            <a:avLst/>
          </a:prstGeom>
          <a:noFill/>
          <a:ln w="1016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1" name="组合 60"/>
          <p:cNvGrpSpPr/>
          <p:nvPr/>
        </p:nvGrpSpPr>
        <p:grpSpPr>
          <a:xfrm>
            <a:off x="638627" y="727650"/>
            <a:ext cx="3928718" cy="2550122"/>
            <a:chOff x="719483" y="727650"/>
            <a:chExt cx="3928718" cy="2550122"/>
          </a:xfrm>
        </p:grpSpPr>
        <p:sp>
          <p:nvSpPr>
            <p:cNvPr id="56" name="文本框 55"/>
            <p:cNvSpPr txBox="1"/>
            <p:nvPr/>
          </p:nvSpPr>
          <p:spPr>
            <a:xfrm>
              <a:off x="840852" y="937243"/>
              <a:ext cx="376556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 smtClean="0">
                  <a:solidFill>
                    <a:srgbClr val="FFC611"/>
                  </a:solidFill>
                  <a:latin typeface="华康娃娃体W5(P)" panose="040B0500000000000000" pitchFamily="82" charset="-122"/>
                  <a:ea typeface="华康娃娃体W5(P)" panose="040B0500000000000000" pitchFamily="82" charset="-122"/>
                </a:rPr>
                <a:t>Scratch</a:t>
              </a:r>
            </a:p>
            <a:p>
              <a:pPr algn="ctr"/>
              <a:r>
                <a:rPr lang="zh-CN" altLang="en-US" sz="6600" dirty="0" smtClean="0">
                  <a:solidFill>
                    <a:srgbClr val="FFC611"/>
                  </a:solidFill>
                  <a:latin typeface="华康娃娃体W5(P)" panose="040B0500000000000000" pitchFamily="82" charset="-122"/>
                  <a:ea typeface="华康娃娃体W5(P)" panose="040B0500000000000000" pitchFamily="82" charset="-122"/>
                </a:rPr>
                <a:t>主角</a:t>
              </a:r>
              <a:endParaRPr lang="zh-CN" altLang="en-US" sz="6600" dirty="0">
                <a:solidFill>
                  <a:srgbClr val="FFC611"/>
                </a:solidFill>
                <a:latin typeface="华康娃娃体W5(P)" panose="040B0500000000000000" pitchFamily="82" charset="-122"/>
                <a:ea typeface="华康娃娃体W5(P)" panose="040B0500000000000000" pitchFamily="82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719483" y="727650"/>
              <a:ext cx="3928718" cy="2550122"/>
              <a:chOff x="719483" y="3154329"/>
              <a:chExt cx="3928718" cy="1970121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719483" y="3154329"/>
                <a:ext cx="3154017" cy="783887"/>
                <a:chOff x="178593" y="3323432"/>
                <a:chExt cx="4186254" cy="1040435"/>
              </a:xfrm>
            </p:grpSpPr>
            <p:cxnSp>
              <p:nvCxnSpPr>
                <p:cNvPr id="51" name="直接连接符 50"/>
                <p:cNvCxnSpPr>
                  <a:endCxn id="53" idx="0"/>
                </p:cNvCxnSpPr>
                <p:nvPr/>
              </p:nvCxnSpPr>
              <p:spPr>
                <a:xfrm flipV="1">
                  <a:off x="179126" y="3697864"/>
                  <a:ext cx="920" cy="261450"/>
                </a:xfrm>
                <a:prstGeom prst="line">
                  <a:avLst/>
                </a:prstGeom>
                <a:noFill/>
                <a:ln w="1016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2" name="直接连接符 51"/>
                <p:cNvCxnSpPr/>
                <p:nvPr/>
              </p:nvCxnSpPr>
              <p:spPr>
                <a:xfrm>
                  <a:off x="524822" y="3323448"/>
                  <a:ext cx="3132055" cy="0"/>
                </a:xfrm>
                <a:prstGeom prst="line">
                  <a:avLst/>
                </a:prstGeom>
                <a:noFill/>
                <a:ln w="1016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53" name="弧形 52"/>
                <p:cNvSpPr/>
                <p:nvPr/>
              </p:nvSpPr>
              <p:spPr>
                <a:xfrm rot="10800000">
                  <a:off x="178593" y="3323432"/>
                  <a:ext cx="685800" cy="685800"/>
                </a:xfrm>
                <a:prstGeom prst="arc">
                  <a:avLst>
                    <a:gd name="adj1" fmla="val 21283430"/>
                    <a:gd name="adj2" fmla="val 5433375"/>
                  </a:avLst>
                </a:prstGeom>
                <a:noFill/>
                <a:ln w="1016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4" name="直接连接符 53"/>
                <p:cNvCxnSpPr/>
                <p:nvPr/>
              </p:nvCxnSpPr>
              <p:spPr>
                <a:xfrm flipV="1">
                  <a:off x="179127" y="4165244"/>
                  <a:ext cx="0" cy="198623"/>
                </a:xfrm>
                <a:prstGeom prst="line">
                  <a:avLst/>
                </a:prstGeom>
                <a:noFill/>
                <a:ln w="1016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5" name="直接连接符 54"/>
                <p:cNvCxnSpPr/>
                <p:nvPr/>
              </p:nvCxnSpPr>
              <p:spPr>
                <a:xfrm>
                  <a:off x="3926580" y="3323448"/>
                  <a:ext cx="438267" cy="0"/>
                </a:xfrm>
                <a:prstGeom prst="line">
                  <a:avLst/>
                </a:prstGeom>
                <a:noFill/>
                <a:ln w="1016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39" name="组合 38"/>
              <p:cNvGrpSpPr/>
              <p:nvPr/>
            </p:nvGrpSpPr>
            <p:grpSpPr>
              <a:xfrm flipV="1">
                <a:off x="719483" y="4062549"/>
                <a:ext cx="1788586" cy="1061901"/>
                <a:chOff x="178593" y="3323432"/>
                <a:chExt cx="2348388" cy="1394261"/>
              </a:xfrm>
            </p:grpSpPr>
            <p:cxnSp>
              <p:nvCxnSpPr>
                <p:cNvPr id="48" name="直接连接符 47"/>
                <p:cNvCxnSpPr>
                  <a:endCxn id="50" idx="0"/>
                </p:cNvCxnSpPr>
                <p:nvPr/>
              </p:nvCxnSpPr>
              <p:spPr>
                <a:xfrm flipV="1">
                  <a:off x="180046" y="3697864"/>
                  <a:ext cx="0" cy="1019829"/>
                </a:xfrm>
                <a:prstGeom prst="line">
                  <a:avLst/>
                </a:prstGeom>
                <a:noFill/>
                <a:ln w="1016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9" name="直接连接符 48"/>
                <p:cNvCxnSpPr/>
                <p:nvPr/>
              </p:nvCxnSpPr>
              <p:spPr>
                <a:xfrm flipV="1">
                  <a:off x="524822" y="3323448"/>
                  <a:ext cx="2002159" cy="0"/>
                </a:xfrm>
                <a:prstGeom prst="line">
                  <a:avLst/>
                </a:prstGeom>
                <a:noFill/>
                <a:ln w="1016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50" name="弧形 49"/>
                <p:cNvSpPr/>
                <p:nvPr/>
              </p:nvSpPr>
              <p:spPr>
                <a:xfrm rot="10800000">
                  <a:off x="178593" y="3323432"/>
                  <a:ext cx="685800" cy="685800"/>
                </a:xfrm>
                <a:prstGeom prst="arc">
                  <a:avLst>
                    <a:gd name="adj1" fmla="val 21283430"/>
                    <a:gd name="adj2" fmla="val 5433375"/>
                  </a:avLst>
                </a:prstGeom>
                <a:noFill/>
                <a:ln w="1016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 rot="10800000" flipV="1">
                <a:off x="4076700" y="3154329"/>
                <a:ext cx="571500" cy="522321"/>
                <a:chOff x="178593" y="3323432"/>
                <a:chExt cx="750372" cy="685800"/>
              </a:xfrm>
            </p:grpSpPr>
            <p:cxnSp>
              <p:nvCxnSpPr>
                <p:cNvPr id="45" name="直接连接符 44"/>
                <p:cNvCxnSpPr>
                  <a:endCxn id="47" idx="0"/>
                </p:cNvCxnSpPr>
                <p:nvPr/>
              </p:nvCxnSpPr>
              <p:spPr>
                <a:xfrm flipV="1">
                  <a:off x="179126" y="3697864"/>
                  <a:ext cx="920" cy="261450"/>
                </a:xfrm>
                <a:prstGeom prst="line">
                  <a:avLst/>
                </a:prstGeom>
                <a:noFill/>
                <a:ln w="1016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6" name="直接连接符 45"/>
                <p:cNvCxnSpPr/>
                <p:nvPr/>
              </p:nvCxnSpPr>
              <p:spPr>
                <a:xfrm rot="10800000" flipH="1" flipV="1">
                  <a:off x="524821" y="3323448"/>
                  <a:ext cx="404144" cy="0"/>
                </a:xfrm>
                <a:prstGeom prst="line">
                  <a:avLst/>
                </a:prstGeom>
                <a:noFill/>
                <a:ln w="1016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47" name="弧形 46"/>
                <p:cNvSpPr/>
                <p:nvPr/>
              </p:nvSpPr>
              <p:spPr>
                <a:xfrm rot="10800000">
                  <a:off x="178593" y="3323432"/>
                  <a:ext cx="685800" cy="685800"/>
                </a:xfrm>
                <a:prstGeom prst="arc">
                  <a:avLst>
                    <a:gd name="adj1" fmla="val 21283430"/>
                    <a:gd name="adj2" fmla="val 5433375"/>
                  </a:avLst>
                </a:prstGeom>
                <a:noFill/>
                <a:ln w="1016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 rot="10800000">
                <a:off x="2795451" y="3619502"/>
                <a:ext cx="1852750" cy="1496978"/>
                <a:chOff x="178593" y="3323432"/>
                <a:chExt cx="2459111" cy="1986905"/>
              </a:xfrm>
            </p:grpSpPr>
            <p:cxnSp>
              <p:nvCxnSpPr>
                <p:cNvPr id="42" name="直接连接符 41"/>
                <p:cNvCxnSpPr>
                  <a:endCxn id="44" idx="0"/>
                </p:cNvCxnSpPr>
                <p:nvPr/>
              </p:nvCxnSpPr>
              <p:spPr>
                <a:xfrm rot="10800000">
                  <a:off x="180046" y="3697863"/>
                  <a:ext cx="0" cy="1612474"/>
                </a:xfrm>
                <a:prstGeom prst="line">
                  <a:avLst/>
                </a:prstGeom>
                <a:noFill/>
                <a:ln w="1016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>
                <a:xfrm rot="10800000" flipH="1">
                  <a:off x="524822" y="3323448"/>
                  <a:ext cx="2112882" cy="0"/>
                </a:xfrm>
                <a:prstGeom prst="line">
                  <a:avLst/>
                </a:prstGeom>
                <a:noFill/>
                <a:ln w="1016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44" name="弧形 43"/>
                <p:cNvSpPr/>
                <p:nvPr/>
              </p:nvSpPr>
              <p:spPr>
                <a:xfrm rot="10800000">
                  <a:off x="178593" y="3323432"/>
                  <a:ext cx="685800" cy="685800"/>
                </a:xfrm>
                <a:prstGeom prst="arc">
                  <a:avLst>
                    <a:gd name="adj1" fmla="val 21283430"/>
                    <a:gd name="adj2" fmla="val 5433375"/>
                  </a:avLst>
                </a:prstGeom>
                <a:noFill/>
                <a:ln w="1016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cxnSp>
        <p:nvCxnSpPr>
          <p:cNvPr id="60" name="直接连接符 59"/>
          <p:cNvCxnSpPr/>
          <p:nvPr/>
        </p:nvCxnSpPr>
        <p:spPr>
          <a:xfrm>
            <a:off x="779303" y="3816699"/>
            <a:ext cx="649968" cy="0"/>
          </a:xfrm>
          <a:prstGeom prst="line">
            <a:avLst/>
          </a:prstGeom>
          <a:noFill/>
          <a:ln w="9525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78" name="组合 177"/>
          <p:cNvGrpSpPr/>
          <p:nvPr/>
        </p:nvGrpSpPr>
        <p:grpSpPr>
          <a:xfrm>
            <a:off x="3866386" y="5495731"/>
            <a:ext cx="2317253" cy="722762"/>
            <a:chOff x="10562154" y="422286"/>
            <a:chExt cx="2317253" cy="722762"/>
          </a:xfrm>
        </p:grpSpPr>
        <p:grpSp>
          <p:nvGrpSpPr>
            <p:cNvPr id="120" name="组合 119"/>
            <p:cNvGrpSpPr/>
            <p:nvPr/>
          </p:nvGrpSpPr>
          <p:grpSpPr>
            <a:xfrm rot="16664602">
              <a:off x="11346388" y="837594"/>
              <a:ext cx="251975" cy="251975"/>
              <a:chOff x="6573135" y="2487386"/>
              <a:chExt cx="406898" cy="406898"/>
            </a:xfrm>
          </p:grpSpPr>
          <p:cxnSp>
            <p:nvCxnSpPr>
              <p:cNvPr id="121" name="直接连接符 120"/>
              <p:cNvCxnSpPr/>
              <p:nvPr/>
            </p:nvCxnSpPr>
            <p:spPr>
              <a:xfrm rot="16200000">
                <a:off x="6624184" y="2639786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 rot="13500000">
                <a:off x="6668821" y="2747549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 rot="10800000">
                <a:off x="6776584" y="2792186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>
              <a:xfrm rot="8100000">
                <a:off x="6884347" y="2747549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>
              <a:xfrm rot="5400000">
                <a:off x="6928984" y="2639786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/>
              <p:nvPr/>
            </p:nvCxnSpPr>
            <p:spPr>
              <a:xfrm rot="2700000">
                <a:off x="6884347" y="2532023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>
                <a:off x="6776584" y="2487386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 rot="18900000">
                <a:off x="6668821" y="2532023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椭圆 128"/>
            <p:cNvSpPr/>
            <p:nvPr/>
          </p:nvSpPr>
          <p:spPr>
            <a:xfrm rot="16664602">
              <a:off x="12651569" y="540358"/>
              <a:ext cx="227838" cy="227838"/>
            </a:xfrm>
            <a:prstGeom prst="ellipse">
              <a:avLst/>
            </a:prstGeom>
            <a:noFill/>
            <a:ln w="63500">
              <a:solidFill>
                <a:srgbClr val="FE7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/>
          </p:nvSpPr>
          <p:spPr>
            <a:xfrm rot="16664602" flipV="1">
              <a:off x="11618025" y="1082269"/>
              <a:ext cx="61169" cy="64389"/>
            </a:xfrm>
            <a:prstGeom prst="ellipse">
              <a:avLst/>
            </a:prstGeom>
            <a:solidFill>
              <a:srgbClr val="FEDF1F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 rot="16664602">
              <a:off x="10564831" y="419609"/>
              <a:ext cx="101692" cy="107045"/>
            </a:xfrm>
            <a:prstGeom prst="ellipse">
              <a:avLst/>
            </a:prstGeom>
            <a:solidFill>
              <a:srgbClr val="FF8504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2" name="组合 131"/>
          <p:cNvGrpSpPr/>
          <p:nvPr/>
        </p:nvGrpSpPr>
        <p:grpSpPr>
          <a:xfrm rot="5400000">
            <a:off x="3528241" y="3178685"/>
            <a:ext cx="3627305" cy="893932"/>
            <a:chOff x="1914190" y="332952"/>
            <a:chExt cx="5975946" cy="1472744"/>
          </a:xfrm>
        </p:grpSpPr>
        <p:sp>
          <p:nvSpPr>
            <p:cNvPr id="133" name="椭圆 132"/>
            <p:cNvSpPr/>
            <p:nvPr/>
          </p:nvSpPr>
          <p:spPr>
            <a:xfrm>
              <a:off x="5922634" y="451243"/>
              <a:ext cx="275259" cy="275259"/>
            </a:xfrm>
            <a:prstGeom prst="ellipse">
              <a:avLst/>
            </a:prstGeom>
            <a:noFill/>
            <a:ln w="57150">
              <a:solidFill>
                <a:srgbClr val="48BE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7744861" y="1652774"/>
              <a:ext cx="145275" cy="152922"/>
            </a:xfrm>
            <a:prstGeom prst="ellipse">
              <a:avLst/>
            </a:prstGeom>
            <a:noFill/>
            <a:ln w="47625">
              <a:solidFill>
                <a:srgbClr val="48BE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6066983" y="837594"/>
              <a:ext cx="108150" cy="113842"/>
            </a:xfrm>
            <a:prstGeom prst="ellipse">
              <a:avLst/>
            </a:prstGeom>
            <a:solidFill>
              <a:srgbClr val="47BEFE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6" name="组合 135"/>
            <p:cNvGrpSpPr/>
            <p:nvPr/>
          </p:nvGrpSpPr>
          <p:grpSpPr>
            <a:xfrm>
              <a:off x="3266289" y="930803"/>
              <a:ext cx="251975" cy="251975"/>
              <a:chOff x="6573135" y="2487386"/>
              <a:chExt cx="406898" cy="406898"/>
            </a:xfrm>
          </p:grpSpPr>
          <p:cxnSp>
            <p:nvCxnSpPr>
              <p:cNvPr id="144" name="直接连接符 143"/>
              <p:cNvCxnSpPr/>
              <p:nvPr/>
            </p:nvCxnSpPr>
            <p:spPr>
              <a:xfrm rot="16200000">
                <a:off x="6624184" y="2639786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/>
              <p:nvPr/>
            </p:nvCxnSpPr>
            <p:spPr>
              <a:xfrm rot="13500000">
                <a:off x="6668821" y="2747549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 rot="10800000">
                <a:off x="6776584" y="2792186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 rot="8100000">
                <a:off x="6884347" y="2747549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 rot="5400000">
                <a:off x="6928984" y="2639786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 rot="2700000">
                <a:off x="6884347" y="2532023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>
                <a:off x="6776584" y="2487386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 rot="18900000">
                <a:off x="6668821" y="2532023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组合 136"/>
            <p:cNvGrpSpPr/>
            <p:nvPr/>
          </p:nvGrpSpPr>
          <p:grpSpPr>
            <a:xfrm>
              <a:off x="4903388" y="930803"/>
              <a:ext cx="207294" cy="207294"/>
              <a:chOff x="3765599" y="622300"/>
              <a:chExt cx="1134533" cy="1134533"/>
            </a:xfrm>
            <a:solidFill>
              <a:srgbClr val="FFFF00"/>
            </a:solidFill>
          </p:grpSpPr>
          <p:sp>
            <p:nvSpPr>
              <p:cNvPr id="142" name="圆角矩形 141"/>
              <p:cNvSpPr/>
              <p:nvPr/>
            </p:nvSpPr>
            <p:spPr>
              <a:xfrm>
                <a:off x="4144531" y="622300"/>
                <a:ext cx="376669" cy="113453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圆角矩形 142"/>
              <p:cNvSpPr/>
              <p:nvPr/>
            </p:nvSpPr>
            <p:spPr>
              <a:xfrm rot="5400000">
                <a:off x="4144531" y="622300"/>
                <a:ext cx="376669" cy="113453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8" name="椭圆 137"/>
            <p:cNvSpPr/>
            <p:nvPr/>
          </p:nvSpPr>
          <p:spPr>
            <a:xfrm flipV="1">
              <a:off x="3111423" y="332952"/>
              <a:ext cx="61169" cy="64389"/>
            </a:xfrm>
            <a:prstGeom prst="ellipse">
              <a:avLst/>
            </a:prstGeom>
            <a:solidFill>
              <a:srgbClr val="FEDF1F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5013768" y="419609"/>
              <a:ext cx="101692" cy="107045"/>
            </a:xfrm>
            <a:prstGeom prst="ellipse">
              <a:avLst/>
            </a:prstGeom>
            <a:solidFill>
              <a:srgbClr val="FF8504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1914190" y="762330"/>
              <a:ext cx="101692" cy="107045"/>
            </a:xfrm>
            <a:prstGeom prst="ellipse">
              <a:avLst/>
            </a:prstGeom>
            <a:solidFill>
              <a:srgbClr val="FF8504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5258471" y="1471720"/>
              <a:ext cx="227838" cy="227838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2" name="组合 151"/>
          <p:cNvGrpSpPr/>
          <p:nvPr/>
        </p:nvGrpSpPr>
        <p:grpSpPr>
          <a:xfrm rot="16755526">
            <a:off x="-1426727" y="1299725"/>
            <a:ext cx="3181449" cy="644195"/>
            <a:chOff x="6604155" y="376691"/>
            <a:chExt cx="3299986" cy="668197"/>
          </a:xfrm>
        </p:grpSpPr>
        <p:grpSp>
          <p:nvGrpSpPr>
            <p:cNvPr id="153" name="组合 152"/>
            <p:cNvGrpSpPr/>
            <p:nvPr/>
          </p:nvGrpSpPr>
          <p:grpSpPr>
            <a:xfrm>
              <a:off x="7098310" y="837594"/>
              <a:ext cx="207294" cy="207294"/>
              <a:chOff x="3765599" y="622300"/>
              <a:chExt cx="1134533" cy="1134533"/>
            </a:xfrm>
            <a:solidFill>
              <a:srgbClr val="FF8300"/>
            </a:solidFill>
          </p:grpSpPr>
          <p:sp>
            <p:nvSpPr>
              <p:cNvPr id="163" name="圆角矩形 162"/>
              <p:cNvSpPr/>
              <p:nvPr/>
            </p:nvSpPr>
            <p:spPr>
              <a:xfrm>
                <a:off x="4144531" y="622300"/>
                <a:ext cx="376669" cy="113453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圆角矩形 163"/>
              <p:cNvSpPr/>
              <p:nvPr/>
            </p:nvSpPr>
            <p:spPr>
              <a:xfrm rot="5400000">
                <a:off x="4144531" y="622300"/>
                <a:ext cx="376669" cy="113453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4" name="椭圆 153"/>
            <p:cNvSpPr/>
            <p:nvPr/>
          </p:nvSpPr>
          <p:spPr>
            <a:xfrm>
              <a:off x="6604155" y="837594"/>
              <a:ext cx="65133" cy="68561"/>
            </a:xfrm>
            <a:prstGeom prst="ellipse">
              <a:avLst/>
            </a:prstGeom>
            <a:solidFill>
              <a:srgbClr val="FEDF1F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5" name="直接连接符 154"/>
            <p:cNvCxnSpPr/>
            <p:nvPr/>
          </p:nvCxnSpPr>
          <p:spPr>
            <a:xfrm>
              <a:off x="8370942" y="837594"/>
              <a:ext cx="0" cy="2549"/>
            </a:xfrm>
            <a:prstGeom prst="line">
              <a:avLst/>
            </a:prstGeom>
            <a:ln w="76200" cap="rnd">
              <a:solidFill>
                <a:srgbClr val="FDE4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6" name="组合 155"/>
            <p:cNvGrpSpPr/>
            <p:nvPr/>
          </p:nvGrpSpPr>
          <p:grpSpPr>
            <a:xfrm>
              <a:off x="9795640" y="837594"/>
              <a:ext cx="108501" cy="108501"/>
              <a:chOff x="6388327" y="3617686"/>
              <a:chExt cx="135164" cy="135164"/>
            </a:xfrm>
          </p:grpSpPr>
          <p:cxnSp>
            <p:nvCxnSpPr>
              <p:cNvPr id="159" name="直接连接符 158"/>
              <p:cNvCxnSpPr/>
              <p:nvPr/>
            </p:nvCxnSpPr>
            <p:spPr>
              <a:xfrm rot="16200000">
                <a:off x="6399059" y="3674536"/>
                <a:ext cx="0" cy="21464"/>
              </a:xfrm>
              <a:prstGeom prst="line">
                <a:avLst/>
              </a:prstGeom>
              <a:ln w="76200" cap="rnd">
                <a:solidFill>
                  <a:srgbClr val="48A1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>
                <a:off x="6455909" y="3617686"/>
                <a:ext cx="0" cy="21464"/>
              </a:xfrm>
              <a:prstGeom prst="line">
                <a:avLst/>
              </a:prstGeom>
              <a:ln w="76200" cap="rnd">
                <a:solidFill>
                  <a:srgbClr val="48A1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 rot="5400000">
                <a:off x="6512759" y="3674536"/>
                <a:ext cx="0" cy="21464"/>
              </a:xfrm>
              <a:prstGeom prst="line">
                <a:avLst/>
              </a:prstGeom>
              <a:ln w="76200" cap="rnd">
                <a:solidFill>
                  <a:srgbClr val="48A1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连接符 161"/>
              <p:cNvCxnSpPr/>
              <p:nvPr/>
            </p:nvCxnSpPr>
            <p:spPr>
              <a:xfrm rot="10800000">
                <a:off x="6455909" y="3731386"/>
                <a:ext cx="0" cy="21464"/>
              </a:xfrm>
              <a:prstGeom prst="line">
                <a:avLst/>
              </a:prstGeom>
              <a:ln w="76200" cap="rnd">
                <a:solidFill>
                  <a:srgbClr val="48A1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7" name="椭圆 156"/>
            <p:cNvSpPr/>
            <p:nvPr/>
          </p:nvSpPr>
          <p:spPr>
            <a:xfrm flipV="1">
              <a:off x="9155983" y="975224"/>
              <a:ext cx="61169" cy="64389"/>
            </a:xfrm>
            <a:prstGeom prst="ellipse">
              <a:avLst/>
            </a:prstGeom>
            <a:solidFill>
              <a:srgbClr val="FEDF1F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>
              <a:off x="9702221" y="376691"/>
              <a:ext cx="134670" cy="134670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9" name="组合 178"/>
          <p:cNvGrpSpPr/>
          <p:nvPr/>
        </p:nvGrpSpPr>
        <p:grpSpPr>
          <a:xfrm rot="914208">
            <a:off x="3018273" y="105924"/>
            <a:ext cx="3181449" cy="644195"/>
            <a:chOff x="6604155" y="376691"/>
            <a:chExt cx="3299986" cy="668197"/>
          </a:xfrm>
        </p:grpSpPr>
        <p:grpSp>
          <p:nvGrpSpPr>
            <p:cNvPr id="180" name="组合 179"/>
            <p:cNvGrpSpPr/>
            <p:nvPr/>
          </p:nvGrpSpPr>
          <p:grpSpPr>
            <a:xfrm>
              <a:off x="7098310" y="837594"/>
              <a:ext cx="207294" cy="207294"/>
              <a:chOff x="3765599" y="622300"/>
              <a:chExt cx="1134533" cy="1134533"/>
            </a:xfrm>
            <a:solidFill>
              <a:srgbClr val="FF8300"/>
            </a:solidFill>
          </p:grpSpPr>
          <p:sp>
            <p:nvSpPr>
              <p:cNvPr id="190" name="圆角矩形 189"/>
              <p:cNvSpPr/>
              <p:nvPr/>
            </p:nvSpPr>
            <p:spPr>
              <a:xfrm>
                <a:off x="4144531" y="622300"/>
                <a:ext cx="376669" cy="113453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圆角矩形 190"/>
              <p:cNvSpPr/>
              <p:nvPr/>
            </p:nvSpPr>
            <p:spPr>
              <a:xfrm rot="5400000">
                <a:off x="4144531" y="622300"/>
                <a:ext cx="376669" cy="113453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1" name="椭圆 180"/>
            <p:cNvSpPr/>
            <p:nvPr/>
          </p:nvSpPr>
          <p:spPr>
            <a:xfrm>
              <a:off x="6604155" y="837594"/>
              <a:ext cx="65133" cy="68561"/>
            </a:xfrm>
            <a:prstGeom prst="ellipse">
              <a:avLst/>
            </a:prstGeom>
            <a:solidFill>
              <a:srgbClr val="FEDF1F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2" name="直接连接符 181"/>
            <p:cNvCxnSpPr/>
            <p:nvPr/>
          </p:nvCxnSpPr>
          <p:spPr>
            <a:xfrm>
              <a:off x="8370942" y="837594"/>
              <a:ext cx="0" cy="2549"/>
            </a:xfrm>
            <a:prstGeom prst="line">
              <a:avLst/>
            </a:prstGeom>
            <a:ln w="76200" cap="rnd">
              <a:solidFill>
                <a:srgbClr val="FDE4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组合 182"/>
            <p:cNvGrpSpPr/>
            <p:nvPr/>
          </p:nvGrpSpPr>
          <p:grpSpPr>
            <a:xfrm>
              <a:off x="9795640" y="837594"/>
              <a:ext cx="108501" cy="108501"/>
              <a:chOff x="6388327" y="3617686"/>
              <a:chExt cx="135164" cy="135164"/>
            </a:xfrm>
          </p:grpSpPr>
          <p:cxnSp>
            <p:nvCxnSpPr>
              <p:cNvPr id="186" name="直接连接符 185"/>
              <p:cNvCxnSpPr/>
              <p:nvPr/>
            </p:nvCxnSpPr>
            <p:spPr>
              <a:xfrm rot="16200000">
                <a:off x="6399059" y="3674536"/>
                <a:ext cx="0" cy="21464"/>
              </a:xfrm>
              <a:prstGeom prst="line">
                <a:avLst/>
              </a:prstGeom>
              <a:ln w="76200" cap="rnd">
                <a:solidFill>
                  <a:srgbClr val="48A1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 186"/>
              <p:cNvCxnSpPr/>
              <p:nvPr/>
            </p:nvCxnSpPr>
            <p:spPr>
              <a:xfrm>
                <a:off x="6455909" y="3617686"/>
                <a:ext cx="0" cy="21464"/>
              </a:xfrm>
              <a:prstGeom prst="line">
                <a:avLst/>
              </a:prstGeom>
              <a:ln w="76200" cap="rnd">
                <a:solidFill>
                  <a:srgbClr val="48A1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 187"/>
              <p:cNvCxnSpPr/>
              <p:nvPr/>
            </p:nvCxnSpPr>
            <p:spPr>
              <a:xfrm rot="5400000">
                <a:off x="6512759" y="3674536"/>
                <a:ext cx="0" cy="21464"/>
              </a:xfrm>
              <a:prstGeom prst="line">
                <a:avLst/>
              </a:prstGeom>
              <a:ln w="76200" cap="rnd">
                <a:solidFill>
                  <a:srgbClr val="48A1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 188"/>
              <p:cNvCxnSpPr/>
              <p:nvPr/>
            </p:nvCxnSpPr>
            <p:spPr>
              <a:xfrm rot="10800000">
                <a:off x="6455909" y="3731386"/>
                <a:ext cx="0" cy="21464"/>
              </a:xfrm>
              <a:prstGeom prst="line">
                <a:avLst/>
              </a:prstGeom>
              <a:ln w="76200" cap="rnd">
                <a:solidFill>
                  <a:srgbClr val="48A1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4" name="椭圆 183"/>
            <p:cNvSpPr/>
            <p:nvPr/>
          </p:nvSpPr>
          <p:spPr>
            <a:xfrm flipV="1">
              <a:off x="9155983" y="975224"/>
              <a:ext cx="61169" cy="64389"/>
            </a:xfrm>
            <a:prstGeom prst="ellipse">
              <a:avLst/>
            </a:prstGeom>
            <a:solidFill>
              <a:srgbClr val="FEDF1F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/>
          </p:nvSpPr>
          <p:spPr>
            <a:xfrm>
              <a:off x="9702221" y="376691"/>
              <a:ext cx="134670" cy="134670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7" name="椭圆 196"/>
          <p:cNvSpPr/>
          <p:nvPr/>
        </p:nvSpPr>
        <p:spPr>
          <a:xfrm rot="5400000">
            <a:off x="9296072" y="2799720"/>
            <a:ext cx="167078" cy="167078"/>
          </a:xfrm>
          <a:prstGeom prst="ellipse">
            <a:avLst/>
          </a:prstGeom>
          <a:noFill/>
          <a:ln w="57150">
            <a:solidFill>
              <a:srgbClr val="48B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 rot="5400000">
            <a:off x="8171391" y="3667489"/>
            <a:ext cx="88180" cy="92821"/>
          </a:xfrm>
          <a:prstGeom prst="ellipse">
            <a:avLst/>
          </a:prstGeom>
          <a:noFill/>
          <a:ln w="47625">
            <a:solidFill>
              <a:srgbClr val="48B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椭圆 198"/>
          <p:cNvSpPr/>
          <p:nvPr/>
        </p:nvSpPr>
        <p:spPr>
          <a:xfrm rot="5400000">
            <a:off x="8763061" y="2738127"/>
            <a:ext cx="65645" cy="69100"/>
          </a:xfrm>
          <a:prstGeom prst="ellipse">
            <a:avLst/>
          </a:prstGeom>
          <a:solidFill>
            <a:srgbClr val="47BEFE"/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0" name="组合 199"/>
          <p:cNvGrpSpPr/>
          <p:nvPr/>
        </p:nvGrpSpPr>
        <p:grpSpPr>
          <a:xfrm rot="5400000">
            <a:off x="9786036" y="3058976"/>
            <a:ext cx="331356" cy="331356"/>
            <a:chOff x="6573135" y="2487386"/>
            <a:chExt cx="406898" cy="406898"/>
          </a:xfrm>
        </p:grpSpPr>
        <p:cxnSp>
          <p:nvCxnSpPr>
            <p:cNvPr id="208" name="直接连接符 207"/>
            <p:cNvCxnSpPr/>
            <p:nvPr/>
          </p:nvCxnSpPr>
          <p:spPr>
            <a:xfrm rot="16200000">
              <a:off x="6624184" y="2639786"/>
              <a:ext cx="0" cy="102098"/>
            </a:xfrm>
            <a:prstGeom prst="line">
              <a:avLst/>
            </a:prstGeom>
            <a:ln w="41275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 rot="13500000">
              <a:off x="6668821" y="2747549"/>
              <a:ext cx="0" cy="102098"/>
            </a:xfrm>
            <a:prstGeom prst="line">
              <a:avLst/>
            </a:prstGeom>
            <a:ln w="41275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 rot="10800000">
              <a:off x="6776584" y="2792186"/>
              <a:ext cx="0" cy="102098"/>
            </a:xfrm>
            <a:prstGeom prst="line">
              <a:avLst/>
            </a:prstGeom>
            <a:ln w="41275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 rot="8100000">
              <a:off x="6884347" y="2747549"/>
              <a:ext cx="0" cy="102098"/>
            </a:xfrm>
            <a:prstGeom prst="line">
              <a:avLst/>
            </a:prstGeom>
            <a:ln w="41275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 rot="5400000">
              <a:off x="6928984" y="2639786"/>
              <a:ext cx="0" cy="102098"/>
            </a:xfrm>
            <a:prstGeom prst="line">
              <a:avLst/>
            </a:prstGeom>
            <a:ln w="41275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 rot="2700000">
              <a:off x="6884347" y="2532023"/>
              <a:ext cx="0" cy="102098"/>
            </a:xfrm>
            <a:prstGeom prst="line">
              <a:avLst/>
            </a:prstGeom>
            <a:ln w="41275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>
              <a:off x="6776584" y="2487386"/>
              <a:ext cx="0" cy="102098"/>
            </a:xfrm>
            <a:prstGeom prst="line">
              <a:avLst/>
            </a:prstGeom>
            <a:ln w="41275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 rot="18900000">
              <a:off x="6668821" y="2532023"/>
              <a:ext cx="0" cy="102098"/>
            </a:xfrm>
            <a:prstGeom prst="line">
              <a:avLst/>
            </a:prstGeom>
            <a:ln w="41275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组合 200"/>
          <p:cNvGrpSpPr/>
          <p:nvPr/>
        </p:nvGrpSpPr>
        <p:grpSpPr>
          <a:xfrm rot="5400000">
            <a:off x="8308821" y="2874228"/>
            <a:ext cx="125824" cy="125824"/>
            <a:chOff x="3765599" y="622300"/>
            <a:chExt cx="1134533" cy="1134533"/>
          </a:xfrm>
          <a:solidFill>
            <a:srgbClr val="FFFF00"/>
          </a:solidFill>
        </p:grpSpPr>
        <p:sp>
          <p:nvSpPr>
            <p:cNvPr id="206" name="圆角矩形 205"/>
            <p:cNvSpPr/>
            <p:nvPr/>
          </p:nvSpPr>
          <p:spPr>
            <a:xfrm>
              <a:off x="4144531" y="622300"/>
              <a:ext cx="376669" cy="113453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圆角矩形 206"/>
            <p:cNvSpPr/>
            <p:nvPr/>
          </p:nvSpPr>
          <p:spPr>
            <a:xfrm rot="5400000">
              <a:off x="4144531" y="622300"/>
              <a:ext cx="376669" cy="113453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2" name="椭圆 201"/>
          <p:cNvSpPr/>
          <p:nvPr/>
        </p:nvSpPr>
        <p:spPr>
          <a:xfrm rot="5400000" flipV="1">
            <a:off x="10337504" y="2906433"/>
            <a:ext cx="37129" cy="39083"/>
          </a:xfrm>
          <a:prstGeom prst="ellipse">
            <a:avLst/>
          </a:prstGeom>
          <a:solidFill>
            <a:srgbClr val="FEDF1F"/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椭圆 202"/>
          <p:cNvSpPr/>
          <p:nvPr/>
        </p:nvSpPr>
        <p:spPr>
          <a:xfrm rot="5400000">
            <a:off x="8917556" y="3072337"/>
            <a:ext cx="61725" cy="64975"/>
          </a:xfrm>
          <a:prstGeom prst="ellipse">
            <a:avLst/>
          </a:prstGeom>
          <a:solidFill>
            <a:srgbClr val="FF8504"/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椭圆 203"/>
          <p:cNvSpPr/>
          <p:nvPr/>
        </p:nvSpPr>
        <p:spPr>
          <a:xfrm rot="5400000">
            <a:off x="9181480" y="2459303"/>
            <a:ext cx="61725" cy="64975"/>
          </a:xfrm>
          <a:prstGeom prst="ellipse">
            <a:avLst/>
          </a:prstGeom>
          <a:solidFill>
            <a:srgbClr val="FF8504"/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椭圆 204"/>
          <p:cNvSpPr/>
          <p:nvPr/>
        </p:nvSpPr>
        <p:spPr>
          <a:xfrm rot="5400000">
            <a:off x="7938527" y="2750543"/>
            <a:ext cx="138294" cy="138294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7" r="9057"/>
          <a:stretch>
            <a:fillRect/>
          </a:stretch>
        </p:blipFill>
        <p:spPr>
          <a:xfrm>
            <a:off x="7141416" y="1491623"/>
            <a:ext cx="4166664" cy="4893937"/>
          </a:xfrm>
        </p:spPr>
      </p:pic>
      <p:sp>
        <p:nvSpPr>
          <p:cNvPr id="14" name="文本框 13"/>
          <p:cNvSpPr txBox="1"/>
          <p:nvPr/>
        </p:nvSpPr>
        <p:spPr>
          <a:xfrm rot="20285635">
            <a:off x="1799676" y="3969821"/>
            <a:ext cx="19715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dirty="0" smtClean="0">
                <a:solidFill>
                  <a:srgbClr val="FFC611"/>
                </a:solidFill>
                <a:latin typeface="华康娃娃体W5(P)" panose="040B0500000000000000" pitchFamily="82" charset="-122"/>
                <a:ea typeface="华康娃娃体W5(P)" panose="040B0500000000000000" pitchFamily="82" charset="-122"/>
              </a:rPr>
              <a:t>%</a:t>
            </a:r>
            <a:endParaRPr lang="zh-CN" altLang="en-US" sz="15000" dirty="0">
              <a:solidFill>
                <a:srgbClr val="FFC611"/>
              </a:solidFill>
              <a:latin typeface="华康娃娃体W5(P)" panose="040B0500000000000000" pitchFamily="82" charset="-122"/>
              <a:ea typeface="华康娃娃体W5(P)" panose="040B0500000000000000" pitchFamily="8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BD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组合 157"/>
          <p:cNvGrpSpPr/>
          <p:nvPr/>
        </p:nvGrpSpPr>
        <p:grpSpPr>
          <a:xfrm>
            <a:off x="-518350" y="310159"/>
            <a:ext cx="3869093" cy="1235113"/>
            <a:chOff x="-518350" y="310159"/>
            <a:chExt cx="3869093" cy="1235113"/>
          </a:xfrm>
        </p:grpSpPr>
        <p:sp>
          <p:nvSpPr>
            <p:cNvPr id="159" name="文本框 158"/>
            <p:cNvSpPr txBox="1"/>
            <p:nvPr/>
          </p:nvSpPr>
          <p:spPr>
            <a:xfrm>
              <a:off x="-518350" y="508768"/>
              <a:ext cx="386909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dirty="0" smtClean="0">
                  <a:solidFill>
                    <a:schemeClr val="bg1"/>
                  </a:solidFill>
                  <a:latin typeface="Packet" panose="00000400000000000000" pitchFamily="2" charset="0"/>
                </a:rPr>
                <a:t>Scratch</a:t>
              </a:r>
              <a:endParaRPr lang="zh-CN" altLang="en-US" sz="4400" dirty="0">
                <a:solidFill>
                  <a:schemeClr val="bg1"/>
                </a:solidFill>
                <a:latin typeface="Packet" panose="00000400000000000000" pitchFamily="2" charset="0"/>
              </a:endParaRPr>
            </a:p>
          </p:txBody>
        </p:sp>
        <p:grpSp>
          <p:nvGrpSpPr>
            <p:cNvPr id="160" name="组合 159"/>
            <p:cNvGrpSpPr/>
            <p:nvPr/>
          </p:nvGrpSpPr>
          <p:grpSpPr>
            <a:xfrm>
              <a:off x="413927" y="310159"/>
              <a:ext cx="1235113" cy="1235113"/>
              <a:chOff x="390863" y="133688"/>
              <a:chExt cx="993318" cy="993318"/>
            </a:xfrm>
          </p:grpSpPr>
          <p:sp>
            <p:nvSpPr>
              <p:cNvPr id="171" name="弧形 170"/>
              <p:cNvSpPr/>
              <p:nvPr/>
            </p:nvSpPr>
            <p:spPr>
              <a:xfrm rot="15070568">
                <a:off x="390863" y="133688"/>
                <a:ext cx="993318" cy="993318"/>
              </a:xfrm>
              <a:prstGeom prst="arc">
                <a:avLst>
                  <a:gd name="adj1" fmla="val 19148643"/>
                  <a:gd name="adj2" fmla="val 4443181"/>
                </a:avLst>
              </a:prstGeom>
              <a:noFill/>
              <a:ln w="57150" cap="rnd">
                <a:solidFill>
                  <a:srgbClr val="FFFF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2" name="弧形 171"/>
              <p:cNvSpPr/>
              <p:nvPr/>
            </p:nvSpPr>
            <p:spPr>
              <a:xfrm rot="15070568">
                <a:off x="390863" y="133688"/>
                <a:ext cx="993318" cy="993318"/>
              </a:xfrm>
              <a:prstGeom prst="arc">
                <a:avLst>
                  <a:gd name="adj1" fmla="val 16864331"/>
                  <a:gd name="adj2" fmla="val 18142282"/>
                </a:avLst>
              </a:prstGeom>
              <a:noFill/>
              <a:ln w="57150" cap="rnd">
                <a:solidFill>
                  <a:srgbClr val="FFFF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3" name="弧形 172"/>
              <p:cNvSpPr/>
              <p:nvPr/>
            </p:nvSpPr>
            <p:spPr>
              <a:xfrm rot="15070568">
                <a:off x="390863" y="133688"/>
                <a:ext cx="993318" cy="993318"/>
              </a:xfrm>
              <a:prstGeom prst="arc">
                <a:avLst>
                  <a:gd name="adj1" fmla="val 8785529"/>
                  <a:gd name="adj2" fmla="val 15700254"/>
                </a:avLst>
              </a:prstGeom>
              <a:noFill/>
              <a:ln w="57150" cap="rnd">
                <a:solidFill>
                  <a:srgbClr val="FFFF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161" name="组合 160"/>
            <p:cNvGrpSpPr/>
            <p:nvPr/>
          </p:nvGrpSpPr>
          <p:grpSpPr>
            <a:xfrm>
              <a:off x="2124001" y="770787"/>
              <a:ext cx="995989" cy="313856"/>
              <a:chOff x="7149193" y="3540725"/>
              <a:chExt cx="801007" cy="252413"/>
            </a:xfrm>
          </p:grpSpPr>
          <p:grpSp>
            <p:nvGrpSpPr>
              <p:cNvPr id="162" name="组合 161"/>
              <p:cNvGrpSpPr/>
              <p:nvPr/>
            </p:nvGrpSpPr>
            <p:grpSpPr>
              <a:xfrm>
                <a:off x="7149193" y="3540725"/>
                <a:ext cx="519709" cy="0"/>
                <a:chOff x="2313720" y="4258275"/>
                <a:chExt cx="519709" cy="0"/>
              </a:xfrm>
            </p:grpSpPr>
            <p:cxnSp>
              <p:nvCxnSpPr>
                <p:cNvPr id="169" name="直接连接符 168"/>
                <p:cNvCxnSpPr/>
                <p:nvPr/>
              </p:nvCxnSpPr>
              <p:spPr>
                <a:xfrm>
                  <a:off x="2313720" y="4258275"/>
                  <a:ext cx="385308" cy="0"/>
                </a:xfrm>
                <a:prstGeom prst="line">
                  <a:avLst/>
                </a:prstGeom>
                <a:solidFill>
                  <a:srgbClr val="FFFFFF"/>
                </a:solidFill>
                <a:ln w="79375" cap="rnd">
                  <a:solidFill>
                    <a:srgbClr val="FFFFFF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0" name="直接连接符 169"/>
                <p:cNvCxnSpPr/>
                <p:nvPr/>
              </p:nvCxnSpPr>
              <p:spPr>
                <a:xfrm>
                  <a:off x="2813150" y="4258275"/>
                  <a:ext cx="20279" cy="0"/>
                </a:xfrm>
                <a:prstGeom prst="line">
                  <a:avLst/>
                </a:prstGeom>
                <a:solidFill>
                  <a:srgbClr val="FFFFFF"/>
                </a:solidFill>
                <a:ln w="79375" cap="rnd">
                  <a:solidFill>
                    <a:srgbClr val="FFFFFF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3" name="组合 162"/>
              <p:cNvGrpSpPr/>
              <p:nvPr/>
            </p:nvGrpSpPr>
            <p:grpSpPr>
              <a:xfrm>
                <a:off x="7149193" y="3793138"/>
                <a:ext cx="718147" cy="0"/>
                <a:chOff x="2115282" y="4258275"/>
                <a:chExt cx="718147" cy="0"/>
              </a:xfrm>
            </p:grpSpPr>
            <p:cxnSp>
              <p:nvCxnSpPr>
                <p:cNvPr id="167" name="直接连接符 166"/>
                <p:cNvCxnSpPr/>
                <p:nvPr/>
              </p:nvCxnSpPr>
              <p:spPr>
                <a:xfrm>
                  <a:off x="2115282" y="4258275"/>
                  <a:ext cx="568325" cy="0"/>
                </a:xfrm>
                <a:prstGeom prst="line">
                  <a:avLst/>
                </a:prstGeom>
                <a:solidFill>
                  <a:srgbClr val="FFFFFF"/>
                </a:solidFill>
                <a:ln w="79375" cap="rnd">
                  <a:solidFill>
                    <a:srgbClr val="FFFFFF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8" name="直接连接符 167"/>
                <p:cNvCxnSpPr/>
                <p:nvPr/>
              </p:nvCxnSpPr>
              <p:spPr>
                <a:xfrm>
                  <a:off x="2813150" y="4258275"/>
                  <a:ext cx="20279" cy="0"/>
                </a:xfrm>
                <a:prstGeom prst="line">
                  <a:avLst/>
                </a:prstGeom>
                <a:solidFill>
                  <a:srgbClr val="FFFFFF"/>
                </a:solidFill>
                <a:ln w="79375" cap="rnd">
                  <a:solidFill>
                    <a:srgbClr val="FFFFFF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4" name="组合 163"/>
              <p:cNvGrpSpPr/>
              <p:nvPr/>
            </p:nvGrpSpPr>
            <p:grpSpPr>
              <a:xfrm>
                <a:off x="7149193" y="3666932"/>
                <a:ext cx="801007" cy="0"/>
                <a:chOff x="2239107" y="4258275"/>
                <a:chExt cx="801007" cy="0"/>
              </a:xfrm>
            </p:grpSpPr>
            <p:cxnSp>
              <p:nvCxnSpPr>
                <p:cNvPr id="165" name="直接连接符 164"/>
                <p:cNvCxnSpPr/>
                <p:nvPr/>
              </p:nvCxnSpPr>
              <p:spPr>
                <a:xfrm>
                  <a:off x="2239107" y="4258275"/>
                  <a:ext cx="463955" cy="0"/>
                </a:xfrm>
                <a:prstGeom prst="line">
                  <a:avLst/>
                </a:prstGeom>
                <a:solidFill>
                  <a:srgbClr val="FFFFFF"/>
                </a:solidFill>
                <a:ln w="79375" cap="rnd">
                  <a:solidFill>
                    <a:srgbClr val="FFFFFF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6" name="直接连接符 165"/>
                <p:cNvCxnSpPr/>
                <p:nvPr/>
              </p:nvCxnSpPr>
              <p:spPr>
                <a:xfrm>
                  <a:off x="2813150" y="4258275"/>
                  <a:ext cx="226964" cy="0"/>
                </a:xfrm>
                <a:prstGeom prst="line">
                  <a:avLst/>
                </a:prstGeom>
                <a:solidFill>
                  <a:srgbClr val="FFFFFF"/>
                </a:solidFill>
                <a:ln w="79375" cap="rnd">
                  <a:solidFill>
                    <a:srgbClr val="FFFFFF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sp>
        <p:nvSpPr>
          <p:cNvPr id="17" name="文本框 16"/>
          <p:cNvSpPr txBox="1"/>
          <p:nvPr/>
        </p:nvSpPr>
        <p:spPr>
          <a:xfrm>
            <a:off x="1643269" y="2444099"/>
            <a:ext cx="34425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华康娃娃体W5(P)" panose="040B0500000000000000" pitchFamily="82" charset="-122"/>
                <a:ea typeface="华康娃娃体W5(P)" panose="040B0500000000000000" pitchFamily="82" charset="-122"/>
              </a:rPr>
              <a:t>	</a:t>
            </a:r>
            <a:r>
              <a:rPr lang="en-US" altLang="zh-CN" sz="3200" dirty="0" smtClean="0">
                <a:solidFill>
                  <a:schemeClr val="bg1"/>
                </a:solidFill>
                <a:latin typeface="华康娃娃体W5(P)" panose="040B0500000000000000" pitchFamily="82" charset="-122"/>
                <a:ea typeface="华康娃娃体W5(P)" panose="040B0500000000000000" pitchFamily="82" charset="-122"/>
              </a:rPr>
              <a:t>Scratch</a:t>
            </a:r>
            <a:r>
              <a:rPr lang="zh-CN" altLang="en-US" sz="3200" dirty="0">
                <a:solidFill>
                  <a:schemeClr val="bg1"/>
                </a:solidFill>
                <a:latin typeface="华康娃娃体W5(P)" panose="040B0500000000000000" pitchFamily="82" charset="-122"/>
                <a:ea typeface="华康娃娃体W5(P)" panose="040B0500000000000000" pitchFamily="82" charset="-122"/>
              </a:rPr>
              <a:t>是一款由麻省理工学院</a:t>
            </a:r>
            <a:r>
              <a:rPr lang="en-US" altLang="zh-CN" sz="3200" dirty="0">
                <a:solidFill>
                  <a:schemeClr val="bg1"/>
                </a:solidFill>
                <a:latin typeface="华康娃娃体W5(P)" panose="040B0500000000000000" pitchFamily="82" charset="-122"/>
                <a:ea typeface="华康娃娃体W5(P)" panose="040B0500000000000000" pitchFamily="82" charset="-122"/>
              </a:rPr>
              <a:t>(MIT) </a:t>
            </a:r>
            <a:r>
              <a:rPr lang="zh-CN" altLang="en-US" sz="3200" dirty="0">
                <a:solidFill>
                  <a:schemeClr val="bg1"/>
                </a:solidFill>
                <a:latin typeface="华康娃娃体W5(P)" panose="040B0500000000000000" pitchFamily="82" charset="-122"/>
                <a:ea typeface="华康娃娃体W5(P)" panose="040B0500000000000000" pitchFamily="82" charset="-122"/>
              </a:rPr>
              <a:t>设计</a:t>
            </a:r>
            <a:r>
              <a:rPr lang="zh-CN" altLang="en-US" sz="3200">
                <a:solidFill>
                  <a:schemeClr val="bg1"/>
                </a:solidFill>
                <a:latin typeface="华康娃娃体W5(P)" panose="040B0500000000000000" pitchFamily="82" charset="-122"/>
                <a:ea typeface="华康娃娃体W5(P)" panose="040B0500000000000000" pitchFamily="82" charset="-122"/>
              </a:rPr>
              <a:t>开发</a:t>
            </a:r>
            <a:r>
              <a:rPr lang="zh-CN" altLang="en-US" sz="3200" smtClean="0">
                <a:solidFill>
                  <a:schemeClr val="bg1"/>
                </a:solidFill>
                <a:latin typeface="华康娃娃体W5(P)" panose="040B0500000000000000" pitchFamily="82" charset="-122"/>
                <a:ea typeface="华康娃娃体W5(P)" panose="040B0500000000000000" pitchFamily="82" charset="-122"/>
              </a:rPr>
              <a:t>的面向</a:t>
            </a:r>
            <a:r>
              <a:rPr lang="zh-CN" altLang="en-US" sz="3200" dirty="0">
                <a:solidFill>
                  <a:schemeClr val="bg1"/>
                </a:solidFill>
                <a:latin typeface="华康娃娃体W5(P)" panose="040B0500000000000000" pitchFamily="82" charset="-122"/>
                <a:ea typeface="华康娃娃体W5(P)" panose="040B0500000000000000" pitchFamily="82" charset="-122"/>
              </a:rPr>
              <a:t>少年的简易</a:t>
            </a:r>
            <a:r>
              <a:rPr lang="zh-CN" altLang="en-US" sz="3200" dirty="0" smtClean="0">
                <a:solidFill>
                  <a:schemeClr val="bg1"/>
                </a:solidFill>
                <a:latin typeface="华康娃娃体W5(P)" panose="040B0500000000000000" pitchFamily="82" charset="-122"/>
                <a:ea typeface="华康娃娃体W5(P)" panose="040B0500000000000000" pitchFamily="82" charset="-122"/>
              </a:rPr>
              <a:t>编程工具。</a:t>
            </a:r>
            <a:endParaRPr lang="zh-CN" altLang="en-US" sz="19900" dirty="0">
              <a:solidFill>
                <a:schemeClr val="bg1"/>
              </a:solidFill>
              <a:latin typeface="Packet" panose="00000400000000000000" pitchFamily="2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736979" y="4963043"/>
            <a:ext cx="435493" cy="0"/>
          </a:xfrm>
          <a:prstGeom prst="line">
            <a:avLst/>
          </a:prstGeom>
          <a:noFill/>
          <a:ln w="95250" cap="rnd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7" name="组合 66"/>
          <p:cNvGrpSpPr/>
          <p:nvPr/>
        </p:nvGrpSpPr>
        <p:grpSpPr>
          <a:xfrm>
            <a:off x="6009854" y="854824"/>
            <a:ext cx="3832678" cy="4599750"/>
            <a:chOff x="4194784" y="1529888"/>
            <a:chExt cx="3832678" cy="4599750"/>
          </a:xfrm>
        </p:grpSpPr>
        <p:sp>
          <p:nvSpPr>
            <p:cNvPr id="25" name="任意多边形 24"/>
            <p:cNvSpPr/>
            <p:nvPr/>
          </p:nvSpPr>
          <p:spPr>
            <a:xfrm>
              <a:off x="4743604" y="1813748"/>
              <a:ext cx="3283858" cy="3501186"/>
            </a:xfrm>
            <a:custGeom>
              <a:avLst/>
              <a:gdLst>
                <a:gd name="connsiteX0" fmla="*/ 1562220 w 3283858"/>
                <a:gd name="connsiteY0" fmla="*/ 0 h 3501186"/>
                <a:gd name="connsiteX1" fmla="*/ 1707193 w 3283858"/>
                <a:gd name="connsiteY1" fmla="*/ 7320 h 3501186"/>
                <a:gd name="connsiteX2" fmla="*/ 3283858 w 3283858"/>
                <a:gd name="connsiteY2" fmla="*/ 1754482 h 3501186"/>
                <a:gd name="connsiteX3" fmla="*/ 3071891 w 3283858"/>
                <a:gd name="connsiteY3" fmla="*/ 2591605 h 3501186"/>
                <a:gd name="connsiteX4" fmla="*/ 3038862 w 3283858"/>
                <a:gd name="connsiteY4" fmla="*/ 2645973 h 3501186"/>
                <a:gd name="connsiteX5" fmla="*/ 3109628 w 3283858"/>
                <a:gd name="connsiteY5" fmla="*/ 2688965 h 3501186"/>
                <a:gd name="connsiteX6" fmla="*/ 3193052 w 3283858"/>
                <a:gd name="connsiteY6" fmla="*/ 2752917 h 3501186"/>
                <a:gd name="connsiteX7" fmla="*/ 3111421 w 3283858"/>
                <a:gd name="connsiteY7" fmla="*/ 2862082 h 3501186"/>
                <a:gd name="connsiteX8" fmla="*/ 1756229 w 3283858"/>
                <a:gd name="connsiteY8" fmla="*/ 3501186 h 3501186"/>
                <a:gd name="connsiteX9" fmla="*/ 0 w 3283858"/>
                <a:gd name="connsiteY9" fmla="*/ 1744957 h 3501186"/>
                <a:gd name="connsiteX10" fmla="*/ 1402288 w 3283858"/>
                <a:gd name="connsiteY10" fmla="*/ 24408 h 3501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83858" h="3501186">
                  <a:moveTo>
                    <a:pt x="1562220" y="0"/>
                  </a:moveTo>
                  <a:lnTo>
                    <a:pt x="1707193" y="7320"/>
                  </a:lnTo>
                  <a:cubicBezTo>
                    <a:pt x="2592782" y="97257"/>
                    <a:pt x="3283858" y="845165"/>
                    <a:pt x="3283858" y="1754482"/>
                  </a:cubicBezTo>
                  <a:cubicBezTo>
                    <a:pt x="3283858" y="2057588"/>
                    <a:pt x="3207072" y="2342759"/>
                    <a:pt x="3071891" y="2591605"/>
                  </a:cubicBezTo>
                  <a:lnTo>
                    <a:pt x="3038862" y="2645973"/>
                  </a:lnTo>
                  <a:lnTo>
                    <a:pt x="3109628" y="2688965"/>
                  </a:lnTo>
                  <a:lnTo>
                    <a:pt x="3193052" y="2752917"/>
                  </a:lnTo>
                  <a:lnTo>
                    <a:pt x="3111421" y="2862082"/>
                  </a:lnTo>
                  <a:cubicBezTo>
                    <a:pt x="2789302" y="3252399"/>
                    <a:pt x="2301819" y="3501186"/>
                    <a:pt x="1756229" y="3501186"/>
                  </a:cubicBezTo>
                  <a:cubicBezTo>
                    <a:pt x="786291" y="3501186"/>
                    <a:pt x="0" y="2714895"/>
                    <a:pt x="0" y="1744957"/>
                  </a:cubicBezTo>
                  <a:cubicBezTo>
                    <a:pt x="0" y="896261"/>
                    <a:pt x="602004" y="188170"/>
                    <a:pt x="1402288" y="2440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48BE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642004" y="1846019"/>
              <a:ext cx="3280229" cy="32802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任意多边形 65"/>
            <p:cNvSpPr/>
            <p:nvPr/>
          </p:nvSpPr>
          <p:spPr>
            <a:xfrm rot="12196175">
              <a:off x="4615982" y="1529888"/>
              <a:ext cx="2711946" cy="3195423"/>
            </a:xfrm>
            <a:custGeom>
              <a:avLst/>
              <a:gdLst>
                <a:gd name="connsiteX0" fmla="*/ 1720693 w 2641431"/>
                <a:gd name="connsiteY0" fmla="*/ 0 h 3112337"/>
                <a:gd name="connsiteX1" fmla="*/ 1783093 w 2641431"/>
                <a:gd name="connsiteY1" fmla="*/ 30060 h 3112337"/>
                <a:gd name="connsiteX2" fmla="*/ 2641431 w 2641431"/>
                <a:gd name="connsiteY2" fmla="*/ 1472222 h 3112337"/>
                <a:gd name="connsiteX3" fmla="*/ 1001316 w 2641431"/>
                <a:gd name="connsiteY3" fmla="*/ 3112337 h 3112337"/>
                <a:gd name="connsiteX4" fmla="*/ 84312 w 2641431"/>
                <a:gd name="connsiteY4" fmla="*/ 2832231 h 3112337"/>
                <a:gd name="connsiteX5" fmla="*/ 0 w 2641431"/>
                <a:gd name="connsiteY5" fmla="*/ 2769184 h 3112337"/>
                <a:gd name="connsiteX6" fmla="*/ 80969 w 2641431"/>
                <a:gd name="connsiteY6" fmla="*/ 2808189 h 3112337"/>
                <a:gd name="connsiteX7" fmla="*/ 719376 w 2641431"/>
                <a:gd name="connsiteY7" fmla="*/ 2937077 h 3112337"/>
                <a:gd name="connsiteX8" fmla="*/ 2359491 w 2641431"/>
                <a:gd name="connsiteY8" fmla="*/ 1296962 h 3112337"/>
                <a:gd name="connsiteX9" fmla="*/ 1762642 w 2641431"/>
                <a:gd name="connsiteY9" fmla="*/ 31369 h 311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41431" h="3112337">
                  <a:moveTo>
                    <a:pt x="1720693" y="0"/>
                  </a:moveTo>
                  <a:lnTo>
                    <a:pt x="1783093" y="30060"/>
                  </a:lnTo>
                  <a:cubicBezTo>
                    <a:pt x="2294358" y="307796"/>
                    <a:pt x="2641431" y="849477"/>
                    <a:pt x="2641431" y="1472222"/>
                  </a:cubicBezTo>
                  <a:cubicBezTo>
                    <a:pt x="2641431" y="2378033"/>
                    <a:pt x="1907127" y="3112337"/>
                    <a:pt x="1001316" y="3112337"/>
                  </a:cubicBezTo>
                  <a:cubicBezTo>
                    <a:pt x="661637" y="3112337"/>
                    <a:pt x="346076" y="3009076"/>
                    <a:pt x="84312" y="2832231"/>
                  </a:cubicBezTo>
                  <a:lnTo>
                    <a:pt x="0" y="2769184"/>
                  </a:lnTo>
                  <a:lnTo>
                    <a:pt x="80969" y="2808189"/>
                  </a:lnTo>
                  <a:cubicBezTo>
                    <a:pt x="277190" y="2891183"/>
                    <a:pt x="492923" y="2937077"/>
                    <a:pt x="719376" y="2937077"/>
                  </a:cubicBezTo>
                  <a:cubicBezTo>
                    <a:pt x="1625187" y="2937077"/>
                    <a:pt x="2359491" y="2202773"/>
                    <a:pt x="2359491" y="1296962"/>
                  </a:cubicBezTo>
                  <a:cubicBezTo>
                    <a:pt x="2359491" y="787443"/>
                    <a:pt x="2127153" y="332191"/>
                    <a:pt x="1762642" y="31369"/>
                  </a:cubicBezTo>
                  <a:close/>
                </a:path>
              </a:pathLst>
            </a:custGeom>
            <a:solidFill>
              <a:srgbClr val="48B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194784" y="1852144"/>
              <a:ext cx="3778190" cy="4277494"/>
              <a:chOff x="1009651" y="1383168"/>
              <a:chExt cx="3778190" cy="4277494"/>
            </a:xfrm>
          </p:grpSpPr>
          <p:grpSp>
            <p:nvGrpSpPr>
              <p:cNvPr id="2" name="组合 1"/>
              <p:cNvGrpSpPr/>
              <p:nvPr/>
            </p:nvGrpSpPr>
            <p:grpSpPr>
              <a:xfrm flipH="1">
                <a:off x="1009651" y="1383168"/>
                <a:ext cx="3778190" cy="3448276"/>
                <a:chOff x="6748176" y="1606325"/>
                <a:chExt cx="3787741" cy="3448276"/>
              </a:xfrm>
            </p:grpSpPr>
            <p:sp>
              <p:nvSpPr>
                <p:cNvPr id="3" name="Freeform 5"/>
                <p:cNvSpPr/>
                <p:nvPr/>
              </p:nvSpPr>
              <p:spPr bwMode="auto">
                <a:xfrm>
                  <a:off x="6748176" y="4115000"/>
                  <a:ext cx="1403261" cy="939601"/>
                </a:xfrm>
                <a:custGeom>
                  <a:avLst/>
                  <a:gdLst>
                    <a:gd name="T0" fmla="*/ 24 w 118"/>
                    <a:gd name="T1" fmla="*/ 0 h 79"/>
                    <a:gd name="T2" fmla="*/ 0 w 118"/>
                    <a:gd name="T3" fmla="*/ 21 h 79"/>
                    <a:gd name="T4" fmla="*/ 114 w 118"/>
                    <a:gd name="T5" fmla="*/ 79 h 79"/>
                    <a:gd name="T6" fmla="*/ 118 w 118"/>
                    <a:gd name="T7" fmla="*/ 79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8" h="79">
                      <a:moveTo>
                        <a:pt x="24" y="0"/>
                      </a:moveTo>
                      <a:cubicBezTo>
                        <a:pt x="17" y="7"/>
                        <a:pt x="9" y="14"/>
                        <a:pt x="0" y="21"/>
                      </a:cubicBezTo>
                      <a:cubicBezTo>
                        <a:pt x="26" y="55"/>
                        <a:pt x="68" y="78"/>
                        <a:pt x="114" y="79"/>
                      </a:cubicBezTo>
                      <a:cubicBezTo>
                        <a:pt x="116" y="79"/>
                        <a:pt x="117" y="79"/>
                        <a:pt x="118" y="79"/>
                      </a:cubicBezTo>
                    </a:path>
                  </a:pathLst>
                </a:custGeom>
                <a:noFill/>
                <a:ln w="952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4" name="任意多边形 13"/>
                <p:cNvSpPr/>
                <p:nvPr/>
              </p:nvSpPr>
              <p:spPr>
                <a:xfrm rot="391719" flipH="1">
                  <a:off x="10037420" y="2737644"/>
                  <a:ext cx="498497" cy="735807"/>
                </a:xfrm>
                <a:custGeom>
                  <a:avLst/>
                  <a:gdLst>
                    <a:gd name="connsiteX0" fmla="*/ 567769 w 567769"/>
                    <a:gd name="connsiteY0" fmla="*/ 203184 h 899870"/>
                    <a:gd name="connsiteX1" fmla="*/ 1711 w 567769"/>
                    <a:gd name="connsiteY1" fmla="*/ 43527 h 899870"/>
                    <a:gd name="connsiteX2" fmla="*/ 408111 w 567769"/>
                    <a:gd name="connsiteY2" fmla="*/ 899870 h 899870"/>
                    <a:gd name="connsiteX0-1" fmla="*/ 573309 w 573309"/>
                    <a:gd name="connsiteY0-2" fmla="*/ 237127 h 933813"/>
                    <a:gd name="connsiteX1-3" fmla="*/ 7251 w 573309"/>
                    <a:gd name="connsiteY1-4" fmla="*/ 77470 h 933813"/>
                    <a:gd name="connsiteX2-5" fmla="*/ 413651 w 573309"/>
                    <a:gd name="connsiteY2-6" fmla="*/ 933813 h 933813"/>
                    <a:gd name="connsiteX0-7" fmla="*/ 582559 w 582559"/>
                    <a:gd name="connsiteY0-8" fmla="*/ 201260 h 897946"/>
                    <a:gd name="connsiteX1-9" fmla="*/ 7072 w 582559"/>
                    <a:gd name="connsiteY1-10" fmla="*/ 87638 h 897946"/>
                    <a:gd name="connsiteX2-11" fmla="*/ 422901 w 582559"/>
                    <a:gd name="connsiteY2-12" fmla="*/ 897946 h 897946"/>
                    <a:gd name="connsiteX0-13" fmla="*/ 593492 w 593492"/>
                    <a:gd name="connsiteY0-14" fmla="*/ 179795 h 876481"/>
                    <a:gd name="connsiteX1-15" fmla="*/ 18005 w 593492"/>
                    <a:gd name="connsiteY1-16" fmla="*/ 66173 h 876481"/>
                    <a:gd name="connsiteX2-17" fmla="*/ 433834 w 593492"/>
                    <a:gd name="connsiteY2-18" fmla="*/ 876481 h 876481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593492" h="876481">
                      <a:moveTo>
                        <a:pt x="593492" y="179795"/>
                      </a:moveTo>
                      <a:cubicBezTo>
                        <a:pt x="323768" y="41909"/>
                        <a:pt x="122405" y="-79864"/>
                        <a:pt x="18005" y="66173"/>
                      </a:cubicBezTo>
                      <a:cubicBezTo>
                        <a:pt x="-86395" y="212210"/>
                        <a:pt x="291110" y="733757"/>
                        <a:pt x="433834" y="876481"/>
                      </a:cubicBezTo>
                    </a:path>
                  </a:pathLst>
                </a:custGeom>
                <a:solidFill>
                  <a:srgbClr val="FFFFFF"/>
                </a:solidFill>
                <a:ln w="952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Freeform 9"/>
                <p:cNvSpPr/>
                <p:nvPr/>
              </p:nvSpPr>
              <p:spPr bwMode="auto">
                <a:xfrm>
                  <a:off x="9137098" y="4733724"/>
                  <a:ext cx="155065" cy="95188"/>
                </a:xfrm>
                <a:custGeom>
                  <a:avLst/>
                  <a:gdLst>
                    <a:gd name="T0" fmla="*/ 0 w 13"/>
                    <a:gd name="T1" fmla="*/ 8 h 8"/>
                    <a:gd name="T2" fmla="*/ 13 w 13"/>
                    <a:gd name="T3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3" h="8">
                      <a:moveTo>
                        <a:pt x="0" y="8"/>
                      </a:moveTo>
                      <a:cubicBezTo>
                        <a:pt x="5" y="5"/>
                        <a:pt x="9" y="3"/>
                        <a:pt x="13" y="0"/>
                      </a:cubicBezTo>
                    </a:path>
                  </a:pathLst>
                </a:custGeom>
                <a:noFill/>
                <a:ln w="952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8" name="Freeform 10"/>
                <p:cNvSpPr/>
                <p:nvPr/>
              </p:nvSpPr>
              <p:spPr bwMode="auto">
                <a:xfrm>
                  <a:off x="8364843" y="4876507"/>
                  <a:ext cx="654036" cy="178094"/>
                </a:xfrm>
                <a:custGeom>
                  <a:avLst/>
                  <a:gdLst>
                    <a:gd name="T0" fmla="*/ 0 w 55"/>
                    <a:gd name="T1" fmla="*/ 15 h 15"/>
                    <a:gd name="T2" fmla="*/ 29 w 55"/>
                    <a:gd name="T3" fmla="*/ 9 h 15"/>
                    <a:gd name="T4" fmla="*/ 55 w 55"/>
                    <a:gd name="T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5" h="15">
                      <a:moveTo>
                        <a:pt x="0" y="15"/>
                      </a:moveTo>
                      <a:cubicBezTo>
                        <a:pt x="9" y="14"/>
                        <a:pt x="18" y="12"/>
                        <a:pt x="29" y="9"/>
                      </a:cubicBezTo>
                      <a:cubicBezTo>
                        <a:pt x="38" y="7"/>
                        <a:pt x="47" y="4"/>
                        <a:pt x="55" y="0"/>
                      </a:cubicBezTo>
                    </a:path>
                  </a:pathLst>
                </a:custGeom>
                <a:noFill/>
                <a:ln w="952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8676640" y="3248660"/>
                  <a:ext cx="190500" cy="19050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9438640" y="3248660"/>
                  <a:ext cx="190500" cy="19050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任意多边形 10"/>
                <p:cNvSpPr/>
                <p:nvPr/>
              </p:nvSpPr>
              <p:spPr>
                <a:xfrm>
                  <a:off x="9047162" y="3590185"/>
                  <a:ext cx="195263" cy="49951"/>
                </a:xfrm>
                <a:custGeom>
                  <a:avLst/>
                  <a:gdLst>
                    <a:gd name="connsiteX0" fmla="*/ 960 w 857250"/>
                    <a:gd name="connsiteY0" fmla="*/ 0 h 438150"/>
                    <a:gd name="connsiteX1" fmla="*/ 856290 w 857250"/>
                    <a:gd name="connsiteY1" fmla="*/ 0 h 438150"/>
                    <a:gd name="connsiteX2" fmla="*/ 857250 w 857250"/>
                    <a:gd name="connsiteY2" fmla="*/ 9525 h 438150"/>
                    <a:gd name="connsiteX3" fmla="*/ 428625 w 857250"/>
                    <a:gd name="connsiteY3" fmla="*/ 438150 h 438150"/>
                    <a:gd name="connsiteX4" fmla="*/ 0 w 857250"/>
                    <a:gd name="connsiteY4" fmla="*/ 9525 h 438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7250" h="438150">
                      <a:moveTo>
                        <a:pt x="960" y="0"/>
                      </a:moveTo>
                      <a:lnTo>
                        <a:pt x="856290" y="0"/>
                      </a:lnTo>
                      <a:lnTo>
                        <a:pt x="857250" y="9525"/>
                      </a:lnTo>
                      <a:cubicBezTo>
                        <a:pt x="857250" y="246248"/>
                        <a:pt x="665348" y="438150"/>
                        <a:pt x="428625" y="438150"/>
                      </a:cubicBezTo>
                      <a:cubicBezTo>
                        <a:pt x="191902" y="438150"/>
                        <a:pt x="0" y="246248"/>
                        <a:pt x="0" y="9525"/>
                      </a:cubicBezTo>
                      <a:close/>
                    </a:path>
                  </a:pathLst>
                </a:custGeom>
                <a:ln w="165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9095264" y="3626167"/>
                  <a:ext cx="99058" cy="45719"/>
                </a:xfrm>
                <a:prstGeom prst="ellipse">
                  <a:avLst/>
                </a:prstGeom>
                <a:ln w="63500" cap="rnd">
                  <a:solidFill>
                    <a:srgbClr val="FFA3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任意多边形 12"/>
                <p:cNvSpPr/>
                <p:nvPr/>
              </p:nvSpPr>
              <p:spPr>
                <a:xfrm>
                  <a:off x="7354304" y="2692784"/>
                  <a:ext cx="599525" cy="906759"/>
                </a:xfrm>
                <a:custGeom>
                  <a:avLst/>
                  <a:gdLst>
                    <a:gd name="connsiteX0" fmla="*/ 567769 w 567769"/>
                    <a:gd name="connsiteY0" fmla="*/ 203184 h 899870"/>
                    <a:gd name="connsiteX1" fmla="*/ 1711 w 567769"/>
                    <a:gd name="connsiteY1" fmla="*/ 43527 h 899870"/>
                    <a:gd name="connsiteX2" fmla="*/ 408111 w 567769"/>
                    <a:gd name="connsiteY2" fmla="*/ 899870 h 899870"/>
                    <a:gd name="connsiteX0-1" fmla="*/ 573309 w 573309"/>
                    <a:gd name="connsiteY0-2" fmla="*/ 237127 h 933813"/>
                    <a:gd name="connsiteX1-3" fmla="*/ 7251 w 573309"/>
                    <a:gd name="connsiteY1-4" fmla="*/ 77470 h 933813"/>
                    <a:gd name="connsiteX2-5" fmla="*/ 413651 w 573309"/>
                    <a:gd name="connsiteY2-6" fmla="*/ 933813 h 933813"/>
                    <a:gd name="connsiteX0-7" fmla="*/ 582559 w 582559"/>
                    <a:gd name="connsiteY0-8" fmla="*/ 201260 h 897946"/>
                    <a:gd name="connsiteX1-9" fmla="*/ 7072 w 582559"/>
                    <a:gd name="connsiteY1-10" fmla="*/ 87638 h 897946"/>
                    <a:gd name="connsiteX2-11" fmla="*/ 422901 w 582559"/>
                    <a:gd name="connsiteY2-12" fmla="*/ 897946 h 897946"/>
                    <a:gd name="connsiteX0-13" fmla="*/ 593492 w 593492"/>
                    <a:gd name="connsiteY0-14" fmla="*/ 179795 h 876481"/>
                    <a:gd name="connsiteX1-15" fmla="*/ 18005 w 593492"/>
                    <a:gd name="connsiteY1-16" fmla="*/ 66173 h 876481"/>
                    <a:gd name="connsiteX2-17" fmla="*/ 433834 w 593492"/>
                    <a:gd name="connsiteY2-18" fmla="*/ 876481 h 876481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593492" h="876481">
                      <a:moveTo>
                        <a:pt x="593492" y="179795"/>
                      </a:moveTo>
                      <a:cubicBezTo>
                        <a:pt x="323768" y="41909"/>
                        <a:pt x="122405" y="-79864"/>
                        <a:pt x="18005" y="66173"/>
                      </a:cubicBezTo>
                      <a:cubicBezTo>
                        <a:pt x="-86395" y="212210"/>
                        <a:pt x="291110" y="733757"/>
                        <a:pt x="433834" y="876481"/>
                      </a:cubicBezTo>
                    </a:path>
                  </a:pathLst>
                </a:custGeom>
                <a:noFill/>
                <a:ln w="952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Freeform 8"/>
                <p:cNvSpPr/>
                <p:nvPr/>
              </p:nvSpPr>
              <p:spPr bwMode="auto">
                <a:xfrm>
                  <a:off x="7675495" y="1606325"/>
                  <a:ext cx="2425769" cy="2912458"/>
                </a:xfrm>
                <a:custGeom>
                  <a:avLst/>
                  <a:gdLst>
                    <a:gd name="T0" fmla="*/ 160 w 204"/>
                    <a:gd name="T1" fmla="*/ 245 h 245"/>
                    <a:gd name="T2" fmla="*/ 204 w 204"/>
                    <a:gd name="T3" fmla="*/ 142 h 245"/>
                    <a:gd name="T4" fmla="*/ 62 w 204"/>
                    <a:gd name="T5" fmla="*/ 0 h 245"/>
                    <a:gd name="T6" fmla="*/ 0 w 204"/>
                    <a:gd name="T7" fmla="*/ 14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4" h="245">
                      <a:moveTo>
                        <a:pt x="160" y="245"/>
                      </a:moveTo>
                      <a:cubicBezTo>
                        <a:pt x="187" y="219"/>
                        <a:pt x="204" y="183"/>
                        <a:pt x="204" y="142"/>
                      </a:cubicBezTo>
                      <a:cubicBezTo>
                        <a:pt x="204" y="64"/>
                        <a:pt x="140" y="0"/>
                        <a:pt x="62" y="0"/>
                      </a:cubicBezTo>
                      <a:cubicBezTo>
                        <a:pt x="40" y="0"/>
                        <a:pt x="19" y="5"/>
                        <a:pt x="0" y="14"/>
                      </a:cubicBezTo>
                    </a:path>
                  </a:pathLst>
                </a:custGeom>
                <a:noFill/>
                <a:ln w="952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</p:grpSp>
          <p:sp>
            <p:nvSpPr>
              <p:cNvPr id="15" name="椭圆 14"/>
              <p:cNvSpPr/>
              <p:nvPr/>
            </p:nvSpPr>
            <p:spPr>
              <a:xfrm flipH="1">
                <a:off x="2372148" y="5356696"/>
                <a:ext cx="1697056" cy="30396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弧形 38"/>
            <p:cNvSpPr/>
            <p:nvPr/>
          </p:nvSpPr>
          <p:spPr>
            <a:xfrm rot="17253042">
              <a:off x="4639972" y="1855821"/>
              <a:ext cx="3381479" cy="3381479"/>
            </a:xfrm>
            <a:prstGeom prst="arc">
              <a:avLst>
                <a:gd name="adj1" fmla="val 961690"/>
                <a:gd name="adj2" fmla="val 1323214"/>
              </a:avLst>
            </a:prstGeom>
            <a:noFill/>
            <a:ln w="952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弧形 39"/>
            <p:cNvSpPr/>
            <p:nvPr/>
          </p:nvSpPr>
          <p:spPr>
            <a:xfrm rot="17253042">
              <a:off x="4639972" y="1855821"/>
              <a:ext cx="3381479" cy="3381479"/>
            </a:xfrm>
            <a:prstGeom prst="arc">
              <a:avLst>
                <a:gd name="adj1" fmla="val 1726604"/>
                <a:gd name="adj2" fmla="val 2773138"/>
              </a:avLst>
            </a:prstGeom>
            <a:noFill/>
            <a:ln w="952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44" name="图表 43"/>
          <p:cNvGraphicFramePr/>
          <p:nvPr/>
        </p:nvGraphicFramePr>
        <p:xfrm>
          <a:off x="7428746" y="2861656"/>
          <a:ext cx="4615543" cy="1537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8" name="组合 67"/>
          <p:cNvGrpSpPr/>
          <p:nvPr/>
        </p:nvGrpSpPr>
        <p:grpSpPr>
          <a:xfrm rot="10800000">
            <a:off x="7610022" y="-1895513"/>
            <a:ext cx="5353050" cy="285826"/>
            <a:chOff x="6610350" y="1828724"/>
            <a:chExt cx="5353050" cy="285826"/>
          </a:xfrm>
          <a:solidFill>
            <a:srgbClr val="0070C0"/>
          </a:solidFill>
        </p:grpSpPr>
        <p:sp>
          <p:nvSpPr>
            <p:cNvPr id="69" name="圆角矩形 68"/>
            <p:cNvSpPr/>
            <p:nvPr/>
          </p:nvSpPr>
          <p:spPr>
            <a:xfrm flipV="1">
              <a:off x="7639050" y="1828724"/>
              <a:ext cx="1895475" cy="28582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圆角矩形 69"/>
            <p:cNvSpPr/>
            <p:nvPr/>
          </p:nvSpPr>
          <p:spPr>
            <a:xfrm flipV="1">
              <a:off x="9715500" y="1828724"/>
              <a:ext cx="733425" cy="28582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圆角矩形 70"/>
            <p:cNvSpPr/>
            <p:nvPr/>
          </p:nvSpPr>
          <p:spPr>
            <a:xfrm flipV="1">
              <a:off x="10629900" y="1828724"/>
              <a:ext cx="1333500" cy="28582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圆角矩形 71"/>
            <p:cNvSpPr/>
            <p:nvPr/>
          </p:nvSpPr>
          <p:spPr>
            <a:xfrm flipV="1">
              <a:off x="6610350" y="1828724"/>
              <a:ext cx="733425" cy="285826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 w="952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 rot="10800000">
            <a:off x="7610022" y="-1133513"/>
            <a:ext cx="5353050" cy="285826"/>
            <a:chOff x="6610350" y="1828724"/>
            <a:chExt cx="5353050" cy="285826"/>
          </a:xfrm>
          <a:solidFill>
            <a:srgbClr val="FFFFFF"/>
          </a:solidFill>
        </p:grpSpPr>
        <p:sp>
          <p:nvSpPr>
            <p:cNvPr id="74" name="圆角矩形 73"/>
            <p:cNvSpPr/>
            <p:nvPr/>
          </p:nvSpPr>
          <p:spPr>
            <a:xfrm flipV="1">
              <a:off x="7639050" y="1828724"/>
              <a:ext cx="1895475" cy="285826"/>
            </a:xfrm>
            <a:prstGeom prst="roundRect">
              <a:avLst>
                <a:gd name="adj" fmla="val 50000"/>
              </a:avLst>
            </a:prstGeom>
            <a:grpFill/>
            <a:ln w="952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5" name="圆角矩形 74"/>
            <p:cNvSpPr/>
            <p:nvPr/>
          </p:nvSpPr>
          <p:spPr>
            <a:xfrm flipV="1">
              <a:off x="9715500" y="1828724"/>
              <a:ext cx="733425" cy="285826"/>
            </a:xfrm>
            <a:prstGeom prst="roundRect">
              <a:avLst>
                <a:gd name="adj" fmla="val 50000"/>
              </a:avLst>
            </a:prstGeom>
            <a:grpFill/>
            <a:ln w="952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6" name="圆角矩形 75"/>
            <p:cNvSpPr/>
            <p:nvPr/>
          </p:nvSpPr>
          <p:spPr>
            <a:xfrm flipV="1">
              <a:off x="10629900" y="1828724"/>
              <a:ext cx="1333500" cy="285826"/>
            </a:xfrm>
            <a:prstGeom prst="roundRect">
              <a:avLst>
                <a:gd name="adj" fmla="val 50000"/>
              </a:avLst>
            </a:prstGeom>
            <a:grpFill/>
            <a:ln w="952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7" name="圆角矩形 76"/>
            <p:cNvSpPr/>
            <p:nvPr/>
          </p:nvSpPr>
          <p:spPr>
            <a:xfrm flipV="1">
              <a:off x="6610350" y="1828724"/>
              <a:ext cx="733425" cy="285826"/>
            </a:xfrm>
            <a:prstGeom prst="roundRect">
              <a:avLst>
                <a:gd name="adj" fmla="val 50000"/>
              </a:avLst>
            </a:prstGeom>
            <a:grpFill/>
            <a:ln w="952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1346388" y="837594"/>
            <a:ext cx="251975" cy="251975"/>
            <a:chOff x="6573135" y="2487386"/>
            <a:chExt cx="406898" cy="406898"/>
          </a:xfrm>
        </p:grpSpPr>
        <p:cxnSp>
          <p:nvCxnSpPr>
            <p:cNvPr id="81" name="直接连接符 80"/>
            <p:cNvCxnSpPr/>
            <p:nvPr/>
          </p:nvCxnSpPr>
          <p:spPr>
            <a:xfrm rot="16200000">
              <a:off x="6624184" y="2639786"/>
              <a:ext cx="0" cy="102098"/>
            </a:xfrm>
            <a:prstGeom prst="line">
              <a:avLst/>
            </a:prstGeom>
            <a:ln w="41275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rot="13500000">
              <a:off x="6668821" y="2747549"/>
              <a:ext cx="0" cy="102098"/>
            </a:xfrm>
            <a:prstGeom prst="line">
              <a:avLst/>
            </a:prstGeom>
            <a:ln w="41275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rot="10800000">
              <a:off x="6776584" y="2792186"/>
              <a:ext cx="0" cy="102098"/>
            </a:xfrm>
            <a:prstGeom prst="line">
              <a:avLst/>
            </a:prstGeom>
            <a:ln w="41275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rot="8100000">
              <a:off x="6884347" y="2747549"/>
              <a:ext cx="0" cy="102098"/>
            </a:xfrm>
            <a:prstGeom prst="line">
              <a:avLst/>
            </a:prstGeom>
            <a:ln w="41275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rot="5400000">
              <a:off x="6928984" y="2639786"/>
              <a:ext cx="0" cy="102098"/>
            </a:xfrm>
            <a:prstGeom prst="line">
              <a:avLst/>
            </a:prstGeom>
            <a:ln w="41275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rot="2700000">
              <a:off x="6884347" y="2532023"/>
              <a:ext cx="0" cy="102098"/>
            </a:xfrm>
            <a:prstGeom prst="line">
              <a:avLst/>
            </a:prstGeom>
            <a:ln w="41275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6776584" y="2487386"/>
              <a:ext cx="0" cy="102098"/>
            </a:xfrm>
            <a:prstGeom prst="line">
              <a:avLst/>
            </a:prstGeom>
            <a:ln w="41275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rot="18900000">
              <a:off x="6668821" y="2532023"/>
              <a:ext cx="0" cy="102098"/>
            </a:xfrm>
            <a:prstGeom prst="line">
              <a:avLst/>
            </a:prstGeom>
            <a:ln w="41275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椭圆 88"/>
          <p:cNvSpPr/>
          <p:nvPr/>
        </p:nvSpPr>
        <p:spPr>
          <a:xfrm>
            <a:off x="11766666" y="1661235"/>
            <a:ext cx="227838" cy="227838"/>
          </a:xfrm>
          <a:prstGeom prst="ellipse">
            <a:avLst/>
          </a:prstGeom>
          <a:noFill/>
          <a:ln w="63500">
            <a:solidFill>
              <a:srgbClr val="FE7D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 flipV="1">
            <a:off x="11618025" y="1082269"/>
            <a:ext cx="61169" cy="64389"/>
          </a:xfrm>
          <a:prstGeom prst="ellipse">
            <a:avLst/>
          </a:prstGeom>
          <a:solidFill>
            <a:srgbClr val="FEDF1F"/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10564831" y="419609"/>
            <a:ext cx="101692" cy="107045"/>
          </a:xfrm>
          <a:prstGeom prst="ellipse">
            <a:avLst/>
          </a:prstGeom>
          <a:solidFill>
            <a:srgbClr val="FF8504"/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2" name="组合 91"/>
          <p:cNvGrpSpPr/>
          <p:nvPr/>
        </p:nvGrpSpPr>
        <p:grpSpPr>
          <a:xfrm>
            <a:off x="3111423" y="332952"/>
            <a:ext cx="3063710" cy="1355908"/>
            <a:chOff x="3111423" y="332952"/>
            <a:chExt cx="3063710" cy="1355908"/>
          </a:xfrm>
        </p:grpSpPr>
        <p:sp>
          <p:nvSpPr>
            <p:cNvPr id="93" name="椭圆 92"/>
            <p:cNvSpPr/>
            <p:nvPr/>
          </p:nvSpPr>
          <p:spPr>
            <a:xfrm>
              <a:off x="5362701" y="837594"/>
              <a:ext cx="275259" cy="275259"/>
            </a:xfrm>
            <a:prstGeom prst="ellipse">
              <a:avLst/>
            </a:prstGeom>
            <a:noFill/>
            <a:ln w="57150">
              <a:solidFill>
                <a:srgbClr val="48BE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4788403" y="837594"/>
              <a:ext cx="145275" cy="152922"/>
            </a:xfrm>
            <a:prstGeom prst="ellipse">
              <a:avLst/>
            </a:prstGeom>
            <a:noFill/>
            <a:ln w="47625">
              <a:solidFill>
                <a:srgbClr val="48BE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6066983" y="837594"/>
              <a:ext cx="108150" cy="113842"/>
            </a:xfrm>
            <a:prstGeom prst="ellipse">
              <a:avLst/>
            </a:prstGeom>
            <a:solidFill>
              <a:srgbClr val="47BEFE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6" name="组合 95"/>
            <p:cNvGrpSpPr/>
            <p:nvPr/>
          </p:nvGrpSpPr>
          <p:grpSpPr>
            <a:xfrm>
              <a:off x="3266289" y="930803"/>
              <a:ext cx="251975" cy="251975"/>
              <a:chOff x="6573135" y="2487386"/>
              <a:chExt cx="406898" cy="406898"/>
            </a:xfrm>
          </p:grpSpPr>
          <p:cxnSp>
            <p:nvCxnSpPr>
              <p:cNvPr id="104" name="直接连接符 103"/>
              <p:cNvCxnSpPr/>
              <p:nvPr/>
            </p:nvCxnSpPr>
            <p:spPr>
              <a:xfrm rot="16200000">
                <a:off x="6624184" y="2639786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 rot="13500000">
                <a:off x="6668821" y="2747549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>
              <a:xfrm rot="10800000">
                <a:off x="6776584" y="2792186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/>
            </p:nvCxnSpPr>
            <p:spPr>
              <a:xfrm rot="8100000">
                <a:off x="6884347" y="2747549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>
              <a:xfrm rot="5400000">
                <a:off x="6928984" y="2639786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/>
            </p:nvCxnSpPr>
            <p:spPr>
              <a:xfrm rot="2700000">
                <a:off x="6884347" y="2532023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>
                <a:off x="6776584" y="2487386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 rot="18900000">
                <a:off x="6668821" y="2532023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组合 96"/>
            <p:cNvGrpSpPr/>
            <p:nvPr/>
          </p:nvGrpSpPr>
          <p:grpSpPr>
            <a:xfrm>
              <a:off x="4903388" y="930803"/>
              <a:ext cx="207294" cy="207294"/>
              <a:chOff x="3765599" y="622300"/>
              <a:chExt cx="1134533" cy="1134533"/>
            </a:xfrm>
            <a:solidFill>
              <a:srgbClr val="FFFF00"/>
            </a:solidFill>
          </p:grpSpPr>
          <p:sp>
            <p:nvSpPr>
              <p:cNvPr id="102" name="圆角矩形 101"/>
              <p:cNvSpPr/>
              <p:nvPr/>
            </p:nvSpPr>
            <p:spPr>
              <a:xfrm>
                <a:off x="4144531" y="622300"/>
                <a:ext cx="376669" cy="113453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圆角矩形 102"/>
              <p:cNvSpPr/>
              <p:nvPr/>
            </p:nvSpPr>
            <p:spPr>
              <a:xfrm rot="5400000">
                <a:off x="4144531" y="622300"/>
                <a:ext cx="376669" cy="113453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8" name="椭圆 97"/>
            <p:cNvSpPr/>
            <p:nvPr/>
          </p:nvSpPr>
          <p:spPr>
            <a:xfrm flipV="1">
              <a:off x="3111423" y="332952"/>
              <a:ext cx="61169" cy="64389"/>
            </a:xfrm>
            <a:prstGeom prst="ellipse">
              <a:avLst/>
            </a:prstGeom>
            <a:solidFill>
              <a:srgbClr val="FEDF1F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5013768" y="419609"/>
              <a:ext cx="101692" cy="107045"/>
            </a:xfrm>
            <a:prstGeom prst="ellipse">
              <a:avLst/>
            </a:prstGeom>
            <a:solidFill>
              <a:srgbClr val="FF8504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3239874" y="1581815"/>
              <a:ext cx="101692" cy="107045"/>
            </a:xfrm>
            <a:prstGeom prst="ellipse">
              <a:avLst/>
            </a:prstGeom>
            <a:solidFill>
              <a:srgbClr val="FF8504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5588623" y="468444"/>
              <a:ext cx="227838" cy="227838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6604155" y="376691"/>
            <a:ext cx="3299986" cy="668197"/>
            <a:chOff x="6604155" y="376691"/>
            <a:chExt cx="3299986" cy="668197"/>
          </a:xfrm>
        </p:grpSpPr>
        <p:grpSp>
          <p:nvGrpSpPr>
            <p:cNvPr id="113" name="组合 112"/>
            <p:cNvGrpSpPr/>
            <p:nvPr/>
          </p:nvGrpSpPr>
          <p:grpSpPr>
            <a:xfrm>
              <a:off x="7098310" y="837594"/>
              <a:ext cx="207294" cy="207294"/>
              <a:chOff x="3765599" y="622300"/>
              <a:chExt cx="1134533" cy="1134533"/>
            </a:xfrm>
            <a:solidFill>
              <a:srgbClr val="FF8300"/>
            </a:solidFill>
          </p:grpSpPr>
          <p:sp>
            <p:nvSpPr>
              <p:cNvPr id="123" name="圆角矩形 122"/>
              <p:cNvSpPr/>
              <p:nvPr/>
            </p:nvSpPr>
            <p:spPr>
              <a:xfrm>
                <a:off x="4144531" y="622300"/>
                <a:ext cx="376669" cy="113453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圆角矩形 123"/>
              <p:cNvSpPr/>
              <p:nvPr/>
            </p:nvSpPr>
            <p:spPr>
              <a:xfrm rot="5400000">
                <a:off x="4144531" y="622300"/>
                <a:ext cx="376669" cy="113453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4" name="椭圆 113"/>
            <p:cNvSpPr/>
            <p:nvPr/>
          </p:nvSpPr>
          <p:spPr>
            <a:xfrm>
              <a:off x="6604155" y="837594"/>
              <a:ext cx="65133" cy="68561"/>
            </a:xfrm>
            <a:prstGeom prst="ellipse">
              <a:avLst/>
            </a:prstGeom>
            <a:solidFill>
              <a:srgbClr val="FEDF1F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5" name="直接连接符 114"/>
            <p:cNvCxnSpPr/>
            <p:nvPr/>
          </p:nvCxnSpPr>
          <p:spPr>
            <a:xfrm>
              <a:off x="8370942" y="837594"/>
              <a:ext cx="0" cy="2549"/>
            </a:xfrm>
            <a:prstGeom prst="line">
              <a:avLst/>
            </a:prstGeom>
            <a:ln w="76200" cap="rnd">
              <a:solidFill>
                <a:srgbClr val="FDE4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组合 115"/>
            <p:cNvGrpSpPr/>
            <p:nvPr/>
          </p:nvGrpSpPr>
          <p:grpSpPr>
            <a:xfrm>
              <a:off x="9795640" y="837594"/>
              <a:ext cx="108501" cy="108501"/>
              <a:chOff x="6388327" y="3617686"/>
              <a:chExt cx="135164" cy="135164"/>
            </a:xfrm>
          </p:grpSpPr>
          <p:cxnSp>
            <p:nvCxnSpPr>
              <p:cNvPr id="119" name="直接连接符 118"/>
              <p:cNvCxnSpPr/>
              <p:nvPr/>
            </p:nvCxnSpPr>
            <p:spPr>
              <a:xfrm rot="16200000">
                <a:off x="6399059" y="3674536"/>
                <a:ext cx="0" cy="21464"/>
              </a:xfrm>
              <a:prstGeom prst="line">
                <a:avLst/>
              </a:prstGeom>
              <a:ln w="76200" cap="rnd">
                <a:solidFill>
                  <a:srgbClr val="48A1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/>
            </p:nvCxnSpPr>
            <p:spPr>
              <a:xfrm>
                <a:off x="6455909" y="3617686"/>
                <a:ext cx="0" cy="21464"/>
              </a:xfrm>
              <a:prstGeom prst="line">
                <a:avLst/>
              </a:prstGeom>
              <a:ln w="76200" cap="rnd">
                <a:solidFill>
                  <a:srgbClr val="48A1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 rot="5400000">
                <a:off x="6512759" y="3674536"/>
                <a:ext cx="0" cy="21464"/>
              </a:xfrm>
              <a:prstGeom prst="line">
                <a:avLst/>
              </a:prstGeom>
              <a:ln w="76200" cap="rnd">
                <a:solidFill>
                  <a:srgbClr val="48A1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 rot="10800000">
                <a:off x="6455909" y="3731386"/>
                <a:ext cx="0" cy="21464"/>
              </a:xfrm>
              <a:prstGeom prst="line">
                <a:avLst/>
              </a:prstGeom>
              <a:ln w="76200" cap="rnd">
                <a:solidFill>
                  <a:srgbClr val="48A1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椭圆 116"/>
            <p:cNvSpPr/>
            <p:nvPr/>
          </p:nvSpPr>
          <p:spPr>
            <a:xfrm flipV="1">
              <a:off x="9155983" y="975224"/>
              <a:ext cx="61169" cy="64389"/>
            </a:xfrm>
            <a:prstGeom prst="ellipse">
              <a:avLst/>
            </a:prstGeom>
            <a:solidFill>
              <a:srgbClr val="FEDF1F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9702221" y="376691"/>
              <a:ext cx="134670" cy="134670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5" name="组合 124"/>
          <p:cNvGrpSpPr/>
          <p:nvPr/>
        </p:nvGrpSpPr>
        <p:grpSpPr>
          <a:xfrm rot="6134267">
            <a:off x="-994984" y="2643640"/>
            <a:ext cx="3299986" cy="668197"/>
            <a:chOff x="6604155" y="376691"/>
            <a:chExt cx="3299986" cy="668197"/>
          </a:xfrm>
        </p:grpSpPr>
        <p:grpSp>
          <p:nvGrpSpPr>
            <p:cNvPr id="126" name="组合 125"/>
            <p:cNvGrpSpPr/>
            <p:nvPr/>
          </p:nvGrpSpPr>
          <p:grpSpPr>
            <a:xfrm>
              <a:off x="7098310" y="837594"/>
              <a:ext cx="207294" cy="207294"/>
              <a:chOff x="3765599" y="622300"/>
              <a:chExt cx="1134533" cy="1134533"/>
            </a:xfrm>
            <a:solidFill>
              <a:srgbClr val="FF8300"/>
            </a:solidFill>
          </p:grpSpPr>
          <p:sp>
            <p:nvSpPr>
              <p:cNvPr id="136" name="圆角矩形 135"/>
              <p:cNvSpPr/>
              <p:nvPr/>
            </p:nvSpPr>
            <p:spPr>
              <a:xfrm>
                <a:off x="4144531" y="622300"/>
                <a:ext cx="376669" cy="113453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圆角矩形 136"/>
              <p:cNvSpPr/>
              <p:nvPr/>
            </p:nvSpPr>
            <p:spPr>
              <a:xfrm rot="5400000">
                <a:off x="4144531" y="622300"/>
                <a:ext cx="376669" cy="113453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7" name="椭圆 126"/>
            <p:cNvSpPr/>
            <p:nvPr/>
          </p:nvSpPr>
          <p:spPr>
            <a:xfrm>
              <a:off x="6604155" y="837594"/>
              <a:ext cx="65133" cy="68561"/>
            </a:xfrm>
            <a:prstGeom prst="ellipse">
              <a:avLst/>
            </a:prstGeom>
            <a:solidFill>
              <a:srgbClr val="FEDF1F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8" name="直接连接符 127"/>
            <p:cNvCxnSpPr/>
            <p:nvPr/>
          </p:nvCxnSpPr>
          <p:spPr>
            <a:xfrm>
              <a:off x="8370942" y="837594"/>
              <a:ext cx="0" cy="2549"/>
            </a:xfrm>
            <a:prstGeom prst="line">
              <a:avLst/>
            </a:prstGeom>
            <a:ln w="76200" cap="rnd">
              <a:solidFill>
                <a:srgbClr val="FDE4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组合 128"/>
            <p:cNvGrpSpPr/>
            <p:nvPr/>
          </p:nvGrpSpPr>
          <p:grpSpPr>
            <a:xfrm>
              <a:off x="9795640" y="837594"/>
              <a:ext cx="108501" cy="108501"/>
              <a:chOff x="6388327" y="3617686"/>
              <a:chExt cx="135164" cy="135164"/>
            </a:xfrm>
          </p:grpSpPr>
          <p:cxnSp>
            <p:nvCxnSpPr>
              <p:cNvPr id="132" name="直接连接符 131"/>
              <p:cNvCxnSpPr/>
              <p:nvPr/>
            </p:nvCxnSpPr>
            <p:spPr>
              <a:xfrm rot="16200000">
                <a:off x="6399059" y="3674536"/>
                <a:ext cx="0" cy="21464"/>
              </a:xfrm>
              <a:prstGeom prst="line">
                <a:avLst/>
              </a:prstGeom>
              <a:ln w="76200" cap="rnd">
                <a:solidFill>
                  <a:srgbClr val="48A1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>
                <a:off x="6455909" y="3617686"/>
                <a:ext cx="0" cy="21464"/>
              </a:xfrm>
              <a:prstGeom prst="line">
                <a:avLst/>
              </a:prstGeom>
              <a:ln w="76200" cap="rnd">
                <a:solidFill>
                  <a:srgbClr val="48A1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>
              <a:xfrm rot="5400000">
                <a:off x="6512759" y="3674536"/>
                <a:ext cx="0" cy="21464"/>
              </a:xfrm>
              <a:prstGeom prst="line">
                <a:avLst/>
              </a:prstGeom>
              <a:ln w="76200" cap="rnd">
                <a:solidFill>
                  <a:srgbClr val="48A1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 rot="10800000">
                <a:off x="6455909" y="3731386"/>
                <a:ext cx="0" cy="21464"/>
              </a:xfrm>
              <a:prstGeom prst="line">
                <a:avLst/>
              </a:prstGeom>
              <a:ln w="76200" cap="rnd">
                <a:solidFill>
                  <a:srgbClr val="48A1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0" name="椭圆 129"/>
            <p:cNvSpPr/>
            <p:nvPr/>
          </p:nvSpPr>
          <p:spPr>
            <a:xfrm flipV="1">
              <a:off x="9155983" y="975224"/>
              <a:ext cx="61169" cy="64389"/>
            </a:xfrm>
            <a:prstGeom prst="ellipse">
              <a:avLst/>
            </a:prstGeom>
            <a:solidFill>
              <a:srgbClr val="FEDF1F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9702221" y="376691"/>
              <a:ext cx="134670" cy="134670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8" name="组合 137"/>
          <p:cNvGrpSpPr/>
          <p:nvPr/>
        </p:nvGrpSpPr>
        <p:grpSpPr>
          <a:xfrm rot="19973324">
            <a:off x="1927390" y="824443"/>
            <a:ext cx="3063710" cy="1355908"/>
            <a:chOff x="3111423" y="332952"/>
            <a:chExt cx="3063710" cy="1355908"/>
          </a:xfrm>
        </p:grpSpPr>
        <p:sp>
          <p:nvSpPr>
            <p:cNvPr id="139" name="椭圆 138"/>
            <p:cNvSpPr/>
            <p:nvPr/>
          </p:nvSpPr>
          <p:spPr>
            <a:xfrm>
              <a:off x="5362701" y="837594"/>
              <a:ext cx="275259" cy="275259"/>
            </a:xfrm>
            <a:prstGeom prst="ellipse">
              <a:avLst/>
            </a:prstGeom>
            <a:noFill/>
            <a:ln w="57150">
              <a:solidFill>
                <a:srgbClr val="48BE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4788403" y="837594"/>
              <a:ext cx="145275" cy="152922"/>
            </a:xfrm>
            <a:prstGeom prst="ellipse">
              <a:avLst/>
            </a:prstGeom>
            <a:noFill/>
            <a:ln w="47625">
              <a:solidFill>
                <a:srgbClr val="48BE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6066983" y="837594"/>
              <a:ext cx="108150" cy="113842"/>
            </a:xfrm>
            <a:prstGeom prst="ellipse">
              <a:avLst/>
            </a:prstGeom>
            <a:solidFill>
              <a:srgbClr val="47BEFE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2" name="组合 141"/>
            <p:cNvGrpSpPr/>
            <p:nvPr/>
          </p:nvGrpSpPr>
          <p:grpSpPr>
            <a:xfrm>
              <a:off x="3266289" y="930803"/>
              <a:ext cx="251975" cy="251975"/>
              <a:chOff x="6573135" y="2487386"/>
              <a:chExt cx="406898" cy="406898"/>
            </a:xfrm>
          </p:grpSpPr>
          <p:cxnSp>
            <p:nvCxnSpPr>
              <p:cNvPr id="150" name="直接连接符 149"/>
              <p:cNvCxnSpPr/>
              <p:nvPr/>
            </p:nvCxnSpPr>
            <p:spPr>
              <a:xfrm rot="16200000">
                <a:off x="6624184" y="2639786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 rot="13500000">
                <a:off x="6668821" y="2747549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/>
              <p:nvPr/>
            </p:nvCxnSpPr>
            <p:spPr>
              <a:xfrm rot="10800000">
                <a:off x="6776584" y="2792186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/>
              <p:nvPr/>
            </p:nvCxnSpPr>
            <p:spPr>
              <a:xfrm rot="8100000">
                <a:off x="6884347" y="2747549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 rot="5400000">
                <a:off x="6928984" y="2639786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 rot="2700000">
                <a:off x="6884347" y="2532023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>
                <a:off x="6776584" y="2487386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/>
              <p:cNvCxnSpPr/>
              <p:nvPr/>
            </p:nvCxnSpPr>
            <p:spPr>
              <a:xfrm rot="18900000">
                <a:off x="6668821" y="2532023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组合 142"/>
            <p:cNvGrpSpPr/>
            <p:nvPr/>
          </p:nvGrpSpPr>
          <p:grpSpPr>
            <a:xfrm>
              <a:off x="4903388" y="930803"/>
              <a:ext cx="207294" cy="207294"/>
              <a:chOff x="3765599" y="622300"/>
              <a:chExt cx="1134533" cy="1134533"/>
            </a:xfrm>
            <a:solidFill>
              <a:srgbClr val="FFFF00"/>
            </a:solidFill>
          </p:grpSpPr>
          <p:sp>
            <p:nvSpPr>
              <p:cNvPr id="148" name="圆角矩形 147"/>
              <p:cNvSpPr/>
              <p:nvPr/>
            </p:nvSpPr>
            <p:spPr>
              <a:xfrm>
                <a:off x="4144531" y="622300"/>
                <a:ext cx="376669" cy="113453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圆角矩形 148"/>
              <p:cNvSpPr/>
              <p:nvPr/>
            </p:nvSpPr>
            <p:spPr>
              <a:xfrm rot="5400000">
                <a:off x="4144531" y="622300"/>
                <a:ext cx="376669" cy="113453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4" name="椭圆 143"/>
            <p:cNvSpPr/>
            <p:nvPr/>
          </p:nvSpPr>
          <p:spPr>
            <a:xfrm flipV="1">
              <a:off x="3111423" y="332952"/>
              <a:ext cx="61169" cy="64389"/>
            </a:xfrm>
            <a:prstGeom prst="ellipse">
              <a:avLst/>
            </a:prstGeom>
            <a:solidFill>
              <a:srgbClr val="FEDF1F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>
              <a:off x="5013768" y="419609"/>
              <a:ext cx="101692" cy="107045"/>
            </a:xfrm>
            <a:prstGeom prst="ellipse">
              <a:avLst/>
            </a:prstGeom>
            <a:solidFill>
              <a:srgbClr val="FF8504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>
              <a:off x="3239874" y="1581815"/>
              <a:ext cx="101692" cy="107045"/>
            </a:xfrm>
            <a:prstGeom prst="ellipse">
              <a:avLst/>
            </a:prstGeom>
            <a:solidFill>
              <a:srgbClr val="FF8504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>
              <a:off x="5588623" y="468444"/>
              <a:ext cx="227838" cy="227838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44240" y="5487851"/>
            <a:ext cx="11264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康娃娃体W5(P)" panose="040B0500000000000000" pitchFamily="82" charset="-122"/>
                <a:ea typeface="华康娃娃体W5(P)" panose="040B0500000000000000" pitchFamily="82" charset="-122"/>
              </a:rPr>
              <a:t>特点是：使用者可以不认识英文单词，也可以不会使用键盘。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BD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 33"/>
          <p:cNvSpPr/>
          <p:nvPr/>
        </p:nvSpPr>
        <p:spPr>
          <a:xfrm>
            <a:off x="4763386" y="1488558"/>
            <a:ext cx="6974957" cy="4997303"/>
          </a:xfrm>
          <a:custGeom>
            <a:avLst/>
            <a:gdLst>
              <a:gd name="connsiteX0" fmla="*/ 242404 w 6974957"/>
              <a:gd name="connsiteY0" fmla="*/ 0 h 4997303"/>
              <a:gd name="connsiteX1" fmla="*/ 6732553 w 6974957"/>
              <a:gd name="connsiteY1" fmla="*/ 0 h 4997303"/>
              <a:gd name="connsiteX2" fmla="*/ 6974957 w 6974957"/>
              <a:gd name="connsiteY2" fmla="*/ 242404 h 4997303"/>
              <a:gd name="connsiteX3" fmla="*/ 6974957 w 6974957"/>
              <a:gd name="connsiteY3" fmla="*/ 4925019 h 4997303"/>
              <a:gd name="connsiteX4" fmla="*/ 6970032 w 6974957"/>
              <a:gd name="connsiteY4" fmla="*/ 4973872 h 4997303"/>
              <a:gd name="connsiteX5" fmla="*/ 6962759 w 6974957"/>
              <a:gd name="connsiteY5" fmla="*/ 4997303 h 4997303"/>
              <a:gd name="connsiteX6" fmla="*/ 12199 w 6974957"/>
              <a:gd name="connsiteY6" fmla="*/ 4997303 h 4997303"/>
              <a:gd name="connsiteX7" fmla="*/ 4925 w 6974957"/>
              <a:gd name="connsiteY7" fmla="*/ 4973872 h 4997303"/>
              <a:gd name="connsiteX8" fmla="*/ 0 w 6974957"/>
              <a:gd name="connsiteY8" fmla="*/ 4925019 h 4997303"/>
              <a:gd name="connsiteX9" fmla="*/ 0 w 6974957"/>
              <a:gd name="connsiteY9" fmla="*/ 242404 h 4997303"/>
              <a:gd name="connsiteX10" fmla="*/ 242404 w 6974957"/>
              <a:gd name="connsiteY10" fmla="*/ 0 h 499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74957" h="4997303">
                <a:moveTo>
                  <a:pt x="242404" y="0"/>
                </a:moveTo>
                <a:lnTo>
                  <a:pt x="6732553" y="0"/>
                </a:lnTo>
                <a:cubicBezTo>
                  <a:pt x="6866429" y="0"/>
                  <a:pt x="6974957" y="108528"/>
                  <a:pt x="6974957" y="242404"/>
                </a:cubicBezTo>
                <a:lnTo>
                  <a:pt x="6974957" y="4925019"/>
                </a:lnTo>
                <a:cubicBezTo>
                  <a:pt x="6974957" y="4941754"/>
                  <a:pt x="6973261" y="4958092"/>
                  <a:pt x="6970032" y="4973872"/>
                </a:cubicBezTo>
                <a:lnTo>
                  <a:pt x="6962759" y="4997303"/>
                </a:lnTo>
                <a:lnTo>
                  <a:pt x="12199" y="4997303"/>
                </a:lnTo>
                <a:lnTo>
                  <a:pt x="4925" y="4973872"/>
                </a:lnTo>
                <a:cubicBezTo>
                  <a:pt x="1696" y="4958092"/>
                  <a:pt x="0" y="4941754"/>
                  <a:pt x="0" y="4925019"/>
                </a:cubicBezTo>
                <a:lnTo>
                  <a:pt x="0" y="242404"/>
                </a:lnTo>
                <a:cubicBezTo>
                  <a:pt x="0" y="108528"/>
                  <a:pt x="108528" y="0"/>
                  <a:pt x="2424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4307516" y="6435356"/>
            <a:ext cx="7884484" cy="25119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4383314" y="6452141"/>
            <a:ext cx="4800085" cy="0"/>
          </a:xfrm>
          <a:prstGeom prst="line">
            <a:avLst/>
          </a:prstGeom>
          <a:noFill/>
          <a:ln w="1016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9529494" y="6452141"/>
            <a:ext cx="178523" cy="0"/>
          </a:xfrm>
          <a:prstGeom prst="line">
            <a:avLst/>
          </a:prstGeom>
          <a:noFill/>
          <a:ln w="1016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10038218" y="6452141"/>
            <a:ext cx="1936067" cy="0"/>
          </a:xfrm>
          <a:prstGeom prst="line">
            <a:avLst/>
          </a:prstGeom>
          <a:noFill/>
          <a:ln w="1016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组合 42"/>
          <p:cNvGrpSpPr/>
          <p:nvPr/>
        </p:nvGrpSpPr>
        <p:grpSpPr>
          <a:xfrm>
            <a:off x="4705737" y="1438849"/>
            <a:ext cx="7024171" cy="5005494"/>
            <a:chOff x="4705737" y="1250164"/>
            <a:chExt cx="7024171" cy="5005494"/>
          </a:xfrm>
        </p:grpSpPr>
        <p:grpSp>
          <p:nvGrpSpPr>
            <p:cNvPr id="39" name="组合 38"/>
            <p:cNvGrpSpPr/>
            <p:nvPr/>
          </p:nvGrpSpPr>
          <p:grpSpPr>
            <a:xfrm>
              <a:off x="5134263" y="1766020"/>
              <a:ext cx="6167120" cy="4489638"/>
              <a:chOff x="5134263" y="1766020"/>
              <a:chExt cx="6167120" cy="4489638"/>
            </a:xfrm>
          </p:grpSpPr>
          <p:cxnSp>
            <p:nvCxnSpPr>
              <p:cNvPr id="22" name="直接连接符 21"/>
              <p:cNvCxnSpPr/>
              <p:nvPr/>
            </p:nvCxnSpPr>
            <p:spPr>
              <a:xfrm>
                <a:off x="9814123" y="1766020"/>
                <a:ext cx="1487260" cy="0"/>
              </a:xfrm>
              <a:prstGeom prst="line">
                <a:avLst/>
              </a:prstGeom>
              <a:noFill/>
              <a:ln w="952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11301383" y="1770743"/>
                <a:ext cx="0" cy="4484915"/>
              </a:xfrm>
              <a:prstGeom prst="line">
                <a:avLst/>
              </a:prstGeom>
              <a:noFill/>
              <a:ln w="952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5134263" y="1770743"/>
                <a:ext cx="0" cy="4441372"/>
              </a:xfrm>
              <a:prstGeom prst="line">
                <a:avLst/>
              </a:prstGeom>
              <a:noFill/>
              <a:ln w="952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5152571" y="1766024"/>
                <a:ext cx="4664574" cy="0"/>
              </a:xfrm>
              <a:prstGeom prst="line">
                <a:avLst/>
              </a:prstGeom>
              <a:noFill/>
              <a:ln w="952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" name="椭圆 6"/>
            <p:cNvSpPr/>
            <p:nvPr/>
          </p:nvSpPr>
          <p:spPr>
            <a:xfrm flipV="1">
              <a:off x="8093723" y="1391911"/>
              <a:ext cx="248201" cy="248201"/>
            </a:xfrm>
            <a:prstGeom prst="ellipse">
              <a:avLst/>
            </a:prstGeom>
            <a:noFill/>
            <a:ln w="4762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endCxn id="19" idx="0"/>
            </p:cNvCxnSpPr>
            <p:nvPr/>
          </p:nvCxnSpPr>
          <p:spPr>
            <a:xfrm flipV="1">
              <a:off x="11117718" y="1251634"/>
              <a:ext cx="237758" cy="1"/>
            </a:xfrm>
            <a:prstGeom prst="line">
              <a:avLst/>
            </a:prstGeom>
            <a:noFill/>
            <a:ln w="101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591671" y="1250180"/>
              <a:ext cx="328439" cy="0"/>
            </a:xfrm>
            <a:prstGeom prst="line">
              <a:avLst/>
            </a:prstGeom>
            <a:noFill/>
            <a:ln w="101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 12"/>
            <p:cNvCxnSpPr>
              <a:endCxn id="17" idx="0"/>
            </p:cNvCxnSpPr>
            <p:nvPr/>
          </p:nvCxnSpPr>
          <p:spPr>
            <a:xfrm flipV="1">
              <a:off x="4706270" y="1624596"/>
              <a:ext cx="920" cy="261450"/>
            </a:xfrm>
            <a:prstGeom prst="line">
              <a:avLst/>
            </a:prstGeom>
            <a:noFill/>
            <a:ln w="101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>
              <a:stCxn id="17" idx="2"/>
            </p:cNvCxnSpPr>
            <p:nvPr/>
          </p:nvCxnSpPr>
          <p:spPr>
            <a:xfrm>
              <a:off x="5051966" y="1250180"/>
              <a:ext cx="5360358" cy="0"/>
            </a:xfrm>
            <a:prstGeom prst="line">
              <a:avLst/>
            </a:prstGeom>
            <a:noFill/>
            <a:ln w="101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4706272" y="2101948"/>
              <a:ext cx="0" cy="469174"/>
            </a:xfrm>
            <a:prstGeom prst="line">
              <a:avLst/>
            </a:prstGeom>
            <a:noFill/>
            <a:ln w="101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4706272" y="3607442"/>
              <a:ext cx="0" cy="2633701"/>
            </a:xfrm>
            <a:prstGeom prst="line">
              <a:avLst/>
            </a:prstGeom>
            <a:noFill/>
            <a:ln w="101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弧形 16"/>
            <p:cNvSpPr/>
            <p:nvPr/>
          </p:nvSpPr>
          <p:spPr>
            <a:xfrm rot="10800000">
              <a:off x="4705737" y="1250164"/>
              <a:ext cx="685800" cy="685800"/>
            </a:xfrm>
            <a:prstGeom prst="arc">
              <a:avLst>
                <a:gd name="adj1" fmla="val 21283430"/>
                <a:gd name="adj2" fmla="val 5433375"/>
              </a:avLst>
            </a:prstGeom>
            <a:noFill/>
            <a:ln w="101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/>
            <p:cNvCxnSpPr>
              <a:stCxn id="19" idx="2"/>
            </p:cNvCxnSpPr>
            <p:nvPr/>
          </p:nvCxnSpPr>
          <p:spPr>
            <a:xfrm>
              <a:off x="11729892" y="1596409"/>
              <a:ext cx="0" cy="4586676"/>
            </a:xfrm>
            <a:prstGeom prst="line">
              <a:avLst/>
            </a:prstGeom>
            <a:noFill/>
            <a:ln w="101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9" name="弧形 18"/>
            <p:cNvSpPr/>
            <p:nvPr/>
          </p:nvSpPr>
          <p:spPr>
            <a:xfrm rot="16200000">
              <a:off x="11044108" y="1250180"/>
              <a:ext cx="685800" cy="685800"/>
            </a:xfrm>
            <a:prstGeom prst="arc">
              <a:avLst>
                <a:gd name="adj1" fmla="val 21283430"/>
                <a:gd name="adj2" fmla="val 5433375"/>
              </a:avLst>
            </a:prstGeom>
            <a:noFill/>
            <a:ln w="101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 flipV="1">
              <a:off x="4706272" y="2810608"/>
              <a:ext cx="0" cy="171994"/>
            </a:xfrm>
            <a:prstGeom prst="line">
              <a:avLst/>
            </a:prstGeom>
            <a:noFill/>
            <a:ln w="101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4706272" y="3206848"/>
              <a:ext cx="0" cy="171994"/>
            </a:xfrm>
            <a:prstGeom prst="line">
              <a:avLst/>
            </a:prstGeom>
            <a:noFill/>
            <a:ln w="101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6" name="直接连接符 25"/>
          <p:cNvCxnSpPr/>
          <p:nvPr/>
        </p:nvCxnSpPr>
        <p:spPr>
          <a:xfrm>
            <a:off x="5050971" y="6693441"/>
            <a:ext cx="5504028" cy="0"/>
          </a:xfrm>
          <a:prstGeom prst="line">
            <a:avLst/>
          </a:prstGeom>
          <a:noFill/>
          <a:ln w="1016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0844487" y="6693441"/>
            <a:ext cx="1056712" cy="0"/>
          </a:xfrm>
          <a:prstGeom prst="line">
            <a:avLst/>
          </a:prstGeom>
          <a:noFill/>
          <a:ln w="1016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5" name="组合 44"/>
          <p:cNvGrpSpPr/>
          <p:nvPr/>
        </p:nvGrpSpPr>
        <p:grpSpPr>
          <a:xfrm>
            <a:off x="717884" y="1846435"/>
            <a:ext cx="3410191" cy="1107996"/>
            <a:chOff x="7827218" y="668701"/>
            <a:chExt cx="3410191" cy="1107996"/>
          </a:xfrm>
        </p:grpSpPr>
        <p:sp>
          <p:nvSpPr>
            <p:cNvPr id="46" name="文本框 45"/>
            <p:cNvSpPr txBox="1"/>
            <p:nvPr/>
          </p:nvSpPr>
          <p:spPr>
            <a:xfrm>
              <a:off x="7827218" y="668701"/>
              <a:ext cx="341019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 smtClean="0">
                  <a:solidFill>
                    <a:schemeClr val="bg1"/>
                  </a:solidFill>
                  <a:latin typeface="华康娃娃体W5(P)" panose="040B0500000000000000" pitchFamily="82" charset="-122"/>
                  <a:ea typeface="华康娃娃体W5(P)" panose="040B0500000000000000" pitchFamily="82" charset="-122"/>
                </a:rPr>
                <a:t>主界面</a:t>
              </a:r>
              <a:endParaRPr lang="zh-CN" altLang="en-US" sz="6600" dirty="0">
                <a:solidFill>
                  <a:schemeClr val="bg1"/>
                </a:solidFill>
                <a:latin typeface="华康娃娃体W5(P)" panose="040B0500000000000000" pitchFamily="82" charset="-122"/>
                <a:ea typeface="华康娃娃体W5(P)" panose="040B0500000000000000" pitchFamily="82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7967895" y="1747018"/>
              <a:ext cx="649968" cy="0"/>
            </a:xfrm>
            <a:prstGeom prst="line">
              <a:avLst/>
            </a:prstGeom>
            <a:noFill/>
            <a:ln w="95250" cap="rnd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直接连接符 37"/>
          <p:cNvCxnSpPr/>
          <p:nvPr/>
        </p:nvCxnSpPr>
        <p:spPr>
          <a:xfrm rot="16200000">
            <a:off x="4049437" y="2553277"/>
            <a:ext cx="649968" cy="0"/>
          </a:xfrm>
          <a:prstGeom prst="line">
            <a:avLst/>
          </a:prstGeom>
          <a:noFill/>
          <a:ln w="95250" cap="rnd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连接符 39"/>
          <p:cNvCxnSpPr/>
          <p:nvPr/>
        </p:nvCxnSpPr>
        <p:spPr>
          <a:xfrm rot="16200000">
            <a:off x="4229756" y="1820508"/>
            <a:ext cx="289329" cy="0"/>
          </a:xfrm>
          <a:prstGeom prst="line">
            <a:avLst/>
          </a:prstGeom>
          <a:noFill/>
          <a:ln w="95250" cap="rnd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11994421" y="5562043"/>
            <a:ext cx="0" cy="305357"/>
          </a:xfrm>
          <a:prstGeom prst="line">
            <a:avLst/>
          </a:prstGeom>
          <a:noFill/>
          <a:ln w="95250" cap="rnd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11994421" y="4857750"/>
            <a:ext cx="0" cy="516061"/>
          </a:xfrm>
          <a:prstGeom prst="line">
            <a:avLst/>
          </a:prstGeom>
          <a:noFill/>
          <a:ln w="95250" cap="rnd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1" name="组合 50"/>
          <p:cNvGrpSpPr/>
          <p:nvPr/>
        </p:nvGrpSpPr>
        <p:grpSpPr>
          <a:xfrm rot="17022484">
            <a:off x="3164258" y="-222106"/>
            <a:ext cx="962414" cy="2251524"/>
            <a:chOff x="2764208" y="330343"/>
            <a:chExt cx="962414" cy="2251524"/>
          </a:xfrm>
        </p:grpSpPr>
        <p:sp>
          <p:nvSpPr>
            <p:cNvPr id="52" name="椭圆 51"/>
            <p:cNvSpPr/>
            <p:nvPr/>
          </p:nvSpPr>
          <p:spPr>
            <a:xfrm rot="21476847">
              <a:off x="3267628" y="1048812"/>
              <a:ext cx="109358" cy="115115"/>
            </a:xfrm>
            <a:prstGeom prst="ellipse">
              <a:avLst/>
            </a:prstGeom>
            <a:noFill/>
            <a:ln w="47625">
              <a:solidFill>
                <a:srgbClr val="48BE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/>
            <p:cNvGrpSpPr/>
            <p:nvPr/>
          </p:nvGrpSpPr>
          <p:grpSpPr>
            <a:xfrm rot="21476847">
              <a:off x="3536943" y="2392188"/>
              <a:ext cx="189679" cy="189679"/>
              <a:chOff x="6573135" y="2487386"/>
              <a:chExt cx="406898" cy="406898"/>
            </a:xfrm>
          </p:grpSpPr>
          <p:cxnSp>
            <p:nvCxnSpPr>
              <p:cNvPr id="56" name="直接连接符 55"/>
              <p:cNvCxnSpPr/>
              <p:nvPr/>
            </p:nvCxnSpPr>
            <p:spPr>
              <a:xfrm rot="16200000">
                <a:off x="6624184" y="2639786"/>
                <a:ext cx="0" cy="102098"/>
              </a:xfrm>
              <a:prstGeom prst="line">
                <a:avLst/>
              </a:prstGeom>
              <a:ln w="412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rot="13500000">
                <a:off x="6668821" y="2747549"/>
                <a:ext cx="0" cy="102098"/>
              </a:xfrm>
              <a:prstGeom prst="line">
                <a:avLst/>
              </a:prstGeom>
              <a:ln w="412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rot="10800000">
                <a:off x="6776584" y="2792186"/>
                <a:ext cx="0" cy="102098"/>
              </a:xfrm>
              <a:prstGeom prst="line">
                <a:avLst/>
              </a:prstGeom>
              <a:ln w="412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rot="8100000">
                <a:off x="6884347" y="2747549"/>
                <a:ext cx="0" cy="102098"/>
              </a:xfrm>
              <a:prstGeom prst="line">
                <a:avLst/>
              </a:prstGeom>
              <a:ln w="412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rot="5400000">
                <a:off x="6928984" y="2639786"/>
                <a:ext cx="0" cy="102098"/>
              </a:xfrm>
              <a:prstGeom prst="line">
                <a:avLst/>
              </a:prstGeom>
              <a:ln w="412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rot="2700000">
                <a:off x="6884347" y="2532023"/>
                <a:ext cx="0" cy="102098"/>
              </a:xfrm>
              <a:prstGeom prst="line">
                <a:avLst/>
              </a:prstGeom>
              <a:ln w="412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>
                <a:off x="6776584" y="2487386"/>
                <a:ext cx="0" cy="102098"/>
              </a:xfrm>
              <a:prstGeom prst="line">
                <a:avLst/>
              </a:prstGeom>
              <a:ln w="412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rot="18900000">
                <a:off x="6668821" y="2532023"/>
                <a:ext cx="0" cy="102098"/>
              </a:xfrm>
              <a:prstGeom prst="line">
                <a:avLst/>
              </a:prstGeom>
              <a:ln w="412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椭圆 53"/>
            <p:cNvSpPr/>
            <p:nvPr/>
          </p:nvSpPr>
          <p:spPr>
            <a:xfrm rot="21476847" flipV="1">
              <a:off x="3475507" y="1261229"/>
              <a:ext cx="46046" cy="48470"/>
            </a:xfrm>
            <a:prstGeom prst="ellipse">
              <a:avLst/>
            </a:prstGeom>
            <a:solidFill>
              <a:srgbClr val="FEDF1F"/>
            </a:solidFill>
            <a:ln w="476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rot="21476847">
              <a:off x="2764208" y="330343"/>
              <a:ext cx="337023" cy="33702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 rot="3716914">
            <a:off x="1364609" y="1127099"/>
            <a:ext cx="334769" cy="334769"/>
            <a:chOff x="3765599" y="622300"/>
            <a:chExt cx="1134533" cy="1134533"/>
          </a:xfrm>
          <a:solidFill>
            <a:srgbClr val="FFFF00"/>
          </a:solidFill>
        </p:grpSpPr>
        <p:sp>
          <p:nvSpPr>
            <p:cNvPr id="65" name="圆角矩形 64"/>
            <p:cNvSpPr/>
            <p:nvPr/>
          </p:nvSpPr>
          <p:spPr>
            <a:xfrm>
              <a:off x="4144531" y="622300"/>
              <a:ext cx="376669" cy="113453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圆角矩形 65"/>
            <p:cNvSpPr/>
            <p:nvPr/>
          </p:nvSpPr>
          <p:spPr>
            <a:xfrm rot="5400000">
              <a:off x="4144531" y="622300"/>
              <a:ext cx="376669" cy="113453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 rot="14052846">
            <a:off x="5443197" y="-1745022"/>
            <a:ext cx="3452905" cy="2310729"/>
            <a:chOff x="7266354" y="1238329"/>
            <a:chExt cx="4303510" cy="2879965"/>
          </a:xfrm>
        </p:grpSpPr>
        <p:sp>
          <p:nvSpPr>
            <p:cNvPr id="68" name="椭圆 67"/>
            <p:cNvSpPr/>
            <p:nvPr/>
          </p:nvSpPr>
          <p:spPr>
            <a:xfrm rot="20942295">
              <a:off x="8674028" y="1256298"/>
              <a:ext cx="275259" cy="275259"/>
            </a:xfrm>
            <a:prstGeom prst="ellipse">
              <a:avLst/>
            </a:prstGeom>
            <a:noFill/>
            <a:ln w="57150">
              <a:solidFill>
                <a:srgbClr val="48BE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rot="20942295">
              <a:off x="10681037" y="2102878"/>
              <a:ext cx="145275" cy="152922"/>
            </a:xfrm>
            <a:prstGeom prst="ellipse">
              <a:avLst/>
            </a:prstGeom>
            <a:noFill/>
            <a:ln w="47625">
              <a:solidFill>
                <a:srgbClr val="48BE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rot="20942295">
              <a:off x="8875387" y="1625512"/>
              <a:ext cx="108150" cy="113842"/>
            </a:xfrm>
            <a:prstGeom prst="ellipse">
              <a:avLst/>
            </a:prstGeom>
            <a:solidFill>
              <a:srgbClr val="47BEFE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1" name="组合 70"/>
            <p:cNvGrpSpPr/>
            <p:nvPr/>
          </p:nvGrpSpPr>
          <p:grpSpPr>
            <a:xfrm rot="20942295">
              <a:off x="11317889" y="3801662"/>
              <a:ext cx="251975" cy="251975"/>
              <a:chOff x="6573135" y="2487386"/>
              <a:chExt cx="406898" cy="406898"/>
            </a:xfrm>
          </p:grpSpPr>
          <p:cxnSp>
            <p:nvCxnSpPr>
              <p:cNvPr id="81" name="直接连接符 80"/>
              <p:cNvCxnSpPr/>
              <p:nvPr/>
            </p:nvCxnSpPr>
            <p:spPr>
              <a:xfrm rot="16200000">
                <a:off x="6624184" y="2639786"/>
                <a:ext cx="0" cy="102098"/>
              </a:xfrm>
              <a:prstGeom prst="line">
                <a:avLst/>
              </a:prstGeom>
              <a:ln w="412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rot="13500000">
                <a:off x="6668821" y="2747549"/>
                <a:ext cx="0" cy="102098"/>
              </a:xfrm>
              <a:prstGeom prst="line">
                <a:avLst/>
              </a:prstGeom>
              <a:ln w="412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 rot="10800000">
                <a:off x="6776584" y="2792186"/>
                <a:ext cx="0" cy="102098"/>
              </a:xfrm>
              <a:prstGeom prst="line">
                <a:avLst/>
              </a:prstGeom>
              <a:ln w="412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rot="8100000">
                <a:off x="6884347" y="2747549"/>
                <a:ext cx="0" cy="102098"/>
              </a:xfrm>
              <a:prstGeom prst="line">
                <a:avLst/>
              </a:prstGeom>
              <a:ln w="412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 rot="5400000">
                <a:off x="6928984" y="2639786"/>
                <a:ext cx="0" cy="102098"/>
              </a:xfrm>
              <a:prstGeom prst="line">
                <a:avLst/>
              </a:prstGeom>
              <a:ln w="412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 rot="2700000">
                <a:off x="6884347" y="2532023"/>
                <a:ext cx="0" cy="102098"/>
              </a:xfrm>
              <a:prstGeom prst="line">
                <a:avLst/>
              </a:prstGeom>
              <a:ln w="412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6776584" y="2487386"/>
                <a:ext cx="0" cy="102098"/>
              </a:xfrm>
              <a:prstGeom prst="line">
                <a:avLst/>
              </a:prstGeom>
              <a:ln w="412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 rot="18900000">
                <a:off x="6668821" y="2532023"/>
                <a:ext cx="0" cy="102098"/>
              </a:xfrm>
              <a:prstGeom prst="line">
                <a:avLst/>
              </a:prstGeom>
              <a:ln w="412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组合 71"/>
            <p:cNvGrpSpPr/>
            <p:nvPr/>
          </p:nvGrpSpPr>
          <p:grpSpPr>
            <a:xfrm rot="20942295">
              <a:off x="7758728" y="2499503"/>
              <a:ext cx="207294" cy="207294"/>
              <a:chOff x="3765599" y="622300"/>
              <a:chExt cx="1134533" cy="1134533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79" name="圆角矩形 78"/>
              <p:cNvSpPr/>
              <p:nvPr/>
            </p:nvSpPr>
            <p:spPr>
              <a:xfrm>
                <a:off x="4144531" y="622300"/>
                <a:ext cx="376669" cy="113453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圆角矩形 79"/>
              <p:cNvSpPr/>
              <p:nvPr/>
            </p:nvSpPr>
            <p:spPr>
              <a:xfrm rot="5400000">
                <a:off x="4144531" y="622300"/>
                <a:ext cx="376669" cy="113453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3" name="椭圆 72"/>
            <p:cNvSpPr/>
            <p:nvPr/>
          </p:nvSpPr>
          <p:spPr>
            <a:xfrm rot="20942295" flipV="1">
              <a:off x="10991211" y="2345934"/>
              <a:ext cx="61169" cy="64389"/>
            </a:xfrm>
            <a:prstGeom prst="ellipse">
              <a:avLst/>
            </a:prstGeom>
            <a:solidFill>
              <a:srgbClr val="FEDF1F"/>
            </a:solidFill>
            <a:ln w="476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rot="20942295">
              <a:off x="7894670" y="1835202"/>
              <a:ext cx="101692" cy="107045"/>
            </a:xfrm>
            <a:prstGeom prst="ellipse">
              <a:avLst/>
            </a:prstGeom>
            <a:solidFill>
              <a:srgbClr val="C00000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rot="20942295">
              <a:off x="9893537" y="1238329"/>
              <a:ext cx="447711" cy="447711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6" name="组合 75"/>
            <p:cNvGrpSpPr/>
            <p:nvPr/>
          </p:nvGrpSpPr>
          <p:grpSpPr>
            <a:xfrm rot="3182362">
              <a:off x="7266354" y="3911000"/>
              <a:ext cx="207294" cy="207294"/>
              <a:chOff x="3765599" y="622300"/>
              <a:chExt cx="1134533" cy="1134533"/>
            </a:xfrm>
            <a:solidFill>
              <a:srgbClr val="FFFF00"/>
            </a:solidFill>
          </p:grpSpPr>
          <p:sp>
            <p:nvSpPr>
              <p:cNvPr id="77" name="圆角矩形 76"/>
              <p:cNvSpPr/>
              <p:nvPr/>
            </p:nvSpPr>
            <p:spPr>
              <a:xfrm>
                <a:off x="4144531" y="622300"/>
                <a:ext cx="376669" cy="113453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圆角矩形 77"/>
              <p:cNvSpPr/>
              <p:nvPr/>
            </p:nvSpPr>
            <p:spPr>
              <a:xfrm rot="5400000">
                <a:off x="4144531" y="622300"/>
                <a:ext cx="376669" cy="113453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 rot="3716914">
            <a:off x="221609" y="517499"/>
            <a:ext cx="334769" cy="334769"/>
            <a:chOff x="3765599" y="622300"/>
            <a:chExt cx="1134533" cy="1134533"/>
          </a:xfrm>
          <a:solidFill>
            <a:srgbClr val="018CD9"/>
          </a:solidFill>
        </p:grpSpPr>
        <p:sp>
          <p:nvSpPr>
            <p:cNvPr id="90" name="圆角矩形 89"/>
            <p:cNvSpPr/>
            <p:nvPr/>
          </p:nvSpPr>
          <p:spPr>
            <a:xfrm>
              <a:off x="4144531" y="622300"/>
              <a:ext cx="376669" cy="113453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圆角矩形 90"/>
            <p:cNvSpPr/>
            <p:nvPr/>
          </p:nvSpPr>
          <p:spPr>
            <a:xfrm rot="5400000">
              <a:off x="4144531" y="622300"/>
              <a:ext cx="376669" cy="113453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 rot="8043510">
            <a:off x="10693621" y="-1155364"/>
            <a:ext cx="3452905" cy="2310729"/>
            <a:chOff x="7266354" y="1238329"/>
            <a:chExt cx="4303510" cy="2879965"/>
          </a:xfrm>
        </p:grpSpPr>
        <p:sp>
          <p:nvSpPr>
            <p:cNvPr id="93" name="椭圆 92"/>
            <p:cNvSpPr/>
            <p:nvPr/>
          </p:nvSpPr>
          <p:spPr>
            <a:xfrm rot="20942295">
              <a:off x="8674028" y="1256298"/>
              <a:ext cx="275259" cy="275259"/>
            </a:xfrm>
            <a:prstGeom prst="ellipse">
              <a:avLst/>
            </a:prstGeom>
            <a:noFill/>
            <a:ln w="57150">
              <a:solidFill>
                <a:srgbClr val="48BE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rot="20942295">
              <a:off x="10681037" y="2102878"/>
              <a:ext cx="145275" cy="152922"/>
            </a:xfrm>
            <a:prstGeom prst="ellipse">
              <a:avLst/>
            </a:prstGeom>
            <a:noFill/>
            <a:ln w="47625">
              <a:solidFill>
                <a:srgbClr val="48BE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rot="20942295">
              <a:off x="8875387" y="1625512"/>
              <a:ext cx="108150" cy="113842"/>
            </a:xfrm>
            <a:prstGeom prst="ellipse">
              <a:avLst/>
            </a:prstGeom>
            <a:solidFill>
              <a:srgbClr val="47BEFE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6" name="组合 95"/>
            <p:cNvGrpSpPr/>
            <p:nvPr/>
          </p:nvGrpSpPr>
          <p:grpSpPr>
            <a:xfrm rot="20942295">
              <a:off x="11317889" y="3801662"/>
              <a:ext cx="251975" cy="251975"/>
              <a:chOff x="6573135" y="2487386"/>
              <a:chExt cx="406898" cy="406898"/>
            </a:xfrm>
          </p:grpSpPr>
          <p:cxnSp>
            <p:nvCxnSpPr>
              <p:cNvPr id="106" name="直接连接符 105"/>
              <p:cNvCxnSpPr/>
              <p:nvPr/>
            </p:nvCxnSpPr>
            <p:spPr>
              <a:xfrm rot="16200000">
                <a:off x="6624184" y="2639786"/>
                <a:ext cx="0" cy="102098"/>
              </a:xfrm>
              <a:prstGeom prst="line">
                <a:avLst/>
              </a:prstGeom>
              <a:ln w="412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/>
            </p:nvCxnSpPr>
            <p:spPr>
              <a:xfrm rot="13500000">
                <a:off x="6668821" y="2747549"/>
                <a:ext cx="0" cy="102098"/>
              </a:xfrm>
              <a:prstGeom prst="line">
                <a:avLst/>
              </a:prstGeom>
              <a:ln w="412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>
              <a:xfrm rot="10800000">
                <a:off x="6776584" y="2792186"/>
                <a:ext cx="0" cy="102098"/>
              </a:xfrm>
              <a:prstGeom prst="line">
                <a:avLst/>
              </a:prstGeom>
              <a:ln w="412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/>
            </p:nvCxnSpPr>
            <p:spPr>
              <a:xfrm rot="8100000">
                <a:off x="6884347" y="2747549"/>
                <a:ext cx="0" cy="102098"/>
              </a:xfrm>
              <a:prstGeom prst="line">
                <a:avLst/>
              </a:prstGeom>
              <a:ln w="412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 rot="5400000">
                <a:off x="6928984" y="2639786"/>
                <a:ext cx="0" cy="102098"/>
              </a:xfrm>
              <a:prstGeom prst="line">
                <a:avLst/>
              </a:prstGeom>
              <a:ln w="412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 rot="2700000">
                <a:off x="6884347" y="2532023"/>
                <a:ext cx="0" cy="102098"/>
              </a:xfrm>
              <a:prstGeom prst="line">
                <a:avLst/>
              </a:prstGeom>
              <a:ln w="412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>
              <a:xfrm>
                <a:off x="6776584" y="2487386"/>
                <a:ext cx="0" cy="102098"/>
              </a:xfrm>
              <a:prstGeom prst="line">
                <a:avLst/>
              </a:prstGeom>
              <a:ln w="412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/>
            </p:nvCxnSpPr>
            <p:spPr>
              <a:xfrm rot="18900000">
                <a:off x="6668821" y="2532023"/>
                <a:ext cx="0" cy="102098"/>
              </a:xfrm>
              <a:prstGeom prst="line">
                <a:avLst/>
              </a:prstGeom>
              <a:ln w="412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组合 96"/>
            <p:cNvGrpSpPr/>
            <p:nvPr/>
          </p:nvGrpSpPr>
          <p:grpSpPr>
            <a:xfrm rot="20942295">
              <a:off x="7758728" y="2499503"/>
              <a:ext cx="207294" cy="207294"/>
              <a:chOff x="3765599" y="622300"/>
              <a:chExt cx="1134533" cy="1134533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04" name="圆角矩形 103"/>
              <p:cNvSpPr/>
              <p:nvPr/>
            </p:nvSpPr>
            <p:spPr>
              <a:xfrm>
                <a:off x="4144531" y="622300"/>
                <a:ext cx="376669" cy="113453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圆角矩形 104"/>
              <p:cNvSpPr/>
              <p:nvPr/>
            </p:nvSpPr>
            <p:spPr>
              <a:xfrm rot="5400000">
                <a:off x="4144531" y="622300"/>
                <a:ext cx="376669" cy="113453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8" name="椭圆 97"/>
            <p:cNvSpPr/>
            <p:nvPr/>
          </p:nvSpPr>
          <p:spPr>
            <a:xfrm rot="20942295" flipV="1">
              <a:off x="10991211" y="2345934"/>
              <a:ext cx="61169" cy="64389"/>
            </a:xfrm>
            <a:prstGeom prst="ellipse">
              <a:avLst/>
            </a:prstGeom>
            <a:solidFill>
              <a:srgbClr val="FEDF1F"/>
            </a:solidFill>
            <a:ln w="476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rot="20942295">
              <a:off x="7894670" y="1835202"/>
              <a:ext cx="101692" cy="107045"/>
            </a:xfrm>
            <a:prstGeom prst="ellipse">
              <a:avLst/>
            </a:prstGeom>
            <a:solidFill>
              <a:srgbClr val="C00000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rot="20942295">
              <a:off x="9893537" y="1238329"/>
              <a:ext cx="447711" cy="447711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1" name="组合 100"/>
            <p:cNvGrpSpPr/>
            <p:nvPr/>
          </p:nvGrpSpPr>
          <p:grpSpPr>
            <a:xfrm rot="3182362">
              <a:off x="7266354" y="3911000"/>
              <a:ext cx="207294" cy="207294"/>
              <a:chOff x="3765599" y="622300"/>
              <a:chExt cx="1134533" cy="1134533"/>
            </a:xfrm>
            <a:solidFill>
              <a:srgbClr val="FFFF00"/>
            </a:solidFill>
          </p:grpSpPr>
          <p:sp>
            <p:nvSpPr>
              <p:cNvPr id="102" name="圆角矩形 101"/>
              <p:cNvSpPr/>
              <p:nvPr/>
            </p:nvSpPr>
            <p:spPr>
              <a:xfrm>
                <a:off x="4144531" y="622300"/>
                <a:ext cx="376669" cy="113453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圆角矩形 102"/>
              <p:cNvSpPr/>
              <p:nvPr/>
            </p:nvSpPr>
            <p:spPr>
              <a:xfrm rot="5400000">
                <a:off x="4144531" y="622300"/>
                <a:ext cx="376669" cy="113453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9" name="图片占位符 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" r="2304"/>
          <a:stretch>
            <a:fillRect/>
          </a:stretch>
        </p:blipFill>
        <p:spPr>
          <a:xfrm>
            <a:off x="5157602" y="1984780"/>
            <a:ext cx="6118633" cy="4386990"/>
          </a:xfrm>
        </p:spPr>
      </p:pic>
    </p:spTree>
    <p:extLst>
      <p:ext uri="{BB962C8B-B14F-4D97-AF65-F5344CB8AC3E}">
        <p14:creationId xmlns:p14="http://schemas.microsoft.com/office/powerpoint/2010/main" val="3201539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BD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任意多边形 70"/>
          <p:cNvSpPr/>
          <p:nvPr/>
        </p:nvSpPr>
        <p:spPr>
          <a:xfrm>
            <a:off x="6675120" y="716280"/>
            <a:ext cx="5090160" cy="5715000"/>
          </a:xfrm>
          <a:custGeom>
            <a:avLst/>
            <a:gdLst>
              <a:gd name="connsiteX0" fmla="*/ 437347 w 5090160"/>
              <a:gd name="connsiteY0" fmla="*/ 0 h 5715000"/>
              <a:gd name="connsiteX1" fmla="*/ 4652813 w 5090160"/>
              <a:gd name="connsiteY1" fmla="*/ 0 h 5715000"/>
              <a:gd name="connsiteX2" fmla="*/ 5090160 w 5090160"/>
              <a:gd name="connsiteY2" fmla="*/ 437347 h 5715000"/>
              <a:gd name="connsiteX3" fmla="*/ 5090160 w 5090160"/>
              <a:gd name="connsiteY3" fmla="*/ 5715000 h 5715000"/>
              <a:gd name="connsiteX4" fmla="*/ 0 w 5090160"/>
              <a:gd name="connsiteY4" fmla="*/ 5715000 h 5715000"/>
              <a:gd name="connsiteX5" fmla="*/ 0 w 5090160"/>
              <a:gd name="connsiteY5" fmla="*/ 437347 h 5715000"/>
              <a:gd name="connsiteX6" fmla="*/ 437347 w 5090160"/>
              <a:gd name="connsiteY6" fmla="*/ 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90160" h="5715000">
                <a:moveTo>
                  <a:pt x="437347" y="0"/>
                </a:moveTo>
                <a:lnTo>
                  <a:pt x="4652813" y="0"/>
                </a:lnTo>
                <a:cubicBezTo>
                  <a:pt x="4894353" y="0"/>
                  <a:pt x="5090160" y="195807"/>
                  <a:pt x="5090160" y="437347"/>
                </a:cubicBezTo>
                <a:lnTo>
                  <a:pt x="5090160" y="5715000"/>
                </a:lnTo>
                <a:lnTo>
                  <a:pt x="0" y="5715000"/>
                </a:lnTo>
                <a:lnTo>
                  <a:pt x="0" y="437347"/>
                </a:lnTo>
                <a:cubicBezTo>
                  <a:pt x="0" y="195807"/>
                  <a:pt x="195807" y="0"/>
                  <a:pt x="4373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圆角矩形 71"/>
          <p:cNvSpPr/>
          <p:nvPr/>
        </p:nvSpPr>
        <p:spPr>
          <a:xfrm>
            <a:off x="628650" y="723899"/>
            <a:ext cx="3938587" cy="2562225"/>
          </a:xfrm>
          <a:prstGeom prst="roundRect">
            <a:avLst>
              <a:gd name="adj" fmla="val 99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6429828" y="6452141"/>
            <a:ext cx="2753571" cy="0"/>
          </a:xfrm>
          <a:prstGeom prst="line">
            <a:avLst/>
          </a:prstGeom>
          <a:noFill/>
          <a:ln w="1016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10038218" y="6452141"/>
            <a:ext cx="1936067" cy="0"/>
          </a:xfrm>
          <a:prstGeom prst="line">
            <a:avLst/>
          </a:prstGeom>
          <a:noFill/>
          <a:ln w="1016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9529494" y="6452141"/>
            <a:ext cx="178523" cy="0"/>
          </a:xfrm>
          <a:prstGeom prst="line">
            <a:avLst/>
          </a:prstGeom>
          <a:noFill/>
          <a:ln w="1016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6" name="组合 35"/>
          <p:cNvGrpSpPr/>
          <p:nvPr/>
        </p:nvGrpSpPr>
        <p:grpSpPr>
          <a:xfrm>
            <a:off x="6679680" y="727650"/>
            <a:ext cx="5050228" cy="5588744"/>
            <a:chOff x="5953966" y="727650"/>
            <a:chExt cx="5050228" cy="5588744"/>
          </a:xfrm>
        </p:grpSpPr>
        <p:grpSp>
          <p:nvGrpSpPr>
            <p:cNvPr id="35" name="组合 34"/>
            <p:cNvGrpSpPr/>
            <p:nvPr/>
          </p:nvGrpSpPr>
          <p:grpSpPr>
            <a:xfrm>
              <a:off x="6382492" y="1461220"/>
              <a:ext cx="4193177" cy="4827038"/>
              <a:chOff x="6355581" y="1461220"/>
              <a:chExt cx="4193177" cy="4827038"/>
            </a:xfrm>
          </p:grpSpPr>
          <p:cxnSp>
            <p:nvCxnSpPr>
              <p:cNvPr id="21" name="直接连接符 20"/>
              <p:cNvCxnSpPr/>
              <p:nvPr/>
            </p:nvCxnSpPr>
            <p:spPr>
              <a:xfrm>
                <a:off x="9061498" y="1461220"/>
                <a:ext cx="1487260" cy="0"/>
              </a:xfrm>
              <a:prstGeom prst="line">
                <a:avLst/>
              </a:prstGeom>
              <a:noFill/>
              <a:ln w="952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10548758" y="1461220"/>
                <a:ext cx="0" cy="4812971"/>
              </a:xfrm>
              <a:prstGeom prst="line">
                <a:avLst/>
              </a:prstGeom>
              <a:noFill/>
              <a:ln w="952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V="1">
                <a:off x="6355581" y="1461224"/>
                <a:ext cx="0" cy="4827034"/>
              </a:xfrm>
              <a:prstGeom prst="line">
                <a:avLst/>
              </a:prstGeom>
              <a:noFill/>
              <a:ln w="952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6355581" y="1461224"/>
                <a:ext cx="2708939" cy="0"/>
              </a:xfrm>
              <a:prstGeom prst="line">
                <a:avLst/>
              </a:prstGeom>
              <a:noFill/>
              <a:ln w="952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" name="椭圆 6"/>
            <p:cNvSpPr/>
            <p:nvPr/>
          </p:nvSpPr>
          <p:spPr>
            <a:xfrm flipV="1">
              <a:off x="8409866" y="898428"/>
              <a:ext cx="138428" cy="138428"/>
            </a:xfrm>
            <a:prstGeom prst="ellipse">
              <a:avLst/>
            </a:prstGeom>
            <a:noFill/>
            <a:ln w="4762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5953966" y="727650"/>
              <a:ext cx="5050228" cy="5588744"/>
              <a:chOff x="5953966" y="727650"/>
              <a:chExt cx="5050228" cy="5588744"/>
            </a:xfrm>
          </p:grpSpPr>
          <p:cxnSp>
            <p:nvCxnSpPr>
              <p:cNvPr id="18" name="直接连接符 17"/>
              <p:cNvCxnSpPr>
                <a:endCxn id="20" idx="0"/>
              </p:cNvCxnSpPr>
              <p:nvPr/>
            </p:nvCxnSpPr>
            <p:spPr>
              <a:xfrm flipV="1">
                <a:off x="10392004" y="729120"/>
                <a:ext cx="237758" cy="1"/>
              </a:xfrm>
              <a:prstGeom prst="line">
                <a:avLst/>
              </a:prstGeom>
              <a:noFill/>
              <a:ln w="1016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" name="组合 32"/>
              <p:cNvGrpSpPr/>
              <p:nvPr/>
            </p:nvGrpSpPr>
            <p:grpSpPr>
              <a:xfrm>
                <a:off x="5953966" y="727650"/>
                <a:ext cx="5050228" cy="5588744"/>
                <a:chOff x="5953966" y="727650"/>
                <a:chExt cx="5050228" cy="5588744"/>
              </a:xfrm>
            </p:grpSpPr>
            <p:cxnSp>
              <p:nvCxnSpPr>
                <p:cNvPr id="8" name="直接连接符 7"/>
                <p:cNvCxnSpPr/>
                <p:nvPr/>
              </p:nvCxnSpPr>
              <p:spPr>
                <a:xfrm>
                  <a:off x="9865957" y="727666"/>
                  <a:ext cx="328439" cy="0"/>
                </a:xfrm>
                <a:prstGeom prst="line">
                  <a:avLst/>
                </a:prstGeom>
                <a:noFill/>
                <a:ln w="1016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" name="直接连接符 8"/>
                <p:cNvCxnSpPr>
                  <a:endCxn id="13" idx="0"/>
                </p:cNvCxnSpPr>
                <p:nvPr/>
              </p:nvCxnSpPr>
              <p:spPr>
                <a:xfrm flipV="1">
                  <a:off x="5954499" y="1102082"/>
                  <a:ext cx="920" cy="261450"/>
                </a:xfrm>
                <a:prstGeom prst="line">
                  <a:avLst/>
                </a:prstGeom>
                <a:noFill/>
                <a:ln w="1016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" name="直接连接符 9"/>
                <p:cNvCxnSpPr/>
                <p:nvPr/>
              </p:nvCxnSpPr>
              <p:spPr>
                <a:xfrm>
                  <a:off x="6300195" y="727666"/>
                  <a:ext cx="3386415" cy="0"/>
                </a:xfrm>
                <a:prstGeom prst="line">
                  <a:avLst/>
                </a:prstGeom>
                <a:noFill/>
                <a:ln w="1016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" name="直接连接符 10"/>
                <p:cNvCxnSpPr/>
                <p:nvPr/>
              </p:nvCxnSpPr>
              <p:spPr>
                <a:xfrm flipV="1">
                  <a:off x="5954501" y="1579434"/>
                  <a:ext cx="0" cy="469174"/>
                </a:xfrm>
                <a:prstGeom prst="line">
                  <a:avLst/>
                </a:prstGeom>
                <a:noFill/>
                <a:ln w="1016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" name="直接连接符 11"/>
                <p:cNvCxnSpPr/>
                <p:nvPr/>
              </p:nvCxnSpPr>
              <p:spPr>
                <a:xfrm flipV="1">
                  <a:off x="5954501" y="3084928"/>
                  <a:ext cx="0" cy="3231466"/>
                </a:xfrm>
                <a:prstGeom prst="line">
                  <a:avLst/>
                </a:prstGeom>
                <a:noFill/>
                <a:ln w="1016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3" name="弧形 12"/>
                <p:cNvSpPr/>
                <p:nvPr/>
              </p:nvSpPr>
              <p:spPr>
                <a:xfrm rot="10800000">
                  <a:off x="5953966" y="727650"/>
                  <a:ext cx="685800" cy="685800"/>
                </a:xfrm>
                <a:prstGeom prst="arc">
                  <a:avLst>
                    <a:gd name="adj1" fmla="val 21283430"/>
                    <a:gd name="adj2" fmla="val 5433375"/>
                  </a:avLst>
                </a:prstGeom>
                <a:noFill/>
                <a:ln w="1016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9" name="直接连接符 18"/>
                <p:cNvCxnSpPr>
                  <a:stCxn id="20" idx="2"/>
                </p:cNvCxnSpPr>
                <p:nvPr/>
              </p:nvCxnSpPr>
              <p:spPr>
                <a:xfrm>
                  <a:off x="11004178" y="1073895"/>
                  <a:ext cx="1" cy="5200296"/>
                </a:xfrm>
                <a:prstGeom prst="line">
                  <a:avLst/>
                </a:prstGeom>
                <a:noFill/>
                <a:ln w="1016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0" name="弧形 19"/>
                <p:cNvSpPr/>
                <p:nvPr/>
              </p:nvSpPr>
              <p:spPr>
                <a:xfrm rot="16200000">
                  <a:off x="10318394" y="727666"/>
                  <a:ext cx="685800" cy="685800"/>
                </a:xfrm>
                <a:prstGeom prst="arc">
                  <a:avLst>
                    <a:gd name="adj1" fmla="val 21283430"/>
                    <a:gd name="adj2" fmla="val 5433375"/>
                  </a:avLst>
                </a:prstGeom>
                <a:noFill/>
                <a:ln w="1016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5" name="直接连接符 14"/>
                <p:cNvCxnSpPr/>
                <p:nvPr/>
              </p:nvCxnSpPr>
              <p:spPr>
                <a:xfrm flipV="1">
                  <a:off x="5954501" y="2288094"/>
                  <a:ext cx="0" cy="171994"/>
                </a:xfrm>
                <a:prstGeom prst="line">
                  <a:avLst/>
                </a:prstGeom>
                <a:noFill/>
                <a:ln w="1016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" name="直接连接符 15"/>
                <p:cNvCxnSpPr/>
                <p:nvPr/>
              </p:nvCxnSpPr>
              <p:spPr>
                <a:xfrm flipV="1">
                  <a:off x="5954501" y="2684334"/>
                  <a:ext cx="0" cy="171994"/>
                </a:xfrm>
                <a:prstGeom prst="line">
                  <a:avLst/>
                </a:prstGeom>
                <a:noFill/>
                <a:ln w="1016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圆角矩形 16"/>
            <p:cNvSpPr/>
            <p:nvPr/>
          </p:nvSpPr>
          <p:spPr>
            <a:xfrm>
              <a:off x="7974255" y="1174651"/>
              <a:ext cx="1009650" cy="108585"/>
            </a:xfrm>
            <a:prstGeom prst="roundRect">
              <a:avLst>
                <a:gd name="adj" fmla="val 50000"/>
              </a:avLst>
            </a:prstGeom>
            <a:noFill/>
            <a:ln w="4762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5" name="直接连接符 24"/>
          <p:cNvCxnSpPr/>
          <p:nvPr/>
        </p:nvCxnSpPr>
        <p:spPr>
          <a:xfrm>
            <a:off x="6774318" y="6693441"/>
            <a:ext cx="3780681" cy="0"/>
          </a:xfrm>
          <a:prstGeom prst="line">
            <a:avLst/>
          </a:prstGeom>
          <a:noFill/>
          <a:ln w="1016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0844487" y="6693441"/>
            <a:ext cx="1056712" cy="0"/>
          </a:xfrm>
          <a:prstGeom prst="line">
            <a:avLst/>
          </a:prstGeom>
          <a:noFill/>
          <a:ln w="1016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1" name="组合 60"/>
          <p:cNvGrpSpPr/>
          <p:nvPr/>
        </p:nvGrpSpPr>
        <p:grpSpPr>
          <a:xfrm>
            <a:off x="638627" y="727650"/>
            <a:ext cx="3928718" cy="2550122"/>
            <a:chOff x="719483" y="727650"/>
            <a:chExt cx="3928718" cy="2550122"/>
          </a:xfrm>
        </p:grpSpPr>
        <p:sp>
          <p:nvSpPr>
            <p:cNvPr id="56" name="文本框 55"/>
            <p:cNvSpPr txBox="1"/>
            <p:nvPr/>
          </p:nvSpPr>
          <p:spPr>
            <a:xfrm>
              <a:off x="789702" y="1442543"/>
              <a:ext cx="376556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 smtClean="0">
                  <a:solidFill>
                    <a:srgbClr val="FFC611"/>
                  </a:solidFill>
                  <a:latin typeface="华康娃娃体W5(P)" panose="040B0500000000000000" pitchFamily="82" charset="-122"/>
                  <a:ea typeface="华康娃娃体W5(P)" panose="040B0500000000000000" pitchFamily="82" charset="-122"/>
                </a:rPr>
                <a:t>下次再约</a:t>
              </a:r>
              <a:endParaRPr lang="zh-CN" altLang="en-US" sz="6600" dirty="0">
                <a:solidFill>
                  <a:srgbClr val="FFC611"/>
                </a:solidFill>
                <a:latin typeface="华康娃娃体W5(P)" panose="040B0500000000000000" pitchFamily="82" charset="-122"/>
                <a:ea typeface="华康娃娃体W5(P)" panose="040B0500000000000000" pitchFamily="82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719483" y="727650"/>
              <a:ext cx="3928718" cy="2550122"/>
              <a:chOff x="719483" y="3154329"/>
              <a:chExt cx="3928718" cy="1970121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719483" y="3154329"/>
                <a:ext cx="3154017" cy="783887"/>
                <a:chOff x="178593" y="3323432"/>
                <a:chExt cx="4186254" cy="1040435"/>
              </a:xfrm>
            </p:grpSpPr>
            <p:cxnSp>
              <p:nvCxnSpPr>
                <p:cNvPr id="51" name="直接连接符 50"/>
                <p:cNvCxnSpPr>
                  <a:endCxn id="53" idx="0"/>
                </p:cNvCxnSpPr>
                <p:nvPr/>
              </p:nvCxnSpPr>
              <p:spPr>
                <a:xfrm flipV="1">
                  <a:off x="179126" y="3697864"/>
                  <a:ext cx="920" cy="261450"/>
                </a:xfrm>
                <a:prstGeom prst="line">
                  <a:avLst/>
                </a:prstGeom>
                <a:noFill/>
                <a:ln w="1016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2" name="直接连接符 51"/>
                <p:cNvCxnSpPr/>
                <p:nvPr/>
              </p:nvCxnSpPr>
              <p:spPr>
                <a:xfrm>
                  <a:off x="524822" y="3323448"/>
                  <a:ext cx="3132055" cy="0"/>
                </a:xfrm>
                <a:prstGeom prst="line">
                  <a:avLst/>
                </a:prstGeom>
                <a:noFill/>
                <a:ln w="1016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53" name="弧形 52"/>
                <p:cNvSpPr/>
                <p:nvPr/>
              </p:nvSpPr>
              <p:spPr>
                <a:xfrm rot="10800000">
                  <a:off x="178593" y="3323432"/>
                  <a:ext cx="685800" cy="685800"/>
                </a:xfrm>
                <a:prstGeom prst="arc">
                  <a:avLst>
                    <a:gd name="adj1" fmla="val 21283430"/>
                    <a:gd name="adj2" fmla="val 5433375"/>
                  </a:avLst>
                </a:prstGeom>
                <a:noFill/>
                <a:ln w="1016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4" name="直接连接符 53"/>
                <p:cNvCxnSpPr/>
                <p:nvPr/>
              </p:nvCxnSpPr>
              <p:spPr>
                <a:xfrm flipV="1">
                  <a:off x="179127" y="4165244"/>
                  <a:ext cx="0" cy="198623"/>
                </a:xfrm>
                <a:prstGeom prst="line">
                  <a:avLst/>
                </a:prstGeom>
                <a:noFill/>
                <a:ln w="1016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5" name="直接连接符 54"/>
                <p:cNvCxnSpPr/>
                <p:nvPr/>
              </p:nvCxnSpPr>
              <p:spPr>
                <a:xfrm>
                  <a:off x="3926580" y="3323448"/>
                  <a:ext cx="438267" cy="0"/>
                </a:xfrm>
                <a:prstGeom prst="line">
                  <a:avLst/>
                </a:prstGeom>
                <a:noFill/>
                <a:ln w="1016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39" name="组合 38"/>
              <p:cNvGrpSpPr/>
              <p:nvPr/>
            </p:nvGrpSpPr>
            <p:grpSpPr>
              <a:xfrm flipV="1">
                <a:off x="719483" y="4062549"/>
                <a:ext cx="1788586" cy="1061901"/>
                <a:chOff x="178593" y="3323432"/>
                <a:chExt cx="2348388" cy="1394261"/>
              </a:xfrm>
            </p:grpSpPr>
            <p:cxnSp>
              <p:nvCxnSpPr>
                <p:cNvPr id="48" name="直接连接符 47"/>
                <p:cNvCxnSpPr>
                  <a:endCxn id="50" idx="0"/>
                </p:cNvCxnSpPr>
                <p:nvPr/>
              </p:nvCxnSpPr>
              <p:spPr>
                <a:xfrm flipV="1">
                  <a:off x="180046" y="3697864"/>
                  <a:ext cx="0" cy="1019829"/>
                </a:xfrm>
                <a:prstGeom prst="line">
                  <a:avLst/>
                </a:prstGeom>
                <a:noFill/>
                <a:ln w="1016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9" name="直接连接符 48"/>
                <p:cNvCxnSpPr/>
                <p:nvPr/>
              </p:nvCxnSpPr>
              <p:spPr>
                <a:xfrm flipV="1">
                  <a:off x="524822" y="3323448"/>
                  <a:ext cx="2002159" cy="0"/>
                </a:xfrm>
                <a:prstGeom prst="line">
                  <a:avLst/>
                </a:prstGeom>
                <a:noFill/>
                <a:ln w="1016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50" name="弧形 49"/>
                <p:cNvSpPr/>
                <p:nvPr/>
              </p:nvSpPr>
              <p:spPr>
                <a:xfrm rot="10800000">
                  <a:off x="178593" y="3323432"/>
                  <a:ext cx="685800" cy="685800"/>
                </a:xfrm>
                <a:prstGeom prst="arc">
                  <a:avLst>
                    <a:gd name="adj1" fmla="val 21283430"/>
                    <a:gd name="adj2" fmla="val 5433375"/>
                  </a:avLst>
                </a:prstGeom>
                <a:noFill/>
                <a:ln w="1016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 rot="10800000" flipV="1">
                <a:off x="4076700" y="3154329"/>
                <a:ext cx="571500" cy="522321"/>
                <a:chOff x="178593" y="3323432"/>
                <a:chExt cx="750372" cy="685800"/>
              </a:xfrm>
            </p:grpSpPr>
            <p:cxnSp>
              <p:nvCxnSpPr>
                <p:cNvPr id="45" name="直接连接符 44"/>
                <p:cNvCxnSpPr>
                  <a:endCxn id="47" idx="0"/>
                </p:cNvCxnSpPr>
                <p:nvPr/>
              </p:nvCxnSpPr>
              <p:spPr>
                <a:xfrm flipV="1">
                  <a:off x="179126" y="3697864"/>
                  <a:ext cx="920" cy="261450"/>
                </a:xfrm>
                <a:prstGeom prst="line">
                  <a:avLst/>
                </a:prstGeom>
                <a:noFill/>
                <a:ln w="1016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6" name="直接连接符 45"/>
                <p:cNvCxnSpPr/>
                <p:nvPr/>
              </p:nvCxnSpPr>
              <p:spPr>
                <a:xfrm rot="10800000" flipH="1" flipV="1">
                  <a:off x="524821" y="3323448"/>
                  <a:ext cx="404144" cy="0"/>
                </a:xfrm>
                <a:prstGeom prst="line">
                  <a:avLst/>
                </a:prstGeom>
                <a:noFill/>
                <a:ln w="1016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47" name="弧形 46"/>
                <p:cNvSpPr/>
                <p:nvPr/>
              </p:nvSpPr>
              <p:spPr>
                <a:xfrm rot="10800000">
                  <a:off x="178593" y="3323432"/>
                  <a:ext cx="685800" cy="685800"/>
                </a:xfrm>
                <a:prstGeom prst="arc">
                  <a:avLst>
                    <a:gd name="adj1" fmla="val 21283430"/>
                    <a:gd name="adj2" fmla="val 5433375"/>
                  </a:avLst>
                </a:prstGeom>
                <a:noFill/>
                <a:ln w="1016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 rot="10800000">
                <a:off x="2795451" y="3619502"/>
                <a:ext cx="1852750" cy="1496978"/>
                <a:chOff x="178593" y="3323432"/>
                <a:chExt cx="2459111" cy="1986905"/>
              </a:xfrm>
            </p:grpSpPr>
            <p:cxnSp>
              <p:nvCxnSpPr>
                <p:cNvPr id="42" name="直接连接符 41"/>
                <p:cNvCxnSpPr>
                  <a:endCxn id="44" idx="0"/>
                </p:cNvCxnSpPr>
                <p:nvPr/>
              </p:nvCxnSpPr>
              <p:spPr>
                <a:xfrm rot="10800000">
                  <a:off x="180046" y="3697863"/>
                  <a:ext cx="0" cy="1612474"/>
                </a:xfrm>
                <a:prstGeom prst="line">
                  <a:avLst/>
                </a:prstGeom>
                <a:noFill/>
                <a:ln w="1016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>
                <a:xfrm rot="10800000" flipH="1">
                  <a:off x="524822" y="3323448"/>
                  <a:ext cx="2112882" cy="0"/>
                </a:xfrm>
                <a:prstGeom prst="line">
                  <a:avLst/>
                </a:prstGeom>
                <a:noFill/>
                <a:ln w="1016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44" name="弧形 43"/>
                <p:cNvSpPr/>
                <p:nvPr/>
              </p:nvSpPr>
              <p:spPr>
                <a:xfrm rot="10800000">
                  <a:off x="178593" y="3323432"/>
                  <a:ext cx="685800" cy="685800"/>
                </a:xfrm>
                <a:prstGeom prst="arc">
                  <a:avLst>
                    <a:gd name="adj1" fmla="val 21283430"/>
                    <a:gd name="adj2" fmla="val 5433375"/>
                  </a:avLst>
                </a:prstGeom>
                <a:noFill/>
                <a:ln w="1016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cxnSp>
        <p:nvCxnSpPr>
          <p:cNvPr id="60" name="直接连接符 59"/>
          <p:cNvCxnSpPr/>
          <p:nvPr/>
        </p:nvCxnSpPr>
        <p:spPr>
          <a:xfrm>
            <a:off x="779303" y="3816699"/>
            <a:ext cx="649968" cy="0"/>
          </a:xfrm>
          <a:prstGeom prst="line">
            <a:avLst/>
          </a:prstGeom>
          <a:noFill/>
          <a:ln w="9525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78" name="组合 177"/>
          <p:cNvGrpSpPr/>
          <p:nvPr/>
        </p:nvGrpSpPr>
        <p:grpSpPr>
          <a:xfrm>
            <a:off x="3866386" y="5495731"/>
            <a:ext cx="2317253" cy="722762"/>
            <a:chOff x="10562154" y="422286"/>
            <a:chExt cx="2317253" cy="722762"/>
          </a:xfrm>
        </p:grpSpPr>
        <p:grpSp>
          <p:nvGrpSpPr>
            <p:cNvPr id="120" name="组合 119"/>
            <p:cNvGrpSpPr/>
            <p:nvPr/>
          </p:nvGrpSpPr>
          <p:grpSpPr>
            <a:xfrm rot="16664602">
              <a:off x="11346388" y="837594"/>
              <a:ext cx="251975" cy="251975"/>
              <a:chOff x="6573135" y="2487386"/>
              <a:chExt cx="406898" cy="406898"/>
            </a:xfrm>
          </p:grpSpPr>
          <p:cxnSp>
            <p:nvCxnSpPr>
              <p:cNvPr id="121" name="直接连接符 120"/>
              <p:cNvCxnSpPr/>
              <p:nvPr/>
            </p:nvCxnSpPr>
            <p:spPr>
              <a:xfrm rot="16200000">
                <a:off x="6624184" y="2639786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 rot="13500000">
                <a:off x="6668821" y="2747549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 rot="10800000">
                <a:off x="6776584" y="2792186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>
              <a:xfrm rot="8100000">
                <a:off x="6884347" y="2747549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>
              <a:xfrm rot="5400000">
                <a:off x="6928984" y="2639786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/>
              <p:nvPr/>
            </p:nvCxnSpPr>
            <p:spPr>
              <a:xfrm rot="2700000">
                <a:off x="6884347" y="2532023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>
                <a:off x="6776584" y="2487386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 rot="18900000">
                <a:off x="6668821" y="2532023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椭圆 128"/>
            <p:cNvSpPr/>
            <p:nvPr/>
          </p:nvSpPr>
          <p:spPr>
            <a:xfrm rot="16664602">
              <a:off x="12651569" y="540358"/>
              <a:ext cx="227838" cy="227838"/>
            </a:xfrm>
            <a:prstGeom prst="ellipse">
              <a:avLst/>
            </a:prstGeom>
            <a:noFill/>
            <a:ln w="63500">
              <a:solidFill>
                <a:srgbClr val="FE7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/>
          </p:nvSpPr>
          <p:spPr>
            <a:xfrm rot="16664602" flipV="1">
              <a:off x="11618025" y="1082269"/>
              <a:ext cx="61169" cy="64389"/>
            </a:xfrm>
            <a:prstGeom prst="ellipse">
              <a:avLst/>
            </a:prstGeom>
            <a:solidFill>
              <a:srgbClr val="FEDF1F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 rot="16664602">
              <a:off x="10564831" y="419609"/>
              <a:ext cx="101692" cy="107045"/>
            </a:xfrm>
            <a:prstGeom prst="ellipse">
              <a:avLst/>
            </a:prstGeom>
            <a:solidFill>
              <a:srgbClr val="FF8504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2" name="组合 131"/>
          <p:cNvGrpSpPr/>
          <p:nvPr/>
        </p:nvGrpSpPr>
        <p:grpSpPr>
          <a:xfrm rot="5400000">
            <a:off x="3528241" y="3178685"/>
            <a:ext cx="3627305" cy="893932"/>
            <a:chOff x="1914190" y="332952"/>
            <a:chExt cx="5975946" cy="1472744"/>
          </a:xfrm>
        </p:grpSpPr>
        <p:sp>
          <p:nvSpPr>
            <p:cNvPr id="133" name="椭圆 132"/>
            <p:cNvSpPr/>
            <p:nvPr/>
          </p:nvSpPr>
          <p:spPr>
            <a:xfrm>
              <a:off x="5922634" y="451243"/>
              <a:ext cx="275259" cy="275259"/>
            </a:xfrm>
            <a:prstGeom prst="ellipse">
              <a:avLst/>
            </a:prstGeom>
            <a:noFill/>
            <a:ln w="57150">
              <a:solidFill>
                <a:srgbClr val="48BE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7744861" y="1652774"/>
              <a:ext cx="145275" cy="152922"/>
            </a:xfrm>
            <a:prstGeom prst="ellipse">
              <a:avLst/>
            </a:prstGeom>
            <a:noFill/>
            <a:ln w="47625">
              <a:solidFill>
                <a:srgbClr val="48BE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6066983" y="837594"/>
              <a:ext cx="108150" cy="113842"/>
            </a:xfrm>
            <a:prstGeom prst="ellipse">
              <a:avLst/>
            </a:prstGeom>
            <a:solidFill>
              <a:srgbClr val="47BEFE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6" name="组合 135"/>
            <p:cNvGrpSpPr/>
            <p:nvPr/>
          </p:nvGrpSpPr>
          <p:grpSpPr>
            <a:xfrm>
              <a:off x="3266289" y="930803"/>
              <a:ext cx="251975" cy="251975"/>
              <a:chOff x="6573135" y="2487386"/>
              <a:chExt cx="406898" cy="406898"/>
            </a:xfrm>
          </p:grpSpPr>
          <p:cxnSp>
            <p:nvCxnSpPr>
              <p:cNvPr id="144" name="直接连接符 143"/>
              <p:cNvCxnSpPr/>
              <p:nvPr/>
            </p:nvCxnSpPr>
            <p:spPr>
              <a:xfrm rot="16200000">
                <a:off x="6624184" y="2639786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/>
              <p:nvPr/>
            </p:nvCxnSpPr>
            <p:spPr>
              <a:xfrm rot="13500000">
                <a:off x="6668821" y="2747549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 rot="10800000">
                <a:off x="6776584" y="2792186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 rot="8100000">
                <a:off x="6884347" y="2747549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 rot="5400000">
                <a:off x="6928984" y="2639786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 rot="2700000">
                <a:off x="6884347" y="2532023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>
                <a:off x="6776584" y="2487386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 rot="18900000">
                <a:off x="6668821" y="2532023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组合 136"/>
            <p:cNvGrpSpPr/>
            <p:nvPr/>
          </p:nvGrpSpPr>
          <p:grpSpPr>
            <a:xfrm>
              <a:off x="4903388" y="930803"/>
              <a:ext cx="207294" cy="207294"/>
              <a:chOff x="3765599" y="622300"/>
              <a:chExt cx="1134533" cy="1134533"/>
            </a:xfrm>
            <a:solidFill>
              <a:srgbClr val="FFFF00"/>
            </a:solidFill>
          </p:grpSpPr>
          <p:sp>
            <p:nvSpPr>
              <p:cNvPr id="142" name="圆角矩形 141"/>
              <p:cNvSpPr/>
              <p:nvPr/>
            </p:nvSpPr>
            <p:spPr>
              <a:xfrm>
                <a:off x="4144531" y="622300"/>
                <a:ext cx="376669" cy="113453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圆角矩形 142"/>
              <p:cNvSpPr/>
              <p:nvPr/>
            </p:nvSpPr>
            <p:spPr>
              <a:xfrm rot="5400000">
                <a:off x="4144531" y="622300"/>
                <a:ext cx="376669" cy="113453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8" name="椭圆 137"/>
            <p:cNvSpPr/>
            <p:nvPr/>
          </p:nvSpPr>
          <p:spPr>
            <a:xfrm flipV="1">
              <a:off x="3111423" y="332952"/>
              <a:ext cx="61169" cy="64389"/>
            </a:xfrm>
            <a:prstGeom prst="ellipse">
              <a:avLst/>
            </a:prstGeom>
            <a:solidFill>
              <a:srgbClr val="FEDF1F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5013768" y="419609"/>
              <a:ext cx="101692" cy="107045"/>
            </a:xfrm>
            <a:prstGeom prst="ellipse">
              <a:avLst/>
            </a:prstGeom>
            <a:solidFill>
              <a:srgbClr val="FF8504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1914190" y="762330"/>
              <a:ext cx="101692" cy="107045"/>
            </a:xfrm>
            <a:prstGeom prst="ellipse">
              <a:avLst/>
            </a:prstGeom>
            <a:solidFill>
              <a:srgbClr val="FF8504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5258471" y="1471720"/>
              <a:ext cx="227838" cy="227838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2" name="组合 151"/>
          <p:cNvGrpSpPr/>
          <p:nvPr/>
        </p:nvGrpSpPr>
        <p:grpSpPr>
          <a:xfrm rot="16755526">
            <a:off x="-1426727" y="1299725"/>
            <a:ext cx="3181449" cy="644195"/>
            <a:chOff x="6604155" y="376691"/>
            <a:chExt cx="3299986" cy="668197"/>
          </a:xfrm>
        </p:grpSpPr>
        <p:grpSp>
          <p:nvGrpSpPr>
            <p:cNvPr id="153" name="组合 152"/>
            <p:cNvGrpSpPr/>
            <p:nvPr/>
          </p:nvGrpSpPr>
          <p:grpSpPr>
            <a:xfrm>
              <a:off x="7098310" y="837594"/>
              <a:ext cx="207294" cy="207294"/>
              <a:chOff x="3765599" y="622300"/>
              <a:chExt cx="1134533" cy="1134533"/>
            </a:xfrm>
            <a:solidFill>
              <a:srgbClr val="FF8300"/>
            </a:solidFill>
          </p:grpSpPr>
          <p:sp>
            <p:nvSpPr>
              <p:cNvPr id="163" name="圆角矩形 162"/>
              <p:cNvSpPr/>
              <p:nvPr/>
            </p:nvSpPr>
            <p:spPr>
              <a:xfrm>
                <a:off x="4144531" y="622300"/>
                <a:ext cx="376669" cy="113453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圆角矩形 163"/>
              <p:cNvSpPr/>
              <p:nvPr/>
            </p:nvSpPr>
            <p:spPr>
              <a:xfrm rot="5400000">
                <a:off x="4144531" y="622300"/>
                <a:ext cx="376669" cy="113453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4" name="椭圆 153"/>
            <p:cNvSpPr/>
            <p:nvPr/>
          </p:nvSpPr>
          <p:spPr>
            <a:xfrm>
              <a:off x="6604155" y="837594"/>
              <a:ext cx="65133" cy="68561"/>
            </a:xfrm>
            <a:prstGeom prst="ellipse">
              <a:avLst/>
            </a:prstGeom>
            <a:solidFill>
              <a:srgbClr val="FEDF1F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5" name="直接连接符 154"/>
            <p:cNvCxnSpPr/>
            <p:nvPr/>
          </p:nvCxnSpPr>
          <p:spPr>
            <a:xfrm>
              <a:off x="8370942" y="837594"/>
              <a:ext cx="0" cy="2549"/>
            </a:xfrm>
            <a:prstGeom prst="line">
              <a:avLst/>
            </a:prstGeom>
            <a:ln w="76200" cap="rnd">
              <a:solidFill>
                <a:srgbClr val="FDE4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6" name="组合 155"/>
            <p:cNvGrpSpPr/>
            <p:nvPr/>
          </p:nvGrpSpPr>
          <p:grpSpPr>
            <a:xfrm>
              <a:off x="9795640" y="837594"/>
              <a:ext cx="108501" cy="108501"/>
              <a:chOff x="6388327" y="3617686"/>
              <a:chExt cx="135164" cy="135164"/>
            </a:xfrm>
          </p:grpSpPr>
          <p:cxnSp>
            <p:nvCxnSpPr>
              <p:cNvPr id="159" name="直接连接符 158"/>
              <p:cNvCxnSpPr/>
              <p:nvPr/>
            </p:nvCxnSpPr>
            <p:spPr>
              <a:xfrm rot="16200000">
                <a:off x="6399059" y="3674536"/>
                <a:ext cx="0" cy="21464"/>
              </a:xfrm>
              <a:prstGeom prst="line">
                <a:avLst/>
              </a:prstGeom>
              <a:ln w="76200" cap="rnd">
                <a:solidFill>
                  <a:srgbClr val="48A1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>
                <a:off x="6455909" y="3617686"/>
                <a:ext cx="0" cy="21464"/>
              </a:xfrm>
              <a:prstGeom prst="line">
                <a:avLst/>
              </a:prstGeom>
              <a:ln w="76200" cap="rnd">
                <a:solidFill>
                  <a:srgbClr val="48A1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 rot="5400000">
                <a:off x="6512759" y="3674536"/>
                <a:ext cx="0" cy="21464"/>
              </a:xfrm>
              <a:prstGeom prst="line">
                <a:avLst/>
              </a:prstGeom>
              <a:ln w="76200" cap="rnd">
                <a:solidFill>
                  <a:srgbClr val="48A1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连接符 161"/>
              <p:cNvCxnSpPr/>
              <p:nvPr/>
            </p:nvCxnSpPr>
            <p:spPr>
              <a:xfrm rot="10800000">
                <a:off x="6455909" y="3731386"/>
                <a:ext cx="0" cy="21464"/>
              </a:xfrm>
              <a:prstGeom prst="line">
                <a:avLst/>
              </a:prstGeom>
              <a:ln w="76200" cap="rnd">
                <a:solidFill>
                  <a:srgbClr val="48A1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7" name="椭圆 156"/>
            <p:cNvSpPr/>
            <p:nvPr/>
          </p:nvSpPr>
          <p:spPr>
            <a:xfrm flipV="1">
              <a:off x="9155983" y="975224"/>
              <a:ext cx="61169" cy="64389"/>
            </a:xfrm>
            <a:prstGeom prst="ellipse">
              <a:avLst/>
            </a:prstGeom>
            <a:solidFill>
              <a:srgbClr val="FEDF1F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>
              <a:off x="9702221" y="376691"/>
              <a:ext cx="134670" cy="134670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9" name="组合 178"/>
          <p:cNvGrpSpPr/>
          <p:nvPr/>
        </p:nvGrpSpPr>
        <p:grpSpPr>
          <a:xfrm rot="914208">
            <a:off x="3018273" y="105924"/>
            <a:ext cx="3181449" cy="644195"/>
            <a:chOff x="6604155" y="376691"/>
            <a:chExt cx="3299986" cy="668197"/>
          </a:xfrm>
        </p:grpSpPr>
        <p:grpSp>
          <p:nvGrpSpPr>
            <p:cNvPr id="180" name="组合 179"/>
            <p:cNvGrpSpPr/>
            <p:nvPr/>
          </p:nvGrpSpPr>
          <p:grpSpPr>
            <a:xfrm>
              <a:off x="7098310" y="837594"/>
              <a:ext cx="207294" cy="207294"/>
              <a:chOff x="3765599" y="622300"/>
              <a:chExt cx="1134533" cy="1134533"/>
            </a:xfrm>
            <a:solidFill>
              <a:srgbClr val="FF8300"/>
            </a:solidFill>
          </p:grpSpPr>
          <p:sp>
            <p:nvSpPr>
              <p:cNvPr id="190" name="圆角矩形 189"/>
              <p:cNvSpPr/>
              <p:nvPr/>
            </p:nvSpPr>
            <p:spPr>
              <a:xfrm>
                <a:off x="4144531" y="622300"/>
                <a:ext cx="376669" cy="113453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圆角矩形 190"/>
              <p:cNvSpPr/>
              <p:nvPr/>
            </p:nvSpPr>
            <p:spPr>
              <a:xfrm rot="5400000">
                <a:off x="4144531" y="622300"/>
                <a:ext cx="376669" cy="113453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1" name="椭圆 180"/>
            <p:cNvSpPr/>
            <p:nvPr/>
          </p:nvSpPr>
          <p:spPr>
            <a:xfrm>
              <a:off x="6604155" y="837594"/>
              <a:ext cx="65133" cy="68561"/>
            </a:xfrm>
            <a:prstGeom prst="ellipse">
              <a:avLst/>
            </a:prstGeom>
            <a:solidFill>
              <a:srgbClr val="FEDF1F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2" name="直接连接符 181"/>
            <p:cNvCxnSpPr/>
            <p:nvPr/>
          </p:nvCxnSpPr>
          <p:spPr>
            <a:xfrm>
              <a:off x="8370942" y="837594"/>
              <a:ext cx="0" cy="2549"/>
            </a:xfrm>
            <a:prstGeom prst="line">
              <a:avLst/>
            </a:prstGeom>
            <a:ln w="76200" cap="rnd">
              <a:solidFill>
                <a:srgbClr val="FDE4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组合 182"/>
            <p:cNvGrpSpPr/>
            <p:nvPr/>
          </p:nvGrpSpPr>
          <p:grpSpPr>
            <a:xfrm>
              <a:off x="9795640" y="837594"/>
              <a:ext cx="108501" cy="108501"/>
              <a:chOff x="6388327" y="3617686"/>
              <a:chExt cx="135164" cy="135164"/>
            </a:xfrm>
          </p:grpSpPr>
          <p:cxnSp>
            <p:nvCxnSpPr>
              <p:cNvPr id="186" name="直接连接符 185"/>
              <p:cNvCxnSpPr/>
              <p:nvPr/>
            </p:nvCxnSpPr>
            <p:spPr>
              <a:xfrm rot="16200000">
                <a:off x="6399059" y="3674536"/>
                <a:ext cx="0" cy="21464"/>
              </a:xfrm>
              <a:prstGeom prst="line">
                <a:avLst/>
              </a:prstGeom>
              <a:ln w="76200" cap="rnd">
                <a:solidFill>
                  <a:srgbClr val="48A1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 186"/>
              <p:cNvCxnSpPr/>
              <p:nvPr/>
            </p:nvCxnSpPr>
            <p:spPr>
              <a:xfrm>
                <a:off x="6455909" y="3617686"/>
                <a:ext cx="0" cy="21464"/>
              </a:xfrm>
              <a:prstGeom prst="line">
                <a:avLst/>
              </a:prstGeom>
              <a:ln w="76200" cap="rnd">
                <a:solidFill>
                  <a:srgbClr val="48A1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 187"/>
              <p:cNvCxnSpPr/>
              <p:nvPr/>
            </p:nvCxnSpPr>
            <p:spPr>
              <a:xfrm rot="5400000">
                <a:off x="6512759" y="3674536"/>
                <a:ext cx="0" cy="21464"/>
              </a:xfrm>
              <a:prstGeom prst="line">
                <a:avLst/>
              </a:prstGeom>
              <a:ln w="76200" cap="rnd">
                <a:solidFill>
                  <a:srgbClr val="48A1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 188"/>
              <p:cNvCxnSpPr/>
              <p:nvPr/>
            </p:nvCxnSpPr>
            <p:spPr>
              <a:xfrm rot="10800000">
                <a:off x="6455909" y="3731386"/>
                <a:ext cx="0" cy="21464"/>
              </a:xfrm>
              <a:prstGeom prst="line">
                <a:avLst/>
              </a:prstGeom>
              <a:ln w="76200" cap="rnd">
                <a:solidFill>
                  <a:srgbClr val="48A1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4" name="椭圆 183"/>
            <p:cNvSpPr/>
            <p:nvPr/>
          </p:nvSpPr>
          <p:spPr>
            <a:xfrm flipV="1">
              <a:off x="9155983" y="975224"/>
              <a:ext cx="61169" cy="64389"/>
            </a:xfrm>
            <a:prstGeom prst="ellipse">
              <a:avLst/>
            </a:prstGeom>
            <a:solidFill>
              <a:srgbClr val="FEDF1F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/>
          </p:nvSpPr>
          <p:spPr>
            <a:xfrm>
              <a:off x="9702221" y="376691"/>
              <a:ext cx="134670" cy="134670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7" name="椭圆 196"/>
          <p:cNvSpPr/>
          <p:nvPr/>
        </p:nvSpPr>
        <p:spPr>
          <a:xfrm rot="5400000">
            <a:off x="9296072" y="2799720"/>
            <a:ext cx="167078" cy="167078"/>
          </a:xfrm>
          <a:prstGeom prst="ellipse">
            <a:avLst/>
          </a:prstGeom>
          <a:noFill/>
          <a:ln w="57150">
            <a:solidFill>
              <a:srgbClr val="48B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 rot="5400000">
            <a:off x="8171391" y="3667489"/>
            <a:ext cx="88180" cy="92821"/>
          </a:xfrm>
          <a:prstGeom prst="ellipse">
            <a:avLst/>
          </a:prstGeom>
          <a:noFill/>
          <a:ln w="47625">
            <a:solidFill>
              <a:srgbClr val="48B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椭圆 198"/>
          <p:cNvSpPr/>
          <p:nvPr/>
        </p:nvSpPr>
        <p:spPr>
          <a:xfrm rot="5400000">
            <a:off x="8763061" y="2738127"/>
            <a:ext cx="65645" cy="69100"/>
          </a:xfrm>
          <a:prstGeom prst="ellipse">
            <a:avLst/>
          </a:prstGeom>
          <a:solidFill>
            <a:srgbClr val="47BEFE"/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0" name="组合 199"/>
          <p:cNvGrpSpPr/>
          <p:nvPr/>
        </p:nvGrpSpPr>
        <p:grpSpPr>
          <a:xfrm rot="5400000">
            <a:off x="9786036" y="3058976"/>
            <a:ext cx="331356" cy="331356"/>
            <a:chOff x="6573135" y="2487386"/>
            <a:chExt cx="406898" cy="406898"/>
          </a:xfrm>
        </p:grpSpPr>
        <p:cxnSp>
          <p:nvCxnSpPr>
            <p:cNvPr id="208" name="直接连接符 207"/>
            <p:cNvCxnSpPr/>
            <p:nvPr/>
          </p:nvCxnSpPr>
          <p:spPr>
            <a:xfrm rot="16200000">
              <a:off x="6624184" y="2639786"/>
              <a:ext cx="0" cy="102098"/>
            </a:xfrm>
            <a:prstGeom prst="line">
              <a:avLst/>
            </a:prstGeom>
            <a:ln w="41275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 rot="13500000">
              <a:off x="6668821" y="2747549"/>
              <a:ext cx="0" cy="102098"/>
            </a:xfrm>
            <a:prstGeom prst="line">
              <a:avLst/>
            </a:prstGeom>
            <a:ln w="41275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 rot="10800000">
              <a:off x="6776584" y="2792186"/>
              <a:ext cx="0" cy="102098"/>
            </a:xfrm>
            <a:prstGeom prst="line">
              <a:avLst/>
            </a:prstGeom>
            <a:ln w="41275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 rot="8100000">
              <a:off x="6884347" y="2747549"/>
              <a:ext cx="0" cy="102098"/>
            </a:xfrm>
            <a:prstGeom prst="line">
              <a:avLst/>
            </a:prstGeom>
            <a:ln w="41275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 rot="5400000">
              <a:off x="6928984" y="2639786"/>
              <a:ext cx="0" cy="102098"/>
            </a:xfrm>
            <a:prstGeom prst="line">
              <a:avLst/>
            </a:prstGeom>
            <a:ln w="41275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 rot="2700000">
              <a:off x="6884347" y="2532023"/>
              <a:ext cx="0" cy="102098"/>
            </a:xfrm>
            <a:prstGeom prst="line">
              <a:avLst/>
            </a:prstGeom>
            <a:ln w="41275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>
              <a:off x="6776584" y="2487386"/>
              <a:ext cx="0" cy="102098"/>
            </a:xfrm>
            <a:prstGeom prst="line">
              <a:avLst/>
            </a:prstGeom>
            <a:ln w="41275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 rot="18900000">
              <a:off x="6668821" y="2532023"/>
              <a:ext cx="0" cy="102098"/>
            </a:xfrm>
            <a:prstGeom prst="line">
              <a:avLst/>
            </a:prstGeom>
            <a:ln w="41275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组合 200"/>
          <p:cNvGrpSpPr/>
          <p:nvPr/>
        </p:nvGrpSpPr>
        <p:grpSpPr>
          <a:xfrm rot="5400000">
            <a:off x="8308821" y="2874228"/>
            <a:ext cx="125824" cy="125824"/>
            <a:chOff x="3765599" y="622300"/>
            <a:chExt cx="1134533" cy="1134533"/>
          </a:xfrm>
          <a:solidFill>
            <a:srgbClr val="FFFF00"/>
          </a:solidFill>
        </p:grpSpPr>
        <p:sp>
          <p:nvSpPr>
            <p:cNvPr id="206" name="圆角矩形 205"/>
            <p:cNvSpPr/>
            <p:nvPr/>
          </p:nvSpPr>
          <p:spPr>
            <a:xfrm>
              <a:off x="4144531" y="622300"/>
              <a:ext cx="376669" cy="113453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圆角矩形 206"/>
            <p:cNvSpPr/>
            <p:nvPr/>
          </p:nvSpPr>
          <p:spPr>
            <a:xfrm rot="5400000">
              <a:off x="4144531" y="622300"/>
              <a:ext cx="376669" cy="113453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2" name="椭圆 201"/>
          <p:cNvSpPr/>
          <p:nvPr/>
        </p:nvSpPr>
        <p:spPr>
          <a:xfrm rot="5400000" flipV="1">
            <a:off x="10337504" y="2906433"/>
            <a:ext cx="37129" cy="39083"/>
          </a:xfrm>
          <a:prstGeom prst="ellipse">
            <a:avLst/>
          </a:prstGeom>
          <a:solidFill>
            <a:srgbClr val="FEDF1F"/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椭圆 202"/>
          <p:cNvSpPr/>
          <p:nvPr/>
        </p:nvSpPr>
        <p:spPr>
          <a:xfrm rot="5400000">
            <a:off x="8917556" y="3072337"/>
            <a:ext cx="61725" cy="64975"/>
          </a:xfrm>
          <a:prstGeom prst="ellipse">
            <a:avLst/>
          </a:prstGeom>
          <a:solidFill>
            <a:srgbClr val="FF8504"/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椭圆 203"/>
          <p:cNvSpPr/>
          <p:nvPr/>
        </p:nvSpPr>
        <p:spPr>
          <a:xfrm rot="5400000">
            <a:off x="9181480" y="2459303"/>
            <a:ext cx="61725" cy="64975"/>
          </a:xfrm>
          <a:prstGeom prst="ellipse">
            <a:avLst/>
          </a:prstGeom>
          <a:solidFill>
            <a:srgbClr val="FF8504"/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椭圆 204"/>
          <p:cNvSpPr/>
          <p:nvPr/>
        </p:nvSpPr>
        <p:spPr>
          <a:xfrm rot="5400000">
            <a:off x="7938527" y="2750543"/>
            <a:ext cx="138294" cy="138294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7" r="9057"/>
          <a:stretch>
            <a:fillRect/>
          </a:stretch>
        </p:blipFill>
        <p:spPr>
          <a:xfrm>
            <a:off x="7141416" y="1491623"/>
            <a:ext cx="4166664" cy="4893937"/>
          </a:xfrm>
        </p:spPr>
      </p:pic>
      <p:sp>
        <p:nvSpPr>
          <p:cNvPr id="14" name="文本框 13"/>
          <p:cNvSpPr txBox="1"/>
          <p:nvPr/>
        </p:nvSpPr>
        <p:spPr>
          <a:xfrm rot="20285635">
            <a:off x="1799676" y="3969821"/>
            <a:ext cx="19715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dirty="0" smtClean="0">
                <a:solidFill>
                  <a:srgbClr val="FFC611"/>
                </a:solidFill>
                <a:latin typeface="华康娃娃体W5(P)" panose="040B0500000000000000" pitchFamily="82" charset="-122"/>
                <a:ea typeface="华康娃娃体W5(P)" panose="040B0500000000000000" pitchFamily="82" charset="-122"/>
              </a:rPr>
              <a:t>%</a:t>
            </a:r>
            <a:endParaRPr lang="zh-CN" altLang="en-US" sz="15000" dirty="0">
              <a:solidFill>
                <a:srgbClr val="FFC611"/>
              </a:solidFill>
              <a:latin typeface="华康娃娃体W5(P)" panose="040B0500000000000000" pitchFamily="82" charset="-122"/>
              <a:ea typeface="华康娃娃体W5(P)" panose="040B0500000000000000" pitchFamily="8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8568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35</Words>
  <Application>Microsoft Office PowerPoint</Application>
  <PresentationFormat>宽屏</PresentationFormat>
  <Paragraphs>14</Paragraphs>
  <Slides>5</Slides>
  <Notes>3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Packet</vt:lpstr>
      <vt:lpstr>等线</vt:lpstr>
      <vt:lpstr>华康娃娃体W5(P)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Miss Gong</cp:lastModifiedBy>
  <cp:revision>638</cp:revision>
  <dcterms:created xsi:type="dcterms:W3CDTF">2016-07-17T12:13:00Z</dcterms:created>
  <dcterms:modified xsi:type="dcterms:W3CDTF">2017-04-21T14:22:26Z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