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7"/>
  </p:notesMasterIdLst>
  <p:handoutMasterIdLst>
    <p:handoutMasterId r:id="rId18"/>
  </p:handoutMasterIdLst>
  <p:sldIdLst>
    <p:sldId id="267" r:id="rId3"/>
    <p:sldId id="268" r:id="rId4"/>
    <p:sldId id="275" r:id="rId5"/>
    <p:sldId id="273" r:id="rId6"/>
    <p:sldId id="278" r:id="rId7"/>
    <p:sldId id="279" r:id="rId8"/>
    <p:sldId id="280" r:id="rId9"/>
    <p:sldId id="281" r:id="rId10"/>
    <p:sldId id="282" r:id="rId11"/>
    <p:sldId id="283" r:id="rId12"/>
    <p:sldId id="286" r:id="rId13"/>
    <p:sldId id="284" r:id="rId14"/>
    <p:sldId id="285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4656"/>
    <a:srgbClr val="111159"/>
    <a:srgbClr val="AC3720"/>
    <a:srgbClr val="567C58"/>
    <a:srgbClr val="4A2024"/>
    <a:srgbClr val="233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41D5EB-35FA-41F6-AFEB-4F2C721DBD0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A847409E-5F23-4FB4-A87C-D8EEB2E8C3C4}">
      <dgm:prSet phldrT="[텍스트]" custT="1"/>
      <dgm:spPr>
        <a:solidFill>
          <a:schemeClr val="accent5">
            <a:lumMod val="75000"/>
          </a:schemeClr>
        </a:solidFill>
      </dgm:spPr>
      <dgm:t>
        <a:bodyPr anchor="ctr"/>
        <a:lstStyle/>
        <a:p>
          <a:pPr algn="ctr" latinLnBrk="1"/>
          <a:r>
            <a:rPr lang="ko-KR" altLang="en-US" sz="2000" b="1" dirty="0"/>
            <a:t>데모게임 연습 및 기획서 제출 및    </a:t>
          </a:r>
          <a:r>
            <a:rPr lang="en-US" altLang="ko-KR" sz="2000" b="1" dirty="0"/>
            <a:t>Brain Storming</a:t>
          </a:r>
          <a:r>
            <a:rPr lang="ko-KR" altLang="en-US" sz="2000" b="1" dirty="0"/>
            <a:t> 후 선정</a:t>
          </a:r>
        </a:p>
      </dgm:t>
    </dgm:pt>
    <dgm:pt modelId="{62C5F7EF-6916-4F47-8A65-8BC6DBCA151B}" type="parTrans" cxnId="{5AB3B6EA-9E8F-4C0E-905D-39B823D45E8C}">
      <dgm:prSet/>
      <dgm:spPr/>
      <dgm:t>
        <a:bodyPr/>
        <a:lstStyle/>
        <a:p>
          <a:pPr latinLnBrk="1"/>
          <a:endParaRPr lang="ko-KR" altLang="en-US"/>
        </a:p>
      </dgm:t>
    </dgm:pt>
    <dgm:pt modelId="{91C33F95-FCBA-4DB0-B93B-CBDD52F9C00F}" type="sibTrans" cxnId="{5AB3B6EA-9E8F-4C0E-905D-39B823D45E8C}">
      <dgm:prSet/>
      <dgm:spPr/>
      <dgm:t>
        <a:bodyPr/>
        <a:lstStyle/>
        <a:p>
          <a:pPr latinLnBrk="1"/>
          <a:endParaRPr lang="ko-KR" altLang="en-US"/>
        </a:p>
      </dgm:t>
    </dgm:pt>
    <dgm:pt modelId="{DE6AC975-E3BA-47A4-99B1-CDDC779DE21B}">
      <dgm:prSet phldrT="[텍스트]" custT="1"/>
      <dgm:spPr>
        <a:solidFill>
          <a:schemeClr val="accent3">
            <a:lumMod val="50000"/>
          </a:schemeClr>
        </a:solidFill>
      </dgm:spPr>
      <dgm:t>
        <a:bodyPr/>
        <a:lstStyle/>
        <a:p>
          <a:pPr latinLnBrk="1"/>
          <a:r>
            <a:rPr lang="ko-KR" altLang="en-US" sz="2000" b="1" dirty="0"/>
            <a:t>선정된 기획서를 토대로 역할 분담 후 개발 및 구현</a:t>
          </a:r>
        </a:p>
      </dgm:t>
    </dgm:pt>
    <dgm:pt modelId="{04203A41-6E8E-482D-8C30-E382CAB8046D}" type="parTrans" cxnId="{8138218A-BF1C-4DC1-8092-F23E6CC77D88}">
      <dgm:prSet/>
      <dgm:spPr/>
      <dgm:t>
        <a:bodyPr/>
        <a:lstStyle/>
        <a:p>
          <a:pPr latinLnBrk="1"/>
          <a:endParaRPr lang="ko-KR" altLang="en-US"/>
        </a:p>
      </dgm:t>
    </dgm:pt>
    <dgm:pt modelId="{EA2947FF-3654-4282-A1E1-B247BE7837B1}" type="sibTrans" cxnId="{8138218A-BF1C-4DC1-8092-F23E6CC77D88}">
      <dgm:prSet/>
      <dgm:spPr/>
      <dgm:t>
        <a:bodyPr/>
        <a:lstStyle/>
        <a:p>
          <a:pPr latinLnBrk="1"/>
          <a:endParaRPr lang="ko-KR" altLang="en-US"/>
        </a:p>
      </dgm:t>
    </dgm:pt>
    <dgm:pt modelId="{69EFBA9D-2244-45E1-BF27-CDF31AF3ED74}">
      <dgm:prSet phldrT="[텍스트]" custT="1"/>
      <dgm:spPr>
        <a:solidFill>
          <a:srgbClr val="FF0000"/>
        </a:solidFill>
        <a:ln w="38100">
          <a:solidFill>
            <a:srgbClr val="FFFF00"/>
          </a:solidFill>
        </a:ln>
      </dgm:spPr>
      <dgm:t>
        <a:bodyPr/>
        <a:lstStyle/>
        <a:p>
          <a:pPr latinLnBrk="1"/>
          <a:r>
            <a:rPr lang="en-US" altLang="ko-KR" sz="3600" b="1" dirty="0"/>
            <a:t>Prototype </a:t>
          </a:r>
          <a:r>
            <a:rPr lang="ko-KR" altLang="en-US" sz="3600" b="1" dirty="0"/>
            <a:t>완성</a:t>
          </a:r>
          <a:r>
            <a:rPr lang="en-US" altLang="ko-KR" sz="3600" b="1" dirty="0"/>
            <a:t>!</a:t>
          </a:r>
          <a:endParaRPr lang="ko-KR" altLang="en-US" sz="3600" b="1" dirty="0"/>
        </a:p>
      </dgm:t>
    </dgm:pt>
    <dgm:pt modelId="{94B37248-5866-433D-976E-570CAE0002BB}" type="parTrans" cxnId="{2856E5A6-8196-4997-8482-26FAB936991D}">
      <dgm:prSet/>
      <dgm:spPr/>
      <dgm:t>
        <a:bodyPr/>
        <a:lstStyle/>
        <a:p>
          <a:pPr latinLnBrk="1"/>
          <a:endParaRPr lang="ko-KR" altLang="en-US"/>
        </a:p>
      </dgm:t>
    </dgm:pt>
    <dgm:pt modelId="{85BA74D7-01AE-47FB-8742-FCF2B5FE8860}" type="sibTrans" cxnId="{2856E5A6-8196-4997-8482-26FAB936991D}">
      <dgm:prSet/>
      <dgm:spPr/>
      <dgm:t>
        <a:bodyPr/>
        <a:lstStyle/>
        <a:p>
          <a:pPr latinLnBrk="1"/>
          <a:endParaRPr lang="ko-KR" altLang="en-US"/>
        </a:p>
      </dgm:t>
    </dgm:pt>
    <dgm:pt modelId="{23F769CE-692A-4E84-8201-EE34A60993E6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latinLnBrk="1"/>
          <a:r>
            <a:rPr lang="ko-KR" altLang="en-US" sz="2000" b="1" dirty="0"/>
            <a:t>버그 수정 및 추가할 수 있는 기능    부분  업데이트  </a:t>
          </a:r>
        </a:p>
      </dgm:t>
    </dgm:pt>
    <dgm:pt modelId="{2C688CA8-A421-4159-915D-AFFEA1E3C534}" type="parTrans" cxnId="{E2933D45-ABE1-4910-B6BA-8B4AA9ACFD3C}">
      <dgm:prSet/>
      <dgm:spPr/>
      <dgm:t>
        <a:bodyPr/>
        <a:lstStyle/>
        <a:p>
          <a:pPr latinLnBrk="1"/>
          <a:endParaRPr lang="ko-KR" altLang="en-US"/>
        </a:p>
      </dgm:t>
    </dgm:pt>
    <dgm:pt modelId="{CFC4511E-D6B5-4915-A979-E98DBBB42F1F}" type="sibTrans" cxnId="{E2933D45-ABE1-4910-B6BA-8B4AA9ACFD3C}">
      <dgm:prSet/>
      <dgm:spPr/>
      <dgm:t>
        <a:bodyPr/>
        <a:lstStyle/>
        <a:p>
          <a:pPr latinLnBrk="1"/>
          <a:endParaRPr lang="ko-KR" altLang="en-US"/>
        </a:p>
      </dgm:t>
    </dgm:pt>
    <dgm:pt modelId="{5D0CF75F-E005-4F15-BDD2-6737F8B4DC8F}" type="pres">
      <dgm:prSet presAssocID="{BA41D5EB-35FA-41F6-AFEB-4F2C721DBD0F}" presName="CompostProcess" presStyleCnt="0">
        <dgm:presLayoutVars>
          <dgm:dir/>
          <dgm:resizeHandles val="exact"/>
        </dgm:presLayoutVars>
      </dgm:prSet>
      <dgm:spPr/>
    </dgm:pt>
    <dgm:pt modelId="{BF8C456C-165C-498C-B4F2-461A2A626F29}" type="pres">
      <dgm:prSet presAssocID="{BA41D5EB-35FA-41F6-AFEB-4F2C721DBD0F}" presName="arrow" presStyleLbl="bgShp" presStyleIdx="0" presStyleCnt="1"/>
      <dgm:spPr>
        <a:gradFill flip="none" rotWithShape="1">
          <a:gsLst>
            <a:gs pos="0">
              <a:schemeClr val="accent6">
                <a:lumMod val="75000"/>
                <a:tint val="66000"/>
                <a:satMod val="160000"/>
              </a:schemeClr>
            </a:gs>
            <a:gs pos="50000">
              <a:schemeClr val="accent6">
                <a:lumMod val="75000"/>
                <a:tint val="44500"/>
                <a:satMod val="160000"/>
              </a:schemeClr>
            </a:gs>
            <a:gs pos="100000">
              <a:schemeClr val="accent6">
                <a:lumMod val="75000"/>
                <a:tint val="23500"/>
                <a:satMod val="160000"/>
              </a:schemeClr>
            </a:gs>
          </a:gsLst>
          <a:lin ang="0" scaled="1"/>
          <a:tileRect/>
        </a:gradFill>
      </dgm:spPr>
    </dgm:pt>
    <dgm:pt modelId="{207AE447-645B-498C-AFCA-E7F0596E9AF1}" type="pres">
      <dgm:prSet presAssocID="{BA41D5EB-35FA-41F6-AFEB-4F2C721DBD0F}" presName="linearProcess" presStyleCnt="0"/>
      <dgm:spPr/>
    </dgm:pt>
    <dgm:pt modelId="{D8E265F6-4CCC-4F09-86FC-C9C9D00DF447}" type="pres">
      <dgm:prSet presAssocID="{A847409E-5F23-4FB4-A87C-D8EEB2E8C3C4}" presName="textNode" presStyleLbl="node1" presStyleIdx="0" presStyleCnt="4" custScaleY="99615">
        <dgm:presLayoutVars>
          <dgm:bulletEnabled val="1"/>
        </dgm:presLayoutVars>
      </dgm:prSet>
      <dgm:spPr/>
    </dgm:pt>
    <dgm:pt modelId="{CB55E1D0-774A-4CB9-8500-DE977C2D7BCE}" type="pres">
      <dgm:prSet presAssocID="{91C33F95-FCBA-4DB0-B93B-CBDD52F9C00F}" presName="sibTrans" presStyleCnt="0"/>
      <dgm:spPr/>
    </dgm:pt>
    <dgm:pt modelId="{7511D4F4-1CA7-4433-9D8E-9D33158E5E8E}" type="pres">
      <dgm:prSet presAssocID="{DE6AC975-E3BA-47A4-99B1-CDDC779DE21B}" presName="textNode" presStyleLbl="node1" presStyleIdx="1" presStyleCnt="4">
        <dgm:presLayoutVars>
          <dgm:bulletEnabled val="1"/>
        </dgm:presLayoutVars>
      </dgm:prSet>
      <dgm:spPr/>
    </dgm:pt>
    <dgm:pt modelId="{48D40EC6-7225-4909-AB47-9F674087ED73}" type="pres">
      <dgm:prSet presAssocID="{EA2947FF-3654-4282-A1E1-B247BE7837B1}" presName="sibTrans" presStyleCnt="0"/>
      <dgm:spPr/>
    </dgm:pt>
    <dgm:pt modelId="{A0623D42-4045-4466-8544-866DE5B8B8B5}" type="pres">
      <dgm:prSet presAssocID="{23F769CE-692A-4E84-8201-EE34A60993E6}" presName="textNode" presStyleLbl="node1" presStyleIdx="2" presStyleCnt="4">
        <dgm:presLayoutVars>
          <dgm:bulletEnabled val="1"/>
        </dgm:presLayoutVars>
      </dgm:prSet>
      <dgm:spPr/>
    </dgm:pt>
    <dgm:pt modelId="{51008AD7-828E-475E-9894-EDA5A3850B0C}" type="pres">
      <dgm:prSet presAssocID="{CFC4511E-D6B5-4915-A979-E98DBBB42F1F}" presName="sibTrans" presStyleCnt="0"/>
      <dgm:spPr/>
    </dgm:pt>
    <dgm:pt modelId="{9B3E264A-9355-40C6-8C4D-C5605915EA61}" type="pres">
      <dgm:prSet presAssocID="{69EFBA9D-2244-45E1-BF27-CDF31AF3ED74}" presName="textNode" presStyleLbl="node1" presStyleIdx="3" presStyleCnt="4" custScaleX="117420">
        <dgm:presLayoutVars>
          <dgm:bulletEnabled val="1"/>
        </dgm:presLayoutVars>
      </dgm:prSet>
      <dgm:spPr/>
    </dgm:pt>
  </dgm:ptLst>
  <dgm:cxnLst>
    <dgm:cxn modelId="{C1303515-C2AE-4DEF-8EB6-40C2D3F7DC0A}" type="presOf" srcId="{23F769CE-692A-4E84-8201-EE34A60993E6}" destId="{A0623D42-4045-4466-8544-866DE5B8B8B5}" srcOrd="0" destOrd="0" presId="urn:microsoft.com/office/officeart/2005/8/layout/hProcess9"/>
    <dgm:cxn modelId="{5AB3B6EA-9E8F-4C0E-905D-39B823D45E8C}" srcId="{BA41D5EB-35FA-41F6-AFEB-4F2C721DBD0F}" destId="{A847409E-5F23-4FB4-A87C-D8EEB2E8C3C4}" srcOrd="0" destOrd="0" parTransId="{62C5F7EF-6916-4F47-8A65-8BC6DBCA151B}" sibTransId="{91C33F95-FCBA-4DB0-B93B-CBDD52F9C00F}"/>
    <dgm:cxn modelId="{E832B902-1BEC-4DC2-BFDD-0B3C25A9111A}" type="presOf" srcId="{BA41D5EB-35FA-41F6-AFEB-4F2C721DBD0F}" destId="{5D0CF75F-E005-4F15-BDD2-6737F8B4DC8F}" srcOrd="0" destOrd="0" presId="urn:microsoft.com/office/officeart/2005/8/layout/hProcess9"/>
    <dgm:cxn modelId="{8138218A-BF1C-4DC1-8092-F23E6CC77D88}" srcId="{BA41D5EB-35FA-41F6-AFEB-4F2C721DBD0F}" destId="{DE6AC975-E3BA-47A4-99B1-CDDC779DE21B}" srcOrd="1" destOrd="0" parTransId="{04203A41-6E8E-482D-8C30-E382CAB8046D}" sibTransId="{EA2947FF-3654-4282-A1E1-B247BE7837B1}"/>
    <dgm:cxn modelId="{6D1440AE-90F6-4B74-8443-D521A4987DC5}" type="presOf" srcId="{A847409E-5F23-4FB4-A87C-D8EEB2E8C3C4}" destId="{D8E265F6-4CCC-4F09-86FC-C9C9D00DF447}" srcOrd="0" destOrd="0" presId="urn:microsoft.com/office/officeart/2005/8/layout/hProcess9"/>
    <dgm:cxn modelId="{E2933D45-ABE1-4910-B6BA-8B4AA9ACFD3C}" srcId="{BA41D5EB-35FA-41F6-AFEB-4F2C721DBD0F}" destId="{23F769CE-692A-4E84-8201-EE34A60993E6}" srcOrd="2" destOrd="0" parTransId="{2C688CA8-A421-4159-915D-AFFEA1E3C534}" sibTransId="{CFC4511E-D6B5-4915-A979-E98DBBB42F1F}"/>
    <dgm:cxn modelId="{E0B08E76-2567-49B0-BD2A-D4D512BFE127}" type="presOf" srcId="{DE6AC975-E3BA-47A4-99B1-CDDC779DE21B}" destId="{7511D4F4-1CA7-4433-9D8E-9D33158E5E8E}" srcOrd="0" destOrd="0" presId="urn:microsoft.com/office/officeart/2005/8/layout/hProcess9"/>
    <dgm:cxn modelId="{13D4FC0E-E0D1-4CAD-9C43-0BDC4B6EB181}" type="presOf" srcId="{69EFBA9D-2244-45E1-BF27-CDF31AF3ED74}" destId="{9B3E264A-9355-40C6-8C4D-C5605915EA61}" srcOrd="0" destOrd="0" presId="urn:microsoft.com/office/officeart/2005/8/layout/hProcess9"/>
    <dgm:cxn modelId="{2856E5A6-8196-4997-8482-26FAB936991D}" srcId="{BA41D5EB-35FA-41F6-AFEB-4F2C721DBD0F}" destId="{69EFBA9D-2244-45E1-BF27-CDF31AF3ED74}" srcOrd="3" destOrd="0" parTransId="{94B37248-5866-433D-976E-570CAE0002BB}" sibTransId="{85BA74D7-01AE-47FB-8742-FCF2B5FE8860}"/>
    <dgm:cxn modelId="{914A0E47-82CF-4EFF-89D7-54E179DF4420}" type="presParOf" srcId="{5D0CF75F-E005-4F15-BDD2-6737F8B4DC8F}" destId="{BF8C456C-165C-498C-B4F2-461A2A626F29}" srcOrd="0" destOrd="0" presId="urn:microsoft.com/office/officeart/2005/8/layout/hProcess9"/>
    <dgm:cxn modelId="{5DB2F901-D419-4B9B-895C-FB8769F2F480}" type="presParOf" srcId="{5D0CF75F-E005-4F15-BDD2-6737F8B4DC8F}" destId="{207AE447-645B-498C-AFCA-E7F0596E9AF1}" srcOrd="1" destOrd="0" presId="urn:microsoft.com/office/officeart/2005/8/layout/hProcess9"/>
    <dgm:cxn modelId="{3FB0B084-BC42-4371-869C-4ACCCD3FCEEF}" type="presParOf" srcId="{207AE447-645B-498C-AFCA-E7F0596E9AF1}" destId="{D8E265F6-4CCC-4F09-86FC-C9C9D00DF447}" srcOrd="0" destOrd="0" presId="urn:microsoft.com/office/officeart/2005/8/layout/hProcess9"/>
    <dgm:cxn modelId="{D214A458-1A37-4484-9505-E7B49819F0F0}" type="presParOf" srcId="{207AE447-645B-498C-AFCA-E7F0596E9AF1}" destId="{CB55E1D0-774A-4CB9-8500-DE977C2D7BCE}" srcOrd="1" destOrd="0" presId="urn:microsoft.com/office/officeart/2005/8/layout/hProcess9"/>
    <dgm:cxn modelId="{BC961379-05E9-4214-B1BA-7A0F00BB3A44}" type="presParOf" srcId="{207AE447-645B-498C-AFCA-E7F0596E9AF1}" destId="{7511D4F4-1CA7-4433-9D8E-9D33158E5E8E}" srcOrd="2" destOrd="0" presId="urn:microsoft.com/office/officeart/2005/8/layout/hProcess9"/>
    <dgm:cxn modelId="{284D822C-5F1B-4EB3-B76C-E7F2A1BEB59B}" type="presParOf" srcId="{207AE447-645B-498C-AFCA-E7F0596E9AF1}" destId="{48D40EC6-7225-4909-AB47-9F674087ED73}" srcOrd="3" destOrd="0" presId="urn:microsoft.com/office/officeart/2005/8/layout/hProcess9"/>
    <dgm:cxn modelId="{22C923AA-BB77-4C9E-9525-B2A37FEA9C50}" type="presParOf" srcId="{207AE447-645B-498C-AFCA-E7F0596E9AF1}" destId="{A0623D42-4045-4466-8544-866DE5B8B8B5}" srcOrd="4" destOrd="0" presId="urn:microsoft.com/office/officeart/2005/8/layout/hProcess9"/>
    <dgm:cxn modelId="{5B1F6720-DC05-42B3-AF3B-2DFB79813007}" type="presParOf" srcId="{207AE447-645B-498C-AFCA-E7F0596E9AF1}" destId="{51008AD7-828E-475E-9894-EDA5A3850B0C}" srcOrd="5" destOrd="0" presId="urn:microsoft.com/office/officeart/2005/8/layout/hProcess9"/>
    <dgm:cxn modelId="{DAD69A39-487C-49AA-8781-2C1EE8103368}" type="presParOf" srcId="{207AE447-645B-498C-AFCA-E7F0596E9AF1}" destId="{9B3E264A-9355-40C6-8C4D-C5605915EA61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C456C-165C-498C-B4F2-461A2A626F29}">
      <dsp:nvSpPr>
        <dsp:cNvPr id="0" name=""/>
        <dsp:cNvSpPr/>
      </dsp:nvSpPr>
      <dsp:spPr>
        <a:xfrm>
          <a:off x="893527" y="0"/>
          <a:ext cx="10126648" cy="5780524"/>
        </a:xfrm>
        <a:prstGeom prst="rightArrow">
          <a:avLst/>
        </a:prstGeom>
        <a:gradFill flip="none" rotWithShape="1">
          <a:gsLst>
            <a:gs pos="0">
              <a:schemeClr val="accent6">
                <a:lumMod val="75000"/>
                <a:tint val="66000"/>
                <a:satMod val="160000"/>
              </a:schemeClr>
            </a:gs>
            <a:gs pos="50000">
              <a:schemeClr val="accent6">
                <a:lumMod val="75000"/>
                <a:tint val="44500"/>
                <a:satMod val="160000"/>
              </a:schemeClr>
            </a:gs>
            <a:gs pos="100000">
              <a:schemeClr val="accent6">
                <a:lumMod val="75000"/>
                <a:tint val="23500"/>
                <a:satMod val="160000"/>
              </a:schemeClr>
            </a:gs>
          </a:gsLst>
          <a:lin ang="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E265F6-4CCC-4F09-86FC-C9C9D00DF447}">
      <dsp:nvSpPr>
        <dsp:cNvPr id="0" name=""/>
        <dsp:cNvSpPr/>
      </dsp:nvSpPr>
      <dsp:spPr>
        <a:xfrm>
          <a:off x="2037" y="1738608"/>
          <a:ext cx="2547950" cy="2303307"/>
        </a:xfrm>
        <a:prstGeom prst="round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데모게임 연습 및 기획서 제출 및    </a:t>
          </a:r>
          <a:r>
            <a:rPr lang="en-US" altLang="ko-KR" sz="2000" b="1" kern="1200" dirty="0"/>
            <a:t>Brain Storming</a:t>
          </a:r>
          <a:r>
            <a:rPr lang="ko-KR" altLang="en-US" sz="2000" b="1" kern="1200" dirty="0"/>
            <a:t> 후 선정</a:t>
          </a:r>
        </a:p>
      </dsp:txBody>
      <dsp:txXfrm>
        <a:off x="114475" y="1851046"/>
        <a:ext cx="2323074" cy="2078431"/>
      </dsp:txXfrm>
    </dsp:sp>
    <dsp:sp modelId="{7511D4F4-1CA7-4433-9D8E-9D33158E5E8E}">
      <dsp:nvSpPr>
        <dsp:cNvPr id="0" name=""/>
        <dsp:cNvSpPr/>
      </dsp:nvSpPr>
      <dsp:spPr>
        <a:xfrm>
          <a:off x="2974645" y="1734157"/>
          <a:ext cx="2547950" cy="2312209"/>
        </a:xfrm>
        <a:prstGeom prst="roundRect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선정된 기획서를 토대로 역할 분담 후 개발 및 구현</a:t>
          </a:r>
        </a:p>
      </dsp:txBody>
      <dsp:txXfrm>
        <a:off x="3087518" y="1847030"/>
        <a:ext cx="2322204" cy="2086463"/>
      </dsp:txXfrm>
    </dsp:sp>
    <dsp:sp modelId="{A0623D42-4045-4466-8544-866DE5B8B8B5}">
      <dsp:nvSpPr>
        <dsp:cNvPr id="0" name=""/>
        <dsp:cNvSpPr/>
      </dsp:nvSpPr>
      <dsp:spPr>
        <a:xfrm>
          <a:off x="5947254" y="1734157"/>
          <a:ext cx="2547950" cy="2312209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버그 수정 및 추가할 수 있는 기능    부분  업데이트  </a:t>
          </a:r>
        </a:p>
      </dsp:txBody>
      <dsp:txXfrm>
        <a:off x="6060127" y="1847030"/>
        <a:ext cx="2322204" cy="2086463"/>
      </dsp:txXfrm>
    </dsp:sp>
    <dsp:sp modelId="{9B3E264A-9355-40C6-8C4D-C5605915EA61}">
      <dsp:nvSpPr>
        <dsp:cNvPr id="0" name=""/>
        <dsp:cNvSpPr/>
      </dsp:nvSpPr>
      <dsp:spPr>
        <a:xfrm>
          <a:off x="8919863" y="1734157"/>
          <a:ext cx="2991803" cy="2312209"/>
        </a:xfrm>
        <a:prstGeom prst="roundRect">
          <a:avLst/>
        </a:prstGeom>
        <a:solidFill>
          <a:srgbClr val="FF0000"/>
        </a:solidFill>
        <a:ln w="381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600" b="1" kern="1200" dirty="0"/>
            <a:t>Prototype </a:t>
          </a:r>
          <a:r>
            <a:rPr lang="ko-KR" altLang="en-US" sz="3600" b="1" kern="1200" dirty="0"/>
            <a:t>완성</a:t>
          </a:r>
          <a:r>
            <a:rPr lang="en-US" altLang="ko-KR" sz="3600" b="1" kern="1200" dirty="0"/>
            <a:t>!</a:t>
          </a:r>
          <a:endParaRPr lang="ko-KR" altLang="en-US" sz="3600" b="1" kern="1200" dirty="0"/>
        </a:p>
      </dsp:txBody>
      <dsp:txXfrm>
        <a:off x="9032736" y="1847030"/>
        <a:ext cx="2766057" cy="20864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9A591099-7EBE-4D12-B880-CCA6B38B92A6}" type="datetimeFigureOut">
              <a:rPr lang="en-US" altLang="ko-KR" smtClean="0"/>
              <a:t>12/1/2016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63A36C10-A9D4-4995-9BAF-95FBD77A724B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70CF4299-1721-48C6-878D-74296BE00D21}" type="datetimeFigureOut">
              <a:t>2016-12-01</a:t>
            </a:fld>
            <a:endParaRPr 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23AEF9EC-8318-4FF6-847E-A85BBD2B7E49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8226490" cy="3083767"/>
          </a:xfrm>
        </p:spPr>
        <p:txBody>
          <a:bodyPr anchor="b">
            <a:normAutofit/>
          </a:bodyPr>
          <a:lstStyle>
            <a:lvl1pPr algn="l" latinLnBrk="1">
              <a:lnSpc>
                <a:spcPct val="80000"/>
              </a:lnSpc>
              <a:defRPr lang="ko-KR" sz="72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9600" y="3345021"/>
            <a:ext cx="8229600" cy="1371600"/>
          </a:xfrm>
        </p:spPr>
        <p:txBody>
          <a:bodyPr/>
          <a:lstStyle>
            <a:lvl1pPr marL="0" indent="0" algn="l" latinLnBrk="1">
              <a:spcBef>
                <a:spcPts val="1200"/>
              </a:spcBef>
              <a:buNone/>
              <a:defRPr lang="ko-KR" sz="2400">
                <a:solidFill>
                  <a:schemeClr val="accent1"/>
                </a:solidFill>
              </a:defRPr>
            </a:lvl1pPr>
            <a:lvl2pPr marL="457200" indent="0" algn="ctr" latinLnBrk="1">
              <a:buNone/>
              <a:defRPr lang="ko-KR" sz="2000"/>
            </a:lvl2pPr>
            <a:lvl3pPr marL="914400" indent="0" algn="ctr" latinLnBrk="1">
              <a:buNone/>
              <a:defRPr lang="ko-KR" sz="1800"/>
            </a:lvl3pPr>
            <a:lvl4pPr marL="1371600" indent="0" algn="ctr" latinLnBrk="1">
              <a:buNone/>
              <a:defRPr lang="ko-KR" sz="1600"/>
            </a:lvl4pPr>
            <a:lvl5pPr marL="1828800" indent="0" algn="ctr" latinLnBrk="1">
              <a:buNone/>
              <a:defRPr lang="ko-KR" sz="1600"/>
            </a:lvl5pPr>
            <a:lvl6pPr marL="2286000" indent="0" algn="ctr" latinLnBrk="1">
              <a:buNone/>
              <a:defRPr lang="ko-KR" sz="1600"/>
            </a:lvl6pPr>
            <a:lvl7pPr marL="2743200" indent="0" algn="ctr" latinLnBrk="1">
              <a:buNone/>
              <a:defRPr lang="ko-KR" sz="1600"/>
            </a:lvl7pPr>
            <a:lvl8pPr marL="3200400" indent="0" algn="ctr" latinLnBrk="1">
              <a:buNone/>
              <a:defRPr lang="ko-KR" sz="1600"/>
            </a:lvl8pPr>
            <a:lvl9pPr marL="3657600" indent="0" algn="ctr" latinLnBrk="1">
              <a:buNone/>
              <a:defRPr lang="ko-KR"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0562-E361-4901-81A9-DC99371C70DE}" type="datetime1">
              <a:t>2016-12-01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50680" y="365125"/>
            <a:ext cx="1645920" cy="5811838"/>
          </a:xfrm>
        </p:spPr>
        <p:txBody>
          <a:bodyPr vert="eaVert"/>
          <a:lstStyle>
            <a:lvl1pPr latinLnBrk="1">
              <a:defRPr lang="ko-KR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7624664" cy="5811838"/>
          </a:xfrm>
        </p:spPr>
        <p:txBody>
          <a:bodyPr vert="eaVert"/>
          <a:lstStyle/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E088F-5C71-4C3B-A46F-E5E332BBC3D1}" type="datetime1">
              <a:t>2016-12-01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9E80-105D-4CD8-AF07-4CEB9B9063CC}" type="datetime1">
              <a:t>2016-12-01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</p:spPr>
        <p:txBody>
          <a:bodyPr anchor="b">
            <a:normAutofit/>
          </a:bodyPr>
          <a:lstStyle>
            <a:lvl1pPr latinLnBrk="1">
              <a:defRPr lang="ko-KR" sz="540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12648" y="3346704"/>
            <a:ext cx="8229600" cy="1371600"/>
          </a:xfrm>
        </p:spPr>
        <p:txBody>
          <a:bodyPr/>
          <a:lstStyle>
            <a:lvl1pPr marL="0" indent="0" latinLnBrk="1">
              <a:spcBef>
                <a:spcPts val="1200"/>
              </a:spcBef>
              <a:buNone/>
              <a:defRPr lang="ko-KR" sz="2400"/>
            </a:lvl1pPr>
            <a:lvl2pPr marL="457200" indent="0" latinLnBrk="1">
              <a:buNone/>
              <a:defRPr lang="ko-KR" sz="2000"/>
            </a:lvl2pPr>
            <a:lvl3pPr marL="914400" indent="0" latinLnBrk="1">
              <a:buNone/>
              <a:defRPr lang="ko-KR" sz="1800"/>
            </a:lvl3pPr>
            <a:lvl4pPr marL="1371600" indent="0" latinLnBrk="1">
              <a:buNone/>
              <a:defRPr lang="ko-KR" sz="1600"/>
            </a:lvl4pPr>
            <a:lvl5pPr marL="1828800" indent="0" latinLnBrk="1">
              <a:buNone/>
              <a:defRPr lang="ko-KR" sz="1600"/>
            </a:lvl5pPr>
            <a:lvl6pPr marL="2286000" indent="0" latinLnBrk="1">
              <a:buNone/>
              <a:defRPr lang="ko-KR" sz="1600"/>
            </a:lvl6pPr>
            <a:lvl7pPr marL="2743200" indent="0" latinLnBrk="1">
              <a:buNone/>
              <a:defRPr lang="ko-KR" sz="1600"/>
            </a:lvl7pPr>
            <a:lvl8pPr marL="3200400" indent="0" latinLnBrk="1">
              <a:buNone/>
              <a:defRPr lang="ko-KR" sz="1600"/>
            </a:lvl8pPr>
            <a:lvl9pPr marL="3657600" indent="0" latinLnBrk="1">
              <a:buNone/>
              <a:defRPr lang="ko-KR" sz="16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2C64-0D63-44AF-997A-1B1FE1A96E19}" type="datetime1">
              <a:t>2016-12-01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1" y="1828800"/>
            <a:ext cx="4572000" cy="4348163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599" y="1828800"/>
            <a:ext cx="4572000" cy="4348163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A110-C81D-4C5F-84B3-B5F5E7416EB9}" type="datetime1">
              <a:t>2016-12-01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000" b="0">
                <a:solidFill>
                  <a:schemeClr val="accent1"/>
                </a:solidFill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8448" y="2331720"/>
            <a:ext cx="4572000" cy="3840480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7648" y="1627258"/>
            <a:ext cx="4572000" cy="68580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000" b="0">
                <a:solidFill>
                  <a:schemeClr val="accent1"/>
                </a:solidFill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7648" y="2331720"/>
            <a:ext cx="4572000" cy="3840480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C5ED-4C80-4726-926C-338D85485045}" type="datetime1">
              <a:t>2016-12-01</a:t>
            </a:fld>
            <a:endParaRPr 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7976-C764-44D0-930D-1AC5846C8450}" type="datetime1">
              <a:t>2016-12-01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5702-ECF8-4274-B6BF-9D5EEBC26FE5}" type="datetime1">
              <a:t>2016-12-01</a:t>
            </a:fld>
            <a:endParaRPr 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79330" y="457200"/>
            <a:ext cx="3603070" cy="1554480"/>
          </a:xfrm>
        </p:spPr>
        <p:txBody>
          <a:bodyPr anchor="b"/>
          <a:lstStyle>
            <a:lvl1pPr latinLnBrk="1">
              <a:defRPr lang="ko-KR" sz="320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6490" y="685800"/>
            <a:ext cx="6102220" cy="5486400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2000"/>
            </a:lvl6pPr>
            <a:lvl7pPr latinLnBrk="1">
              <a:defRPr lang="ko-KR" sz="2000"/>
            </a:lvl7pPr>
            <a:lvl8pPr latinLnBrk="1">
              <a:defRPr lang="ko-KR" sz="2000"/>
            </a:lvl8pPr>
            <a:lvl9pPr latinLnBrk="1">
              <a:defRPr lang="ko-KR" sz="20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79330" y="2101850"/>
            <a:ext cx="3603070" cy="1828800"/>
          </a:xfrm>
        </p:spPr>
        <p:txBody>
          <a:bodyPr/>
          <a:lstStyle>
            <a:lvl1pPr marL="0" indent="0" latinLnBrk="1">
              <a:spcBef>
                <a:spcPts val="1200"/>
              </a:spcBef>
              <a:buNone/>
              <a:defRPr lang="ko-KR" sz="1600"/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6C6A-A83C-4E27-990F-89F11F779CE0}" type="datetime1">
              <a:t>2016-12-01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 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82712" y="457200"/>
            <a:ext cx="3602736" cy="1554480"/>
          </a:xfrm>
        </p:spPr>
        <p:txBody>
          <a:bodyPr anchor="b"/>
          <a:lstStyle>
            <a:lvl1pPr latinLnBrk="1">
              <a:defRPr lang="ko-KR" sz="320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0" y="-1"/>
            <a:ext cx="7315200" cy="6858000"/>
          </a:xfrm>
        </p:spPr>
        <p:txBody>
          <a:bodyPr tIns="457200">
            <a:normAutofit/>
          </a:bodyPr>
          <a:lstStyle>
            <a:lvl1pPr marL="0" indent="0" algn="ctr" latinLnBrk="1">
              <a:buNone/>
              <a:defRPr lang="ko-KR" sz="24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1828800"/>
          </a:xfrm>
        </p:spPr>
        <p:txBody>
          <a:bodyPr/>
          <a:lstStyle>
            <a:lvl1pPr marL="0" indent="0" latinLnBrk="1">
              <a:buNone/>
              <a:defRPr lang="ko-KR" sz="1600"/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28799"/>
            <a:ext cx="96012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800">
                <a:solidFill>
                  <a:schemeClr val="accent1"/>
                </a:solidFill>
              </a:defRPr>
            </a:lvl1pPr>
          </a:lstStyle>
          <a:p>
            <a:fld id="{D14E86EA-95E3-4DA0-97E2-7D1BBAC51A0F}" type="datetime1">
              <a:t>2016-12-01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800">
                <a:solidFill>
                  <a:schemeClr val="accent1"/>
                </a:solidFill>
              </a:defRPr>
            </a:lvl1pPr>
          </a:lstStyle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800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유니티 게임 개발 그룹 성과 발표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팀장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김공무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(15)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부원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고일석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(16),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이현규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(16),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이상헌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(16)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857250"/>
            <a:ext cx="9144000" cy="5143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말풍선: 모서리가 둥근 사각형 4"/>
          <p:cNvSpPr/>
          <p:nvPr/>
        </p:nvSpPr>
        <p:spPr>
          <a:xfrm>
            <a:off x="4068416" y="3988904"/>
            <a:ext cx="1205949" cy="1086679"/>
          </a:xfrm>
          <a:prstGeom prst="wedgeRoundRectCallout">
            <a:avLst>
              <a:gd name="adj1" fmla="val -95346"/>
              <a:gd name="adj2" fmla="val 19976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말풍선: 모서리가 둥근 사각형 7"/>
          <p:cNvSpPr/>
          <p:nvPr/>
        </p:nvSpPr>
        <p:spPr>
          <a:xfrm>
            <a:off x="5493025" y="3988904"/>
            <a:ext cx="1205949" cy="1086679"/>
          </a:xfrm>
          <a:prstGeom prst="wedgeRoundRectCallout">
            <a:avLst>
              <a:gd name="adj1" fmla="val -4137"/>
              <a:gd name="adj2" fmla="val -76365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말풍선: 모서리가 둥근 사각형 8"/>
          <p:cNvSpPr/>
          <p:nvPr/>
        </p:nvSpPr>
        <p:spPr>
          <a:xfrm>
            <a:off x="6924259" y="3988904"/>
            <a:ext cx="1205949" cy="1086679"/>
          </a:xfrm>
          <a:prstGeom prst="wedgeRoundRectCallout">
            <a:avLst>
              <a:gd name="adj1" fmla="val 90368"/>
              <a:gd name="adj2" fmla="val 21196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/>
          <p:cNvSpPr/>
          <p:nvPr/>
        </p:nvSpPr>
        <p:spPr>
          <a:xfrm>
            <a:off x="1709529" y="1126433"/>
            <a:ext cx="3882887" cy="79513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취소를 누르면 </a:t>
            </a:r>
            <a:r>
              <a:rPr lang="ko-KR" altLang="en-US" dirty="0" err="1"/>
              <a:t>메인화면</a:t>
            </a:r>
            <a:r>
              <a:rPr lang="ko-KR" altLang="en-US" dirty="0"/>
              <a:t> </a:t>
            </a:r>
            <a:r>
              <a:rPr lang="ko-KR" altLang="en-US" dirty="0" err="1"/>
              <a:t>으로</a:t>
            </a:r>
            <a:r>
              <a:rPr lang="ko-KR" altLang="en-US" dirty="0"/>
              <a:t> 로드</a:t>
            </a:r>
            <a:endParaRPr lang="en-US" altLang="ko-KR" dirty="0"/>
          </a:p>
          <a:p>
            <a:pPr algn="ctr"/>
            <a:r>
              <a:rPr lang="ko-KR" altLang="en-US" dirty="0"/>
              <a:t>다시 누르면 게임 재개</a:t>
            </a:r>
          </a:p>
        </p:txBody>
      </p:sp>
      <p:sp>
        <p:nvSpPr>
          <p:cNvPr id="11" name="화살표: 오각형 10"/>
          <p:cNvSpPr/>
          <p:nvPr/>
        </p:nvSpPr>
        <p:spPr>
          <a:xfrm>
            <a:off x="0" y="-1"/>
            <a:ext cx="3816626" cy="715617"/>
          </a:xfrm>
          <a:prstGeom prst="homePlat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일시 중지</a:t>
            </a:r>
            <a:r>
              <a:rPr lang="en-US" altLang="ko-KR" sz="3200" dirty="0"/>
              <a:t>(</a:t>
            </a:r>
            <a:r>
              <a:rPr lang="ko-KR" altLang="en-US" sz="3200" dirty="0"/>
              <a:t>클리어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12" name="사각형: 둥근 모서리 11"/>
          <p:cNvSpPr/>
          <p:nvPr/>
        </p:nvSpPr>
        <p:spPr>
          <a:xfrm>
            <a:off x="1610138" y="4200940"/>
            <a:ext cx="1808923" cy="1007164"/>
          </a:xfrm>
          <a:prstGeom prst="roundRect">
            <a:avLst/>
          </a:prstGeom>
          <a:solidFill>
            <a:srgbClr val="233747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스테이지 선택창으로 로드</a:t>
            </a:r>
          </a:p>
        </p:txBody>
      </p:sp>
      <p:sp>
        <p:nvSpPr>
          <p:cNvPr id="13" name="사각형: 둥근 모서리 12"/>
          <p:cNvSpPr/>
          <p:nvPr/>
        </p:nvSpPr>
        <p:spPr>
          <a:xfrm>
            <a:off x="5191537" y="2560155"/>
            <a:ext cx="1808923" cy="1007164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해당 스테이지를 다시 시작</a:t>
            </a:r>
          </a:p>
        </p:txBody>
      </p:sp>
      <p:sp>
        <p:nvSpPr>
          <p:cNvPr id="14" name="사각형: 둥근 모서리 13"/>
          <p:cNvSpPr/>
          <p:nvPr/>
        </p:nvSpPr>
        <p:spPr>
          <a:xfrm>
            <a:off x="8716615" y="4068419"/>
            <a:ext cx="1808923" cy="1007164"/>
          </a:xfrm>
          <a:prstGeom prst="roundRect">
            <a:avLst/>
          </a:prstGeom>
          <a:solidFill>
            <a:srgbClr val="4A2024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다음 스테이지 로드</a:t>
            </a:r>
          </a:p>
        </p:txBody>
      </p:sp>
    </p:spTree>
    <p:extLst>
      <p:ext uri="{BB962C8B-B14F-4D97-AF65-F5344CB8AC3E}">
        <p14:creationId xmlns:p14="http://schemas.microsoft.com/office/powerpoint/2010/main" val="14705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857250"/>
            <a:ext cx="9144000" cy="5143500"/>
          </a:xfrm>
          <a:prstGeom prst="rect">
            <a:avLst/>
          </a:prstGeom>
        </p:spPr>
      </p:pic>
      <p:sp>
        <p:nvSpPr>
          <p:cNvPr id="5" name="화살표: 오각형 4"/>
          <p:cNvSpPr/>
          <p:nvPr/>
        </p:nvSpPr>
        <p:spPr>
          <a:xfrm>
            <a:off x="-1" y="-1"/>
            <a:ext cx="4320209" cy="715617"/>
          </a:xfrm>
          <a:prstGeom prst="homePlat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게임 </a:t>
            </a:r>
            <a:r>
              <a:rPr lang="ko-KR" altLang="en-US" sz="3200"/>
              <a:t>화면</a:t>
            </a:r>
            <a:r>
              <a:rPr lang="en-US" altLang="ko-KR" sz="3200" dirty="0"/>
              <a:t>(</a:t>
            </a:r>
            <a:r>
              <a:rPr lang="ko-KR" altLang="en-US" sz="3200" dirty="0"/>
              <a:t>조작방법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6" name="말풍선: 모서리가 둥근 사각형 5"/>
          <p:cNvSpPr/>
          <p:nvPr/>
        </p:nvSpPr>
        <p:spPr>
          <a:xfrm>
            <a:off x="2769704" y="3074503"/>
            <a:ext cx="781879" cy="715619"/>
          </a:xfrm>
          <a:prstGeom prst="wedgeRoundRectCallout">
            <a:avLst>
              <a:gd name="adj1" fmla="val -7211"/>
              <a:gd name="adj2" fmla="val 77383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/>
          <p:cNvSpPr/>
          <p:nvPr/>
        </p:nvSpPr>
        <p:spPr>
          <a:xfrm>
            <a:off x="2769704" y="4094922"/>
            <a:ext cx="1808923" cy="675861"/>
          </a:xfrm>
          <a:prstGeom prst="roundRect">
            <a:avLst/>
          </a:prstGeom>
          <a:solidFill>
            <a:srgbClr val="144656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플레이어</a:t>
            </a:r>
          </a:p>
        </p:txBody>
      </p:sp>
      <p:sp>
        <p:nvSpPr>
          <p:cNvPr id="8" name="말풍선: 모서리가 둥근 사각형 7"/>
          <p:cNvSpPr/>
          <p:nvPr/>
        </p:nvSpPr>
        <p:spPr>
          <a:xfrm>
            <a:off x="1656522" y="3074503"/>
            <a:ext cx="808382" cy="715619"/>
          </a:xfrm>
          <a:prstGeom prst="wedgeRoundRectCallout">
            <a:avLst>
              <a:gd name="adj1" fmla="val -654"/>
              <a:gd name="adj2" fmla="val -85580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/>
          <p:cNvSpPr/>
          <p:nvPr/>
        </p:nvSpPr>
        <p:spPr>
          <a:xfrm>
            <a:off x="1742660" y="2014329"/>
            <a:ext cx="1808923" cy="675861"/>
          </a:xfrm>
          <a:prstGeom prst="roundRect">
            <a:avLst/>
          </a:prstGeom>
          <a:solidFill>
            <a:srgbClr val="AC3720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플레이어 보조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레이저 발사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말풍선: 사각형 9"/>
          <p:cNvSpPr/>
          <p:nvPr/>
        </p:nvSpPr>
        <p:spPr>
          <a:xfrm>
            <a:off x="1524000" y="834888"/>
            <a:ext cx="4571999" cy="5159238"/>
          </a:xfrm>
          <a:prstGeom prst="wedgeRectCallout">
            <a:avLst>
              <a:gd name="adj1" fmla="val -55189"/>
              <a:gd name="adj2" fmla="val 3527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말풍선: 사각형 11"/>
          <p:cNvSpPr/>
          <p:nvPr/>
        </p:nvSpPr>
        <p:spPr>
          <a:xfrm>
            <a:off x="6314659" y="834888"/>
            <a:ext cx="4353341" cy="5159238"/>
          </a:xfrm>
          <a:prstGeom prst="wedgeRectCallout">
            <a:avLst>
              <a:gd name="adj1" fmla="val 55439"/>
              <a:gd name="adj2" fmla="val -402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/>
          <p:cNvSpPr/>
          <p:nvPr/>
        </p:nvSpPr>
        <p:spPr>
          <a:xfrm>
            <a:off x="175591" y="5340627"/>
            <a:ext cx="2471530" cy="1044436"/>
          </a:xfrm>
          <a:prstGeom prst="roundRect">
            <a:avLst/>
          </a:prstGeom>
          <a:solidFill>
            <a:srgbClr val="111159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계속 터치해서 위아래로 움직이면 플레이어가 움직임</a:t>
            </a:r>
          </a:p>
        </p:txBody>
      </p:sp>
      <p:sp>
        <p:nvSpPr>
          <p:cNvPr id="14" name="사각형: 둥근 모서리 13"/>
          <p:cNvSpPr/>
          <p:nvPr/>
        </p:nvSpPr>
        <p:spPr>
          <a:xfrm>
            <a:off x="8955156" y="3375992"/>
            <a:ext cx="2471530" cy="599660"/>
          </a:xfrm>
          <a:prstGeom prst="roundRect">
            <a:avLst/>
          </a:prstGeom>
          <a:solidFill>
            <a:srgbClr val="233747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터치하면 </a:t>
            </a:r>
            <a:r>
              <a:rPr lang="ko-KR" altLang="en-US" dirty="0" err="1"/>
              <a:t>레이져</a:t>
            </a:r>
            <a:r>
              <a:rPr lang="ko-KR" altLang="en-US" dirty="0"/>
              <a:t> 발사</a:t>
            </a:r>
          </a:p>
        </p:txBody>
      </p:sp>
      <p:sp>
        <p:nvSpPr>
          <p:cNvPr id="15" name="말풍선: 타원형 14"/>
          <p:cNvSpPr/>
          <p:nvPr/>
        </p:nvSpPr>
        <p:spPr>
          <a:xfrm>
            <a:off x="7275443" y="1775791"/>
            <a:ext cx="1961321" cy="1298712"/>
          </a:xfrm>
          <a:prstGeom prst="wedgeEllipseCallout">
            <a:avLst>
              <a:gd name="adj1" fmla="val 51007"/>
              <a:gd name="adj2" fmla="val -68733"/>
            </a:avLst>
          </a:prstGeom>
          <a:solidFill>
            <a:srgbClr val="567C58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검은 블록에 닿으면 죽음</a:t>
            </a:r>
          </a:p>
        </p:txBody>
      </p:sp>
    </p:spTree>
    <p:extLst>
      <p:ext uri="{BB962C8B-B14F-4D97-AF65-F5344CB8AC3E}">
        <p14:creationId xmlns:p14="http://schemas.microsoft.com/office/powerpoint/2010/main" val="409329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2" y="790988"/>
            <a:ext cx="4969566" cy="5143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487" y="790988"/>
            <a:ext cx="5605668" cy="5143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화살표: 오각형 4"/>
          <p:cNvSpPr/>
          <p:nvPr/>
        </p:nvSpPr>
        <p:spPr>
          <a:xfrm>
            <a:off x="0" y="-1"/>
            <a:ext cx="4121426" cy="715617"/>
          </a:xfrm>
          <a:prstGeom prst="homePlat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/>
              <a:t>레이저로 블록 파괴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4548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2278" y="2464904"/>
            <a:ext cx="117281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/>
              <a:t>4. </a:t>
            </a:r>
            <a:r>
              <a:rPr lang="ko-KR" altLang="en-US" sz="6000" b="1" dirty="0"/>
              <a:t>아쉬운 점</a:t>
            </a:r>
            <a:r>
              <a:rPr lang="en-US" altLang="ko-KR" sz="6000" b="1" dirty="0"/>
              <a:t> </a:t>
            </a:r>
            <a:endParaRPr lang="en-US" altLang="ko-KR" sz="6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69138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5617" y="636104"/>
            <a:ext cx="1050897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1.   </a:t>
            </a:r>
            <a:r>
              <a:rPr lang="ko-KR" altLang="en-US" sz="3600" b="1" dirty="0"/>
              <a:t>게임 그래픽 및 이미지 퀄리티</a:t>
            </a:r>
            <a:endParaRPr lang="en-US" altLang="ko-KR" sz="3600" b="1" dirty="0"/>
          </a:p>
          <a:p>
            <a:r>
              <a:rPr lang="en-US" altLang="ko-KR" sz="3200" dirty="0"/>
              <a:t>   - </a:t>
            </a:r>
            <a:r>
              <a:rPr lang="ko-KR" altLang="en-US" sz="3200" dirty="0"/>
              <a:t>맵 제작 과정에서 이미지 부분에 퀄리티가 크게 떨어짐</a:t>
            </a:r>
            <a:endParaRPr lang="en-US" altLang="ko-KR" sz="3200" dirty="0"/>
          </a:p>
          <a:p>
            <a:r>
              <a:rPr lang="en-US" altLang="ko-KR" sz="3200" dirty="0"/>
              <a:t>   - </a:t>
            </a:r>
            <a:r>
              <a:rPr lang="ko-KR" altLang="en-US" sz="3200" dirty="0"/>
              <a:t>맵 중간중간에 빈틈 발생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3600" b="1" dirty="0"/>
              <a:t>2.  </a:t>
            </a:r>
            <a:r>
              <a:rPr lang="ko-KR" altLang="en-US" sz="3600" b="1" dirty="0"/>
              <a:t>게임 내 이벤트의 부재</a:t>
            </a:r>
            <a:endParaRPr lang="en-US" altLang="ko-KR" sz="3600" b="1" dirty="0"/>
          </a:p>
          <a:p>
            <a:r>
              <a:rPr lang="en-US" altLang="ko-KR" sz="3200" dirty="0"/>
              <a:t>   - </a:t>
            </a:r>
            <a:r>
              <a:rPr lang="ko-KR" altLang="en-US" sz="3200" dirty="0"/>
              <a:t>게임 내에서 아이템을 얻어서 효과부여가 되거나</a:t>
            </a:r>
            <a:endParaRPr lang="en-US" altLang="ko-KR" sz="3200" dirty="0"/>
          </a:p>
          <a:p>
            <a:r>
              <a:rPr lang="en-US" altLang="ko-KR" sz="3200" dirty="0"/>
              <a:t>     </a:t>
            </a:r>
            <a:r>
              <a:rPr lang="ko-KR" altLang="en-US" sz="3200" dirty="0"/>
              <a:t>점수가 올라가게 하는 이벤트의 부재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3600" b="1" dirty="0"/>
              <a:t>3.  </a:t>
            </a:r>
            <a:r>
              <a:rPr lang="ko-KR" altLang="en-US" sz="3600" b="1" dirty="0"/>
              <a:t>화면 회전 기능의 부재</a:t>
            </a:r>
            <a:endParaRPr lang="en-US" altLang="ko-KR" sz="3600" b="1" dirty="0"/>
          </a:p>
          <a:p>
            <a:r>
              <a:rPr lang="en-US" altLang="ko-KR" sz="3200" dirty="0"/>
              <a:t>   - </a:t>
            </a:r>
            <a:r>
              <a:rPr lang="ko-KR" altLang="en-US" sz="3200" dirty="0"/>
              <a:t>화면을 돌려도 게임 화면이 돌아가 계속 게임을 실행할  </a:t>
            </a:r>
            <a:endParaRPr lang="en-US" altLang="ko-KR" sz="3200" dirty="0"/>
          </a:p>
          <a:p>
            <a:r>
              <a:rPr lang="en-US" altLang="ko-KR" sz="3200" dirty="0"/>
              <a:t>     </a:t>
            </a:r>
            <a:r>
              <a:rPr lang="ko-KR" altLang="en-US" sz="3200" dirty="0"/>
              <a:t>수 있는 화면 회전 기능의 부재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75735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ko-KR" sz="4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그룹 창설 목적</a:t>
            </a:r>
            <a:endParaRPr lang="en-US" altLang="ko-KR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그룹 연구 과정 및 기간</a:t>
            </a:r>
            <a:endParaRPr lang="en-US" altLang="ko-KR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그룹 연구 결과</a:t>
            </a:r>
            <a:endParaRPr lang="en-US" altLang="ko-KR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아쉬웠던 점</a:t>
            </a:r>
            <a:endParaRPr lang="ko-KR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659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1878" y="2809460"/>
            <a:ext cx="106282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/>
              <a:t>1. </a:t>
            </a:r>
            <a:r>
              <a:rPr lang="ko-KR" altLang="en-US" sz="6000" b="1" dirty="0"/>
              <a:t>그룹 창설 목적</a:t>
            </a:r>
            <a:r>
              <a:rPr lang="en-US" altLang="ko-KR" sz="6000" b="1" dirty="0"/>
              <a:t> 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72616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/>
          <p:cNvSpPr/>
          <p:nvPr/>
        </p:nvSpPr>
        <p:spPr>
          <a:xfrm>
            <a:off x="4717773" y="2697542"/>
            <a:ext cx="2226365" cy="1404730"/>
          </a:xfrm>
          <a:prstGeom prst="roundRect">
            <a:avLst/>
          </a:prstGeom>
          <a:gradFill flip="none" rotWithShape="1">
            <a:gsLst>
              <a:gs pos="24000">
                <a:schemeClr val="accent6">
                  <a:lumMod val="75000"/>
                  <a:tint val="66000"/>
                  <a:satMod val="160000"/>
                </a:schemeClr>
              </a:gs>
              <a:gs pos="57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Game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말풍선: 타원형 2"/>
          <p:cNvSpPr/>
          <p:nvPr/>
        </p:nvSpPr>
        <p:spPr>
          <a:xfrm>
            <a:off x="4903302" y="1050597"/>
            <a:ext cx="1855305" cy="1219200"/>
          </a:xfrm>
          <a:prstGeom prst="wedgeEllipseCallout">
            <a:avLst>
              <a:gd name="adj1" fmla="val -1190"/>
              <a:gd name="adj2" fmla="val 73370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Developer</a:t>
            </a:r>
            <a:endParaRPr lang="ko-KR" altLang="en-US" dirty="0"/>
          </a:p>
        </p:txBody>
      </p:sp>
      <p:sp>
        <p:nvSpPr>
          <p:cNvPr id="11" name="말풍선: 타원형 10"/>
          <p:cNvSpPr/>
          <p:nvPr/>
        </p:nvSpPr>
        <p:spPr>
          <a:xfrm>
            <a:off x="2293035" y="2790307"/>
            <a:ext cx="1764758" cy="1219200"/>
          </a:xfrm>
          <a:prstGeom prst="wedgeEllipseCallout">
            <a:avLst>
              <a:gd name="adj1" fmla="val 73810"/>
              <a:gd name="adj2" fmla="val -2717"/>
            </a:avLst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Add</a:t>
            </a:r>
          </a:p>
          <a:p>
            <a:pPr algn="ctr"/>
            <a:r>
              <a:rPr lang="en-US" altLang="ko-KR" dirty="0"/>
              <a:t>Developer</a:t>
            </a:r>
            <a:endParaRPr lang="ko-KR" altLang="en-US" dirty="0"/>
          </a:p>
        </p:txBody>
      </p:sp>
      <p:sp>
        <p:nvSpPr>
          <p:cNvPr id="13" name="말풍선: 타원형 12"/>
          <p:cNvSpPr/>
          <p:nvPr/>
        </p:nvSpPr>
        <p:spPr>
          <a:xfrm>
            <a:off x="4903302" y="4530017"/>
            <a:ext cx="1855305" cy="1219200"/>
          </a:xfrm>
          <a:prstGeom prst="wedgeEllipseCallout">
            <a:avLst>
              <a:gd name="adj1" fmla="val 326"/>
              <a:gd name="adj2" fmla="val -75476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Developer</a:t>
            </a:r>
            <a:endParaRPr lang="ko-KR" altLang="en-US" dirty="0"/>
          </a:p>
        </p:txBody>
      </p:sp>
      <p:sp>
        <p:nvSpPr>
          <p:cNvPr id="14" name="말풍선: 타원형 13"/>
          <p:cNvSpPr/>
          <p:nvPr/>
        </p:nvSpPr>
        <p:spPr>
          <a:xfrm>
            <a:off x="7604118" y="2790307"/>
            <a:ext cx="1764758" cy="1219200"/>
          </a:xfrm>
          <a:prstGeom prst="wedgeEllipseCallout">
            <a:avLst>
              <a:gd name="adj1" fmla="val -73662"/>
              <a:gd name="adj2" fmla="val -2717"/>
            </a:avLst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Add</a:t>
            </a:r>
          </a:p>
          <a:p>
            <a:pPr algn="ctr"/>
            <a:r>
              <a:rPr lang="en-US" altLang="ko-KR" dirty="0"/>
              <a:t>Developer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632" y="2186540"/>
            <a:ext cx="7830643" cy="2343477"/>
          </a:xfrm>
        </p:spPr>
      </p:pic>
    </p:spTree>
    <p:extLst>
      <p:ext uri="{BB962C8B-B14F-4D97-AF65-F5344CB8AC3E}">
        <p14:creationId xmlns:p14="http://schemas.microsoft.com/office/powerpoint/2010/main" val="142860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2278" y="2464904"/>
            <a:ext cx="117281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/>
              <a:t>2. </a:t>
            </a:r>
            <a:r>
              <a:rPr lang="ko-KR" altLang="en-US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그룹 연구 과정 및 기간</a:t>
            </a:r>
            <a:endParaRPr lang="en-US" altLang="ko-KR" sz="6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39137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1018693840"/>
              </p:ext>
            </p:extLst>
          </p:nvPr>
        </p:nvGraphicFramePr>
        <p:xfrm>
          <a:off x="132523" y="357810"/>
          <a:ext cx="11913704" cy="5780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사각형: 위쪽 모서리의 한쪽은 둥글고 다른 한쪽은 잘림 8"/>
          <p:cNvSpPr/>
          <p:nvPr/>
        </p:nvSpPr>
        <p:spPr>
          <a:xfrm>
            <a:off x="596350" y="4002157"/>
            <a:ext cx="1524000" cy="675861"/>
          </a:xfrm>
          <a:prstGeom prst="snip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여름 방학</a:t>
            </a:r>
          </a:p>
        </p:txBody>
      </p:sp>
      <p:sp>
        <p:nvSpPr>
          <p:cNvPr id="10" name="사각형: 위쪽 모서리의 한쪽은 둥글고 다른 한쪽은 잘림 9"/>
          <p:cNvSpPr/>
          <p:nvPr/>
        </p:nvSpPr>
        <p:spPr>
          <a:xfrm>
            <a:off x="3617845" y="4002157"/>
            <a:ext cx="1524000" cy="675861"/>
          </a:xfrm>
          <a:prstGeom prst="snip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9~10</a:t>
            </a:r>
            <a:r>
              <a:rPr lang="ko-KR" altLang="en-US" b="1" dirty="0">
                <a:solidFill>
                  <a:schemeClr val="bg1"/>
                </a:solidFill>
              </a:rPr>
              <a:t>월</a:t>
            </a:r>
          </a:p>
        </p:txBody>
      </p:sp>
      <p:sp>
        <p:nvSpPr>
          <p:cNvPr id="11" name="사각형: 위쪽 모서리의 한쪽은 둥글고 다른 한쪽은 잘림 10"/>
          <p:cNvSpPr/>
          <p:nvPr/>
        </p:nvSpPr>
        <p:spPr>
          <a:xfrm>
            <a:off x="6639340" y="4002157"/>
            <a:ext cx="1524000" cy="675861"/>
          </a:xfrm>
          <a:prstGeom prst="snip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11</a:t>
            </a:r>
            <a:r>
              <a:rPr lang="ko-KR" altLang="en-US" b="1" dirty="0">
                <a:solidFill>
                  <a:schemeClr val="bg1"/>
                </a:solidFill>
              </a:rPr>
              <a:t>월</a:t>
            </a:r>
          </a:p>
        </p:txBody>
      </p:sp>
      <p:sp>
        <p:nvSpPr>
          <p:cNvPr id="12" name="생각 풍선: 구름 모양 11"/>
          <p:cNvSpPr/>
          <p:nvPr/>
        </p:nvSpPr>
        <p:spPr>
          <a:xfrm>
            <a:off x="9024728" y="5022574"/>
            <a:ext cx="2902227" cy="1566334"/>
          </a:xfrm>
          <a:prstGeom prst="cloudCallout">
            <a:avLst>
              <a:gd name="adj1" fmla="val 14"/>
              <a:gd name="adj2" fmla="val -11196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차후 수정을 거쳐 공모전에 참가할 계획</a:t>
            </a:r>
          </a:p>
        </p:txBody>
      </p:sp>
    </p:spTree>
    <p:extLst>
      <p:ext uri="{BB962C8B-B14F-4D97-AF65-F5344CB8AC3E}">
        <p14:creationId xmlns:p14="http://schemas.microsoft.com/office/powerpoint/2010/main" val="260743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2278" y="2464904"/>
            <a:ext cx="117281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/>
              <a:t>3. </a:t>
            </a:r>
            <a:r>
              <a:rPr lang="ko-KR" altLang="en-US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그룹 연구 결과</a:t>
            </a:r>
            <a:endParaRPr lang="en-US" altLang="ko-KR" sz="6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59655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857250"/>
            <a:ext cx="9144000" cy="5143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화살표: 오각형 3"/>
          <p:cNvSpPr/>
          <p:nvPr/>
        </p:nvSpPr>
        <p:spPr>
          <a:xfrm>
            <a:off x="0" y="-1"/>
            <a:ext cx="2955235" cy="715617"/>
          </a:xfrm>
          <a:prstGeom prst="homePlat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메인 화면</a:t>
            </a:r>
          </a:p>
        </p:txBody>
      </p:sp>
      <p:sp>
        <p:nvSpPr>
          <p:cNvPr id="5" name="말풍선: 모서리가 둥근 사각형 4"/>
          <p:cNvSpPr/>
          <p:nvPr/>
        </p:nvSpPr>
        <p:spPr>
          <a:xfrm>
            <a:off x="8335616" y="3561521"/>
            <a:ext cx="2027583" cy="1394792"/>
          </a:xfrm>
          <a:prstGeom prst="wedgeRoundRectCallout">
            <a:avLst>
              <a:gd name="adj1" fmla="val -70399"/>
              <a:gd name="adj2" fmla="val 33757"/>
              <a:gd name="adj3" fmla="val 16667"/>
            </a:avLst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초 뒤에 문자가 나오게 되면 화면을 터치해서 다음으로 넘어  갈 수 있음</a:t>
            </a:r>
          </a:p>
        </p:txBody>
      </p:sp>
      <p:sp>
        <p:nvSpPr>
          <p:cNvPr id="6" name="말풍선: 모서리가 둥근 사각형 5"/>
          <p:cNvSpPr/>
          <p:nvPr/>
        </p:nvSpPr>
        <p:spPr>
          <a:xfrm>
            <a:off x="1709531" y="3561521"/>
            <a:ext cx="2259496" cy="1394792"/>
          </a:xfrm>
          <a:prstGeom prst="wedgeRoundRectCallout">
            <a:avLst>
              <a:gd name="adj1" fmla="val 47248"/>
              <a:gd name="adj2" fmla="val 71762"/>
              <a:gd name="adj3" fmla="val 16667"/>
            </a:avLst>
          </a:prstGeom>
          <a:solidFill>
            <a:schemeClr val="tx2">
              <a:lumMod val="2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스마트폰 취소를 터치하면 문자가 나오며 다시 한 번 누르면 게임을 종료 </a:t>
            </a:r>
          </a:p>
        </p:txBody>
      </p:sp>
    </p:spTree>
    <p:extLst>
      <p:ext uri="{BB962C8B-B14F-4D97-AF65-F5344CB8AC3E}">
        <p14:creationId xmlns:p14="http://schemas.microsoft.com/office/powerpoint/2010/main" val="33254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857250"/>
            <a:ext cx="9144000" cy="5143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화살표: 오각형 3"/>
          <p:cNvSpPr/>
          <p:nvPr/>
        </p:nvSpPr>
        <p:spPr>
          <a:xfrm>
            <a:off x="0" y="-1"/>
            <a:ext cx="3419061" cy="715617"/>
          </a:xfrm>
          <a:prstGeom prst="homePlat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스테이지 선택창</a:t>
            </a:r>
          </a:p>
        </p:txBody>
      </p:sp>
      <p:sp>
        <p:nvSpPr>
          <p:cNvPr id="5" name="말풍선: 모서리가 둥근 사각형 4"/>
          <p:cNvSpPr/>
          <p:nvPr/>
        </p:nvSpPr>
        <p:spPr>
          <a:xfrm>
            <a:off x="1934818" y="3260035"/>
            <a:ext cx="4943060" cy="1524000"/>
          </a:xfrm>
          <a:prstGeom prst="wedgeRoundRectCallout">
            <a:avLst>
              <a:gd name="adj1" fmla="val -29412"/>
              <a:gd name="adj2" fmla="val 71196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/>
          <p:cNvSpPr/>
          <p:nvPr/>
        </p:nvSpPr>
        <p:spPr>
          <a:xfrm>
            <a:off x="2146851" y="5194852"/>
            <a:ext cx="4492488" cy="662609"/>
          </a:xfrm>
          <a:prstGeom prst="roundRect">
            <a:avLst/>
          </a:prstGeom>
          <a:solidFill>
            <a:srgbClr val="002060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Easy, Normal, Hard</a:t>
            </a:r>
          </a:p>
          <a:p>
            <a:pPr algn="ctr"/>
            <a:r>
              <a:rPr lang="ko-KR" altLang="en-US" dirty="0"/>
              <a:t>셋 중 하나를 선택 하면 해당 </a:t>
            </a:r>
            <a:r>
              <a:rPr lang="ko-KR" altLang="en-US" dirty="0" err="1"/>
              <a:t>맵으로</a:t>
            </a:r>
            <a:r>
              <a:rPr lang="ko-KR" altLang="en-US" dirty="0"/>
              <a:t> 로드</a:t>
            </a:r>
          </a:p>
        </p:txBody>
      </p:sp>
      <p:sp>
        <p:nvSpPr>
          <p:cNvPr id="7" name="말풍선: 모서리가 둥근 사각형 6"/>
          <p:cNvSpPr/>
          <p:nvPr/>
        </p:nvSpPr>
        <p:spPr>
          <a:xfrm>
            <a:off x="7010399" y="3260035"/>
            <a:ext cx="3299791" cy="1524000"/>
          </a:xfrm>
          <a:prstGeom prst="wedgeRoundRectCallout">
            <a:avLst>
              <a:gd name="adj1" fmla="val -20175"/>
              <a:gd name="adj2" fmla="val 68587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/>
          <p:cNvSpPr/>
          <p:nvPr/>
        </p:nvSpPr>
        <p:spPr>
          <a:xfrm>
            <a:off x="7156174" y="5194852"/>
            <a:ext cx="3154016" cy="662609"/>
          </a:xfrm>
          <a:prstGeom prst="round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아직 </a:t>
            </a:r>
            <a:r>
              <a:rPr lang="ko-KR" altLang="en-US" dirty="0" err="1"/>
              <a:t>맵을</a:t>
            </a:r>
            <a:r>
              <a:rPr lang="ko-KR" altLang="en-US" dirty="0"/>
              <a:t> 구현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9" name="사각형: 둥근 모서리 8"/>
          <p:cNvSpPr/>
          <p:nvPr/>
        </p:nvSpPr>
        <p:spPr>
          <a:xfrm>
            <a:off x="1709529" y="1126433"/>
            <a:ext cx="3882887" cy="66260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취소를 누르면 </a:t>
            </a:r>
            <a:r>
              <a:rPr lang="ko-KR" altLang="en-US" dirty="0" err="1"/>
              <a:t>메인화면으로</a:t>
            </a:r>
            <a:r>
              <a:rPr lang="ko-KR" altLang="en-US" dirty="0"/>
              <a:t> 로드</a:t>
            </a:r>
          </a:p>
        </p:txBody>
      </p:sp>
    </p:spTree>
    <p:extLst>
      <p:ext uri="{BB962C8B-B14F-4D97-AF65-F5344CB8AC3E}">
        <p14:creationId xmlns:p14="http://schemas.microsoft.com/office/powerpoint/2010/main" val="216492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Brushed Metal 16x9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84A47AE-1FF5-4D4D-9788-3C3F0DB559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녹색 브러시 메탈 프레젠테이션(와이드스크린)</Template>
  <TotalTime>0</TotalTime>
  <Words>278</Words>
  <Application>Microsoft Office PowerPoint</Application>
  <PresentationFormat>와이드스크린</PresentationFormat>
  <Paragraphs>60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HY중고딕</vt:lpstr>
      <vt:lpstr>맑은 고딕</vt:lpstr>
      <vt:lpstr>Arial</vt:lpstr>
      <vt:lpstr>Georgia</vt:lpstr>
      <vt:lpstr>Brushed Metal 16x9</vt:lpstr>
      <vt:lpstr>유니티 게임 개발 그룹 성과 발표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2016-11-30T23:13:32Z</dcterms:created>
  <dcterms:modified xsi:type="dcterms:W3CDTF">2016-12-01T07:16:40Z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TC030309819991</vt:lpwstr>
  </property>
</Properties>
</file>