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6" r:id="rId3"/>
  </p:sldMasterIdLst>
  <p:sldIdLst>
    <p:sldId id="257" r:id="rId4"/>
    <p:sldId id="262" r:id="rId5"/>
    <p:sldId id="258" r:id="rId6"/>
    <p:sldId id="259" r:id="rId7"/>
    <p:sldId id="260" r:id="rId8"/>
    <p:sldId id="261" r:id="rId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7"/>
            <a:ext cx="103632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79CC1919-552C-426A-BF9A-63C66CD6E057}" type="datetimeFigureOut">
              <a:rPr lang="ko-KR" altLang="en-US" smtClean="0">
                <a:solidFill>
                  <a:prstClr val="black">
                    <a:tint val="75000"/>
                  </a:prstClr>
                </a:solidFill>
              </a:rPr>
              <a:pPr/>
              <a:t>2015-11-25</a:t>
            </a:fld>
            <a:endParaRPr lang="ko-KR" altLang="en-US">
              <a:solidFill>
                <a:prstClr val="black">
                  <a:tint val="75000"/>
                </a:prstClr>
              </a:solidFill>
            </a:endParaRPr>
          </a:p>
        </p:txBody>
      </p:sp>
      <p:sp>
        <p:nvSpPr>
          <p:cNvPr id="5" name="바닥글 개체 틀 4"/>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p:cNvSpPr>
            <a:spLocks noGrp="1"/>
          </p:cNvSpPr>
          <p:nvPr>
            <p:ph type="sldNum" sz="quarter" idx="12"/>
          </p:nvPr>
        </p:nvSpPr>
        <p:spPr/>
        <p:txBody>
          <a:bodyPr/>
          <a:lstStyle/>
          <a:p>
            <a:fld id="{C37C7A4A-0B8B-4608-A69B-5BFD38348E0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993389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79CC1919-552C-426A-BF9A-63C66CD6E057}" type="datetimeFigureOut">
              <a:rPr lang="ko-KR" altLang="en-US" smtClean="0">
                <a:solidFill>
                  <a:prstClr val="black">
                    <a:tint val="75000"/>
                  </a:prstClr>
                </a:solidFill>
              </a:rPr>
              <a:pPr/>
              <a:t>2015-11-25</a:t>
            </a:fld>
            <a:endParaRPr lang="ko-KR" altLang="en-US">
              <a:solidFill>
                <a:prstClr val="black">
                  <a:tint val="75000"/>
                </a:prstClr>
              </a:solidFill>
            </a:endParaRPr>
          </a:p>
        </p:txBody>
      </p:sp>
      <p:sp>
        <p:nvSpPr>
          <p:cNvPr id="6" name="바닥글 개체 틀 5"/>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p:cNvSpPr>
            <a:spLocks noGrp="1"/>
          </p:cNvSpPr>
          <p:nvPr>
            <p:ph type="sldNum" sz="quarter" idx="12"/>
          </p:nvPr>
        </p:nvSpPr>
        <p:spPr/>
        <p:txBody>
          <a:bodyPr/>
          <a:lstStyle/>
          <a:p>
            <a:fld id="{C37C7A4A-0B8B-4608-A69B-5BFD38348E0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572505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79CC1919-552C-426A-BF9A-63C66CD6E057}" type="datetimeFigureOut">
              <a:rPr lang="ko-KR" altLang="en-US" smtClean="0">
                <a:solidFill>
                  <a:prstClr val="black">
                    <a:tint val="75000"/>
                  </a:prstClr>
                </a:solidFill>
              </a:rPr>
              <a:pPr/>
              <a:t>2015-11-25</a:t>
            </a:fld>
            <a:endParaRPr lang="ko-KR" altLang="en-US">
              <a:solidFill>
                <a:prstClr val="black">
                  <a:tint val="75000"/>
                </a:prstClr>
              </a:solidFill>
            </a:endParaRPr>
          </a:p>
        </p:txBody>
      </p:sp>
      <p:sp>
        <p:nvSpPr>
          <p:cNvPr id="5" name="바닥글 개체 틀 4"/>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p:cNvSpPr>
            <a:spLocks noGrp="1"/>
          </p:cNvSpPr>
          <p:nvPr>
            <p:ph type="sldNum" sz="quarter" idx="12"/>
          </p:nvPr>
        </p:nvSpPr>
        <p:spPr/>
        <p:txBody>
          <a:bodyPr/>
          <a:lstStyle/>
          <a:p>
            <a:fld id="{C37C7A4A-0B8B-4608-A69B-5BFD38348E0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775412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74640"/>
            <a:ext cx="27432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09600" y="274640"/>
            <a:ext cx="80264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79CC1919-552C-426A-BF9A-63C66CD6E057}" type="datetimeFigureOut">
              <a:rPr lang="ko-KR" altLang="en-US" smtClean="0">
                <a:solidFill>
                  <a:prstClr val="black">
                    <a:tint val="75000"/>
                  </a:prstClr>
                </a:solidFill>
              </a:rPr>
              <a:pPr/>
              <a:t>2015-11-25</a:t>
            </a:fld>
            <a:endParaRPr lang="ko-KR" altLang="en-US">
              <a:solidFill>
                <a:prstClr val="black">
                  <a:tint val="75000"/>
                </a:prstClr>
              </a:solidFill>
            </a:endParaRPr>
          </a:p>
        </p:txBody>
      </p:sp>
      <p:sp>
        <p:nvSpPr>
          <p:cNvPr id="5" name="바닥글 개체 틀 4"/>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p:cNvSpPr>
            <a:spLocks noGrp="1"/>
          </p:cNvSpPr>
          <p:nvPr>
            <p:ph type="sldNum" sz="quarter" idx="12"/>
          </p:nvPr>
        </p:nvSpPr>
        <p:spPr/>
        <p:txBody>
          <a:bodyPr/>
          <a:lstStyle/>
          <a:p>
            <a:fld id="{C37C7A4A-0B8B-4608-A69B-5BFD38348E0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42562553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7"/>
            <a:ext cx="103632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79CC1919-552C-426A-BF9A-63C66CD6E057}" type="datetimeFigureOut">
              <a:rPr lang="ko-KR" altLang="en-US" smtClean="0">
                <a:solidFill>
                  <a:prstClr val="black">
                    <a:tint val="75000"/>
                  </a:prstClr>
                </a:solidFill>
              </a:rPr>
              <a:pPr/>
              <a:t>2015-11-25</a:t>
            </a:fld>
            <a:endParaRPr lang="ko-KR" altLang="en-US">
              <a:solidFill>
                <a:prstClr val="black">
                  <a:tint val="75000"/>
                </a:prstClr>
              </a:solidFill>
            </a:endParaRPr>
          </a:p>
        </p:txBody>
      </p:sp>
      <p:sp>
        <p:nvSpPr>
          <p:cNvPr id="5" name="바닥글 개체 틀 4"/>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p:cNvSpPr>
            <a:spLocks noGrp="1"/>
          </p:cNvSpPr>
          <p:nvPr>
            <p:ph type="sldNum" sz="quarter" idx="12"/>
          </p:nvPr>
        </p:nvSpPr>
        <p:spPr/>
        <p:txBody>
          <a:bodyPr/>
          <a:lstStyle/>
          <a:p>
            <a:fld id="{C37C7A4A-0B8B-4608-A69B-5BFD38348E0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936415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79CC1919-552C-426A-BF9A-63C66CD6E057}" type="datetimeFigureOut">
              <a:rPr lang="ko-KR" altLang="en-US" smtClean="0">
                <a:solidFill>
                  <a:prstClr val="black">
                    <a:tint val="75000"/>
                  </a:prstClr>
                </a:solidFill>
              </a:rPr>
              <a:pPr/>
              <a:t>2015-11-25</a:t>
            </a:fld>
            <a:endParaRPr lang="ko-KR" altLang="en-US">
              <a:solidFill>
                <a:prstClr val="black">
                  <a:tint val="75000"/>
                </a:prstClr>
              </a:solidFill>
            </a:endParaRPr>
          </a:p>
        </p:txBody>
      </p:sp>
      <p:sp>
        <p:nvSpPr>
          <p:cNvPr id="5" name="바닥글 개체 틀 4"/>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p:cNvSpPr>
            <a:spLocks noGrp="1"/>
          </p:cNvSpPr>
          <p:nvPr>
            <p:ph type="sldNum" sz="quarter" idx="12"/>
          </p:nvPr>
        </p:nvSpPr>
        <p:spPr/>
        <p:txBody>
          <a:bodyPr/>
          <a:lstStyle/>
          <a:p>
            <a:fld id="{C37C7A4A-0B8B-4608-A69B-5BFD38348E0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0694243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2"/>
            <a:ext cx="103632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79CC1919-552C-426A-BF9A-63C66CD6E057}" type="datetimeFigureOut">
              <a:rPr lang="ko-KR" altLang="en-US" smtClean="0">
                <a:solidFill>
                  <a:prstClr val="black">
                    <a:tint val="75000"/>
                  </a:prstClr>
                </a:solidFill>
              </a:rPr>
              <a:pPr/>
              <a:t>2015-11-25</a:t>
            </a:fld>
            <a:endParaRPr lang="ko-KR" altLang="en-US">
              <a:solidFill>
                <a:prstClr val="black">
                  <a:tint val="75000"/>
                </a:prstClr>
              </a:solidFill>
            </a:endParaRPr>
          </a:p>
        </p:txBody>
      </p:sp>
      <p:sp>
        <p:nvSpPr>
          <p:cNvPr id="5" name="바닥글 개체 틀 4"/>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p:cNvSpPr>
            <a:spLocks noGrp="1"/>
          </p:cNvSpPr>
          <p:nvPr>
            <p:ph type="sldNum" sz="quarter" idx="12"/>
          </p:nvPr>
        </p:nvSpPr>
        <p:spPr/>
        <p:txBody>
          <a:bodyPr/>
          <a:lstStyle/>
          <a:p>
            <a:fld id="{C37C7A4A-0B8B-4608-A69B-5BFD38348E0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422748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609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97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79CC1919-552C-426A-BF9A-63C66CD6E057}" type="datetimeFigureOut">
              <a:rPr lang="ko-KR" altLang="en-US" smtClean="0">
                <a:solidFill>
                  <a:prstClr val="black">
                    <a:tint val="75000"/>
                  </a:prstClr>
                </a:solidFill>
              </a:rPr>
              <a:pPr/>
              <a:t>2015-11-25</a:t>
            </a:fld>
            <a:endParaRPr lang="ko-KR" altLang="en-US">
              <a:solidFill>
                <a:prstClr val="black">
                  <a:tint val="75000"/>
                </a:prstClr>
              </a:solidFill>
            </a:endParaRPr>
          </a:p>
        </p:txBody>
      </p:sp>
      <p:sp>
        <p:nvSpPr>
          <p:cNvPr id="6" name="바닥글 개체 틀 5"/>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p:cNvSpPr>
            <a:spLocks noGrp="1"/>
          </p:cNvSpPr>
          <p:nvPr>
            <p:ph type="sldNum" sz="quarter" idx="12"/>
          </p:nvPr>
        </p:nvSpPr>
        <p:spPr/>
        <p:txBody>
          <a:bodyPr/>
          <a:lstStyle/>
          <a:p>
            <a:fld id="{C37C7A4A-0B8B-4608-A69B-5BFD38348E0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8878128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93367" y="1535113"/>
            <a:ext cx="538903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93367" y="2174875"/>
            <a:ext cx="538903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79CC1919-552C-426A-BF9A-63C66CD6E057}" type="datetimeFigureOut">
              <a:rPr lang="ko-KR" altLang="en-US" smtClean="0">
                <a:solidFill>
                  <a:prstClr val="black">
                    <a:tint val="75000"/>
                  </a:prstClr>
                </a:solidFill>
              </a:rPr>
              <a:pPr/>
              <a:t>2015-11-25</a:t>
            </a:fld>
            <a:endParaRPr lang="ko-KR" altLang="en-US">
              <a:solidFill>
                <a:prstClr val="black">
                  <a:tint val="75000"/>
                </a:prstClr>
              </a:solidFill>
            </a:endParaRPr>
          </a:p>
        </p:txBody>
      </p:sp>
      <p:sp>
        <p:nvSpPr>
          <p:cNvPr id="8" name="바닥글 개체 틀 7"/>
          <p:cNvSpPr>
            <a:spLocks noGrp="1"/>
          </p:cNvSpPr>
          <p:nvPr>
            <p:ph type="ftr" sz="quarter" idx="11"/>
          </p:nvPr>
        </p:nvSpPr>
        <p:spPr/>
        <p:txBody>
          <a:bodyPr/>
          <a:lstStyle/>
          <a:p>
            <a:endParaRPr lang="ko-KR" altLang="en-US">
              <a:solidFill>
                <a:prstClr val="black">
                  <a:tint val="75000"/>
                </a:prstClr>
              </a:solidFill>
            </a:endParaRPr>
          </a:p>
        </p:txBody>
      </p:sp>
      <p:sp>
        <p:nvSpPr>
          <p:cNvPr id="9" name="슬라이드 번호 개체 틀 8"/>
          <p:cNvSpPr>
            <a:spLocks noGrp="1"/>
          </p:cNvSpPr>
          <p:nvPr>
            <p:ph type="sldNum" sz="quarter" idx="12"/>
          </p:nvPr>
        </p:nvSpPr>
        <p:spPr/>
        <p:txBody>
          <a:bodyPr/>
          <a:lstStyle/>
          <a:p>
            <a:fld id="{C37C7A4A-0B8B-4608-A69B-5BFD38348E0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7402498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79CC1919-552C-426A-BF9A-63C66CD6E057}" type="datetimeFigureOut">
              <a:rPr lang="ko-KR" altLang="en-US" smtClean="0">
                <a:solidFill>
                  <a:prstClr val="black">
                    <a:tint val="75000"/>
                  </a:prstClr>
                </a:solidFill>
              </a:rPr>
              <a:pPr/>
              <a:t>2015-11-25</a:t>
            </a:fld>
            <a:endParaRPr lang="ko-KR" altLang="en-US">
              <a:solidFill>
                <a:prstClr val="black">
                  <a:tint val="75000"/>
                </a:prstClr>
              </a:solidFill>
            </a:endParaRPr>
          </a:p>
        </p:txBody>
      </p:sp>
      <p:sp>
        <p:nvSpPr>
          <p:cNvPr id="4" name="바닥글 개체 틀 3"/>
          <p:cNvSpPr>
            <a:spLocks noGrp="1"/>
          </p:cNvSpPr>
          <p:nvPr>
            <p:ph type="ftr" sz="quarter" idx="11"/>
          </p:nvPr>
        </p:nvSpPr>
        <p:spPr/>
        <p:txBody>
          <a:bodyPr/>
          <a:lstStyle/>
          <a:p>
            <a:endParaRPr lang="ko-KR" altLang="en-US">
              <a:solidFill>
                <a:prstClr val="black">
                  <a:tint val="75000"/>
                </a:prstClr>
              </a:solidFill>
            </a:endParaRPr>
          </a:p>
        </p:txBody>
      </p:sp>
      <p:sp>
        <p:nvSpPr>
          <p:cNvPr id="5" name="슬라이드 번호 개체 틀 4"/>
          <p:cNvSpPr>
            <a:spLocks noGrp="1"/>
          </p:cNvSpPr>
          <p:nvPr>
            <p:ph type="sldNum" sz="quarter" idx="12"/>
          </p:nvPr>
        </p:nvSpPr>
        <p:spPr/>
        <p:txBody>
          <a:bodyPr/>
          <a:lstStyle/>
          <a:p>
            <a:fld id="{C37C7A4A-0B8B-4608-A69B-5BFD38348E0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0918578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빈 화면">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79CC1919-552C-426A-BF9A-63C66CD6E057}" type="datetimeFigureOut">
              <a:rPr lang="ko-KR" altLang="en-US" smtClean="0">
                <a:solidFill>
                  <a:prstClr val="white">
                    <a:tint val="75000"/>
                  </a:prstClr>
                </a:solidFill>
              </a:rPr>
              <a:pPr/>
              <a:t>2015-11-25</a:t>
            </a:fld>
            <a:endParaRPr lang="ko-KR" altLang="en-US">
              <a:solidFill>
                <a:prstClr val="white">
                  <a:tint val="75000"/>
                </a:prstClr>
              </a:solidFill>
            </a:endParaRPr>
          </a:p>
        </p:txBody>
      </p:sp>
      <p:sp>
        <p:nvSpPr>
          <p:cNvPr id="3" name="바닥글 개체 틀 2"/>
          <p:cNvSpPr>
            <a:spLocks noGrp="1"/>
          </p:cNvSpPr>
          <p:nvPr>
            <p:ph type="ftr" sz="quarter" idx="11"/>
          </p:nvPr>
        </p:nvSpPr>
        <p:spPr/>
        <p:txBody>
          <a:bodyPr/>
          <a:lstStyle/>
          <a:p>
            <a:endParaRPr lang="ko-KR" altLang="en-US">
              <a:solidFill>
                <a:prstClr val="white">
                  <a:tint val="75000"/>
                </a:prstClr>
              </a:solidFill>
            </a:endParaRPr>
          </a:p>
        </p:txBody>
      </p:sp>
      <p:sp>
        <p:nvSpPr>
          <p:cNvPr id="4" name="슬라이드 번호 개체 틀 3"/>
          <p:cNvSpPr>
            <a:spLocks noGrp="1"/>
          </p:cNvSpPr>
          <p:nvPr>
            <p:ph type="sldNum" sz="quarter" idx="12"/>
          </p:nvPr>
        </p:nvSpPr>
        <p:spPr/>
        <p:txBody>
          <a:bodyPr/>
          <a:lstStyle/>
          <a:p>
            <a:fld id="{C37C7A4A-0B8B-4608-A69B-5BFD38348E07}" type="slidenum">
              <a:rPr lang="ko-KR" altLang="en-US" smtClean="0">
                <a:solidFill>
                  <a:prstClr val="white">
                    <a:tint val="75000"/>
                  </a:prstClr>
                </a:solidFill>
              </a:rPr>
              <a:pPr/>
              <a:t>‹#›</a:t>
            </a:fld>
            <a:endParaRPr lang="ko-KR" altLang="en-US">
              <a:solidFill>
                <a:prstClr val="white">
                  <a:tint val="75000"/>
                </a:prstClr>
              </a:solidFill>
            </a:endParaRPr>
          </a:p>
        </p:txBody>
      </p:sp>
    </p:spTree>
    <p:extLst>
      <p:ext uri="{BB962C8B-B14F-4D97-AF65-F5344CB8AC3E}">
        <p14:creationId xmlns:p14="http://schemas.microsoft.com/office/powerpoint/2010/main" val="3705897076"/>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79CC1919-552C-426A-BF9A-63C66CD6E057}" type="datetimeFigureOut">
              <a:rPr lang="ko-KR" altLang="en-US" smtClean="0">
                <a:solidFill>
                  <a:prstClr val="black">
                    <a:tint val="75000"/>
                  </a:prstClr>
                </a:solidFill>
              </a:rPr>
              <a:pPr/>
              <a:t>2015-11-25</a:t>
            </a:fld>
            <a:endParaRPr lang="ko-KR" altLang="en-US">
              <a:solidFill>
                <a:prstClr val="black">
                  <a:tint val="75000"/>
                </a:prstClr>
              </a:solidFill>
            </a:endParaRPr>
          </a:p>
        </p:txBody>
      </p:sp>
      <p:sp>
        <p:nvSpPr>
          <p:cNvPr id="5" name="바닥글 개체 틀 4"/>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p:cNvSpPr>
            <a:spLocks noGrp="1"/>
          </p:cNvSpPr>
          <p:nvPr>
            <p:ph type="sldNum" sz="quarter" idx="12"/>
          </p:nvPr>
        </p:nvSpPr>
        <p:spPr/>
        <p:txBody>
          <a:bodyPr/>
          <a:lstStyle/>
          <a:p>
            <a:fld id="{C37C7A4A-0B8B-4608-A69B-5BFD38348E0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518494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1_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79CC1919-552C-426A-BF9A-63C66CD6E057}" type="datetimeFigureOut">
              <a:rPr lang="ko-KR" altLang="en-US" smtClean="0">
                <a:solidFill>
                  <a:prstClr val="black">
                    <a:tint val="75000"/>
                  </a:prstClr>
                </a:solidFill>
              </a:rPr>
              <a:pPr/>
              <a:t>2015-11-25</a:t>
            </a:fld>
            <a:endParaRPr lang="ko-KR" altLang="en-US">
              <a:solidFill>
                <a:prstClr val="black">
                  <a:tint val="75000"/>
                </a:prstClr>
              </a:solidFill>
            </a:endParaRPr>
          </a:p>
        </p:txBody>
      </p:sp>
      <p:sp>
        <p:nvSpPr>
          <p:cNvPr id="3" name="바닥글 개체 틀 2"/>
          <p:cNvSpPr>
            <a:spLocks noGrp="1"/>
          </p:cNvSpPr>
          <p:nvPr>
            <p:ph type="ftr" sz="quarter" idx="11"/>
          </p:nvPr>
        </p:nvSpPr>
        <p:spPr/>
        <p:txBody>
          <a:bodyPr/>
          <a:lstStyle/>
          <a:p>
            <a:endParaRPr lang="ko-KR" altLang="en-US">
              <a:solidFill>
                <a:prstClr val="black">
                  <a:tint val="75000"/>
                </a:prstClr>
              </a:solidFill>
            </a:endParaRPr>
          </a:p>
        </p:txBody>
      </p:sp>
      <p:sp>
        <p:nvSpPr>
          <p:cNvPr id="4" name="슬라이드 번호 개체 틀 3"/>
          <p:cNvSpPr>
            <a:spLocks noGrp="1"/>
          </p:cNvSpPr>
          <p:nvPr>
            <p:ph type="sldNum" sz="quarter" idx="12"/>
          </p:nvPr>
        </p:nvSpPr>
        <p:spPr/>
        <p:txBody>
          <a:bodyPr/>
          <a:lstStyle/>
          <a:p>
            <a:fld id="{C37C7A4A-0B8B-4608-A69B-5BFD38348E0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4799471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0" y="273050"/>
            <a:ext cx="4011084"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4766734" y="273052"/>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609600"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79CC1919-552C-426A-BF9A-63C66CD6E057}" type="datetimeFigureOut">
              <a:rPr lang="ko-KR" altLang="en-US" smtClean="0">
                <a:solidFill>
                  <a:prstClr val="black">
                    <a:tint val="75000"/>
                  </a:prstClr>
                </a:solidFill>
              </a:rPr>
              <a:pPr/>
              <a:t>2015-11-25</a:t>
            </a:fld>
            <a:endParaRPr lang="ko-KR" altLang="en-US">
              <a:solidFill>
                <a:prstClr val="black">
                  <a:tint val="75000"/>
                </a:prstClr>
              </a:solidFill>
            </a:endParaRPr>
          </a:p>
        </p:txBody>
      </p:sp>
      <p:sp>
        <p:nvSpPr>
          <p:cNvPr id="6" name="바닥글 개체 틀 5"/>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p:cNvSpPr>
            <a:spLocks noGrp="1"/>
          </p:cNvSpPr>
          <p:nvPr>
            <p:ph type="sldNum" sz="quarter" idx="12"/>
          </p:nvPr>
        </p:nvSpPr>
        <p:spPr/>
        <p:txBody>
          <a:bodyPr/>
          <a:lstStyle/>
          <a:p>
            <a:fld id="{C37C7A4A-0B8B-4608-A69B-5BFD38348E0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7237084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79CC1919-552C-426A-BF9A-63C66CD6E057}" type="datetimeFigureOut">
              <a:rPr lang="ko-KR" altLang="en-US" smtClean="0">
                <a:solidFill>
                  <a:prstClr val="black">
                    <a:tint val="75000"/>
                  </a:prstClr>
                </a:solidFill>
              </a:rPr>
              <a:pPr/>
              <a:t>2015-11-25</a:t>
            </a:fld>
            <a:endParaRPr lang="ko-KR" altLang="en-US">
              <a:solidFill>
                <a:prstClr val="black">
                  <a:tint val="75000"/>
                </a:prstClr>
              </a:solidFill>
            </a:endParaRPr>
          </a:p>
        </p:txBody>
      </p:sp>
      <p:sp>
        <p:nvSpPr>
          <p:cNvPr id="6" name="바닥글 개체 틀 5"/>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p:cNvSpPr>
            <a:spLocks noGrp="1"/>
          </p:cNvSpPr>
          <p:nvPr>
            <p:ph type="sldNum" sz="quarter" idx="12"/>
          </p:nvPr>
        </p:nvSpPr>
        <p:spPr/>
        <p:txBody>
          <a:bodyPr/>
          <a:lstStyle/>
          <a:p>
            <a:fld id="{C37C7A4A-0B8B-4608-A69B-5BFD38348E0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6121615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79CC1919-552C-426A-BF9A-63C66CD6E057}" type="datetimeFigureOut">
              <a:rPr lang="ko-KR" altLang="en-US" smtClean="0">
                <a:solidFill>
                  <a:prstClr val="black">
                    <a:tint val="75000"/>
                  </a:prstClr>
                </a:solidFill>
              </a:rPr>
              <a:pPr/>
              <a:t>2015-11-25</a:t>
            </a:fld>
            <a:endParaRPr lang="ko-KR" altLang="en-US">
              <a:solidFill>
                <a:prstClr val="black">
                  <a:tint val="75000"/>
                </a:prstClr>
              </a:solidFill>
            </a:endParaRPr>
          </a:p>
        </p:txBody>
      </p:sp>
      <p:sp>
        <p:nvSpPr>
          <p:cNvPr id="5" name="바닥글 개체 틀 4"/>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p:cNvSpPr>
            <a:spLocks noGrp="1"/>
          </p:cNvSpPr>
          <p:nvPr>
            <p:ph type="sldNum" sz="quarter" idx="12"/>
          </p:nvPr>
        </p:nvSpPr>
        <p:spPr/>
        <p:txBody>
          <a:bodyPr/>
          <a:lstStyle/>
          <a:p>
            <a:fld id="{C37C7A4A-0B8B-4608-A69B-5BFD38348E0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5359778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74640"/>
            <a:ext cx="27432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09600" y="274640"/>
            <a:ext cx="80264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79CC1919-552C-426A-BF9A-63C66CD6E057}" type="datetimeFigureOut">
              <a:rPr lang="ko-KR" altLang="en-US" smtClean="0">
                <a:solidFill>
                  <a:prstClr val="black">
                    <a:tint val="75000"/>
                  </a:prstClr>
                </a:solidFill>
              </a:rPr>
              <a:pPr/>
              <a:t>2015-11-25</a:t>
            </a:fld>
            <a:endParaRPr lang="ko-KR" altLang="en-US">
              <a:solidFill>
                <a:prstClr val="black">
                  <a:tint val="75000"/>
                </a:prstClr>
              </a:solidFill>
            </a:endParaRPr>
          </a:p>
        </p:txBody>
      </p:sp>
      <p:sp>
        <p:nvSpPr>
          <p:cNvPr id="5" name="바닥글 개체 틀 4"/>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p:cNvSpPr>
            <a:spLocks noGrp="1"/>
          </p:cNvSpPr>
          <p:nvPr>
            <p:ph type="sldNum" sz="quarter" idx="12"/>
          </p:nvPr>
        </p:nvSpPr>
        <p:spPr/>
        <p:txBody>
          <a:bodyPr/>
          <a:lstStyle/>
          <a:p>
            <a:fld id="{C37C7A4A-0B8B-4608-A69B-5BFD38348E0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40182749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7"/>
            <a:ext cx="103632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79CC1919-552C-426A-BF9A-63C66CD6E057}" type="datetimeFigureOut">
              <a:rPr lang="ko-KR" altLang="en-US" smtClean="0">
                <a:solidFill>
                  <a:prstClr val="black">
                    <a:tint val="75000"/>
                  </a:prstClr>
                </a:solidFill>
              </a:rPr>
              <a:pPr/>
              <a:t>2015-11-25</a:t>
            </a:fld>
            <a:endParaRPr lang="ko-KR" altLang="en-US">
              <a:solidFill>
                <a:prstClr val="black">
                  <a:tint val="75000"/>
                </a:prstClr>
              </a:solidFill>
            </a:endParaRPr>
          </a:p>
        </p:txBody>
      </p:sp>
      <p:sp>
        <p:nvSpPr>
          <p:cNvPr id="5" name="바닥글 개체 틀 4"/>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p:cNvSpPr>
            <a:spLocks noGrp="1"/>
          </p:cNvSpPr>
          <p:nvPr>
            <p:ph type="sldNum" sz="quarter" idx="12"/>
          </p:nvPr>
        </p:nvSpPr>
        <p:spPr/>
        <p:txBody>
          <a:bodyPr/>
          <a:lstStyle/>
          <a:p>
            <a:fld id="{C37C7A4A-0B8B-4608-A69B-5BFD38348E0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8706606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79CC1919-552C-426A-BF9A-63C66CD6E057}" type="datetimeFigureOut">
              <a:rPr lang="ko-KR" altLang="en-US" smtClean="0">
                <a:solidFill>
                  <a:prstClr val="black">
                    <a:tint val="75000"/>
                  </a:prstClr>
                </a:solidFill>
              </a:rPr>
              <a:pPr/>
              <a:t>2015-11-25</a:t>
            </a:fld>
            <a:endParaRPr lang="ko-KR" altLang="en-US">
              <a:solidFill>
                <a:prstClr val="black">
                  <a:tint val="75000"/>
                </a:prstClr>
              </a:solidFill>
            </a:endParaRPr>
          </a:p>
        </p:txBody>
      </p:sp>
      <p:sp>
        <p:nvSpPr>
          <p:cNvPr id="5" name="바닥글 개체 틀 4"/>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p:cNvSpPr>
            <a:spLocks noGrp="1"/>
          </p:cNvSpPr>
          <p:nvPr>
            <p:ph type="sldNum" sz="quarter" idx="12"/>
          </p:nvPr>
        </p:nvSpPr>
        <p:spPr/>
        <p:txBody>
          <a:bodyPr/>
          <a:lstStyle/>
          <a:p>
            <a:fld id="{C37C7A4A-0B8B-4608-A69B-5BFD38348E0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2043285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2"/>
            <a:ext cx="103632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79CC1919-552C-426A-BF9A-63C66CD6E057}" type="datetimeFigureOut">
              <a:rPr lang="ko-KR" altLang="en-US" smtClean="0">
                <a:solidFill>
                  <a:prstClr val="black">
                    <a:tint val="75000"/>
                  </a:prstClr>
                </a:solidFill>
              </a:rPr>
              <a:pPr/>
              <a:t>2015-11-25</a:t>
            </a:fld>
            <a:endParaRPr lang="ko-KR" altLang="en-US">
              <a:solidFill>
                <a:prstClr val="black">
                  <a:tint val="75000"/>
                </a:prstClr>
              </a:solidFill>
            </a:endParaRPr>
          </a:p>
        </p:txBody>
      </p:sp>
      <p:sp>
        <p:nvSpPr>
          <p:cNvPr id="5" name="바닥글 개체 틀 4"/>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p:cNvSpPr>
            <a:spLocks noGrp="1"/>
          </p:cNvSpPr>
          <p:nvPr>
            <p:ph type="sldNum" sz="quarter" idx="12"/>
          </p:nvPr>
        </p:nvSpPr>
        <p:spPr/>
        <p:txBody>
          <a:bodyPr/>
          <a:lstStyle/>
          <a:p>
            <a:fld id="{C37C7A4A-0B8B-4608-A69B-5BFD38348E0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9155696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609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97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79CC1919-552C-426A-BF9A-63C66CD6E057}" type="datetimeFigureOut">
              <a:rPr lang="ko-KR" altLang="en-US" smtClean="0">
                <a:solidFill>
                  <a:prstClr val="black">
                    <a:tint val="75000"/>
                  </a:prstClr>
                </a:solidFill>
              </a:rPr>
              <a:pPr/>
              <a:t>2015-11-25</a:t>
            </a:fld>
            <a:endParaRPr lang="ko-KR" altLang="en-US">
              <a:solidFill>
                <a:prstClr val="black">
                  <a:tint val="75000"/>
                </a:prstClr>
              </a:solidFill>
            </a:endParaRPr>
          </a:p>
        </p:txBody>
      </p:sp>
      <p:sp>
        <p:nvSpPr>
          <p:cNvPr id="6" name="바닥글 개체 틀 5"/>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p:cNvSpPr>
            <a:spLocks noGrp="1"/>
          </p:cNvSpPr>
          <p:nvPr>
            <p:ph type="sldNum" sz="quarter" idx="12"/>
          </p:nvPr>
        </p:nvSpPr>
        <p:spPr/>
        <p:txBody>
          <a:bodyPr/>
          <a:lstStyle/>
          <a:p>
            <a:fld id="{C37C7A4A-0B8B-4608-A69B-5BFD38348E0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8007629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93367" y="1535113"/>
            <a:ext cx="538903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93367" y="2174875"/>
            <a:ext cx="538903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79CC1919-552C-426A-BF9A-63C66CD6E057}" type="datetimeFigureOut">
              <a:rPr lang="ko-KR" altLang="en-US" smtClean="0">
                <a:solidFill>
                  <a:prstClr val="black">
                    <a:tint val="75000"/>
                  </a:prstClr>
                </a:solidFill>
              </a:rPr>
              <a:pPr/>
              <a:t>2015-11-25</a:t>
            </a:fld>
            <a:endParaRPr lang="ko-KR" altLang="en-US">
              <a:solidFill>
                <a:prstClr val="black">
                  <a:tint val="75000"/>
                </a:prstClr>
              </a:solidFill>
            </a:endParaRPr>
          </a:p>
        </p:txBody>
      </p:sp>
      <p:sp>
        <p:nvSpPr>
          <p:cNvPr id="8" name="바닥글 개체 틀 7"/>
          <p:cNvSpPr>
            <a:spLocks noGrp="1"/>
          </p:cNvSpPr>
          <p:nvPr>
            <p:ph type="ftr" sz="quarter" idx="11"/>
          </p:nvPr>
        </p:nvSpPr>
        <p:spPr/>
        <p:txBody>
          <a:bodyPr/>
          <a:lstStyle/>
          <a:p>
            <a:endParaRPr lang="ko-KR" altLang="en-US">
              <a:solidFill>
                <a:prstClr val="black">
                  <a:tint val="75000"/>
                </a:prstClr>
              </a:solidFill>
            </a:endParaRPr>
          </a:p>
        </p:txBody>
      </p:sp>
      <p:sp>
        <p:nvSpPr>
          <p:cNvPr id="9" name="슬라이드 번호 개체 틀 8"/>
          <p:cNvSpPr>
            <a:spLocks noGrp="1"/>
          </p:cNvSpPr>
          <p:nvPr>
            <p:ph type="sldNum" sz="quarter" idx="12"/>
          </p:nvPr>
        </p:nvSpPr>
        <p:spPr/>
        <p:txBody>
          <a:bodyPr/>
          <a:lstStyle/>
          <a:p>
            <a:fld id="{C37C7A4A-0B8B-4608-A69B-5BFD38348E0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130740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2"/>
            <a:ext cx="103632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79CC1919-552C-426A-BF9A-63C66CD6E057}" type="datetimeFigureOut">
              <a:rPr lang="ko-KR" altLang="en-US" smtClean="0">
                <a:solidFill>
                  <a:prstClr val="black">
                    <a:tint val="75000"/>
                  </a:prstClr>
                </a:solidFill>
              </a:rPr>
              <a:pPr/>
              <a:t>2015-11-25</a:t>
            </a:fld>
            <a:endParaRPr lang="ko-KR" altLang="en-US">
              <a:solidFill>
                <a:prstClr val="black">
                  <a:tint val="75000"/>
                </a:prstClr>
              </a:solidFill>
            </a:endParaRPr>
          </a:p>
        </p:txBody>
      </p:sp>
      <p:sp>
        <p:nvSpPr>
          <p:cNvPr id="5" name="바닥글 개체 틀 4"/>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p:cNvSpPr>
            <a:spLocks noGrp="1"/>
          </p:cNvSpPr>
          <p:nvPr>
            <p:ph type="sldNum" sz="quarter" idx="12"/>
          </p:nvPr>
        </p:nvSpPr>
        <p:spPr/>
        <p:txBody>
          <a:bodyPr/>
          <a:lstStyle/>
          <a:p>
            <a:fld id="{C37C7A4A-0B8B-4608-A69B-5BFD38348E0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6143669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79CC1919-552C-426A-BF9A-63C66CD6E057}" type="datetimeFigureOut">
              <a:rPr lang="ko-KR" altLang="en-US" smtClean="0">
                <a:solidFill>
                  <a:prstClr val="black">
                    <a:tint val="75000"/>
                  </a:prstClr>
                </a:solidFill>
              </a:rPr>
              <a:pPr/>
              <a:t>2015-11-25</a:t>
            </a:fld>
            <a:endParaRPr lang="ko-KR" altLang="en-US">
              <a:solidFill>
                <a:prstClr val="black">
                  <a:tint val="75000"/>
                </a:prstClr>
              </a:solidFill>
            </a:endParaRPr>
          </a:p>
        </p:txBody>
      </p:sp>
      <p:sp>
        <p:nvSpPr>
          <p:cNvPr id="4" name="바닥글 개체 틀 3"/>
          <p:cNvSpPr>
            <a:spLocks noGrp="1"/>
          </p:cNvSpPr>
          <p:nvPr>
            <p:ph type="ftr" sz="quarter" idx="11"/>
          </p:nvPr>
        </p:nvSpPr>
        <p:spPr/>
        <p:txBody>
          <a:bodyPr/>
          <a:lstStyle/>
          <a:p>
            <a:endParaRPr lang="ko-KR" altLang="en-US">
              <a:solidFill>
                <a:prstClr val="black">
                  <a:tint val="75000"/>
                </a:prstClr>
              </a:solidFill>
            </a:endParaRPr>
          </a:p>
        </p:txBody>
      </p:sp>
      <p:sp>
        <p:nvSpPr>
          <p:cNvPr id="5" name="슬라이드 번호 개체 틀 4"/>
          <p:cNvSpPr>
            <a:spLocks noGrp="1"/>
          </p:cNvSpPr>
          <p:nvPr>
            <p:ph type="sldNum" sz="quarter" idx="12"/>
          </p:nvPr>
        </p:nvSpPr>
        <p:spPr/>
        <p:txBody>
          <a:bodyPr/>
          <a:lstStyle/>
          <a:p>
            <a:fld id="{C37C7A4A-0B8B-4608-A69B-5BFD38348E0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0240738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빈 화면">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79CC1919-552C-426A-BF9A-63C66CD6E057}" type="datetimeFigureOut">
              <a:rPr lang="ko-KR" altLang="en-US" smtClean="0">
                <a:solidFill>
                  <a:prstClr val="white">
                    <a:tint val="75000"/>
                  </a:prstClr>
                </a:solidFill>
              </a:rPr>
              <a:pPr/>
              <a:t>2015-11-25</a:t>
            </a:fld>
            <a:endParaRPr lang="ko-KR" altLang="en-US">
              <a:solidFill>
                <a:prstClr val="white">
                  <a:tint val="75000"/>
                </a:prstClr>
              </a:solidFill>
            </a:endParaRPr>
          </a:p>
        </p:txBody>
      </p:sp>
      <p:sp>
        <p:nvSpPr>
          <p:cNvPr id="3" name="바닥글 개체 틀 2"/>
          <p:cNvSpPr>
            <a:spLocks noGrp="1"/>
          </p:cNvSpPr>
          <p:nvPr>
            <p:ph type="ftr" sz="quarter" idx="11"/>
          </p:nvPr>
        </p:nvSpPr>
        <p:spPr/>
        <p:txBody>
          <a:bodyPr/>
          <a:lstStyle/>
          <a:p>
            <a:endParaRPr lang="ko-KR" altLang="en-US">
              <a:solidFill>
                <a:prstClr val="white">
                  <a:tint val="75000"/>
                </a:prstClr>
              </a:solidFill>
            </a:endParaRPr>
          </a:p>
        </p:txBody>
      </p:sp>
      <p:sp>
        <p:nvSpPr>
          <p:cNvPr id="4" name="슬라이드 번호 개체 틀 3"/>
          <p:cNvSpPr>
            <a:spLocks noGrp="1"/>
          </p:cNvSpPr>
          <p:nvPr>
            <p:ph type="sldNum" sz="quarter" idx="12"/>
          </p:nvPr>
        </p:nvSpPr>
        <p:spPr/>
        <p:txBody>
          <a:bodyPr/>
          <a:lstStyle/>
          <a:p>
            <a:fld id="{C37C7A4A-0B8B-4608-A69B-5BFD38348E07}" type="slidenum">
              <a:rPr lang="ko-KR" altLang="en-US" smtClean="0">
                <a:solidFill>
                  <a:prstClr val="white">
                    <a:tint val="75000"/>
                  </a:prstClr>
                </a:solidFill>
              </a:rPr>
              <a:pPr/>
              <a:t>‹#›</a:t>
            </a:fld>
            <a:endParaRPr lang="ko-KR" altLang="en-US">
              <a:solidFill>
                <a:prstClr val="white">
                  <a:tint val="75000"/>
                </a:prstClr>
              </a:solidFill>
            </a:endParaRPr>
          </a:p>
        </p:txBody>
      </p:sp>
    </p:spTree>
    <p:extLst>
      <p:ext uri="{BB962C8B-B14F-4D97-AF65-F5344CB8AC3E}">
        <p14:creationId xmlns:p14="http://schemas.microsoft.com/office/powerpoint/2010/main" val="3856651047"/>
      </p:ext>
    </p:extLst>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1_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79CC1919-552C-426A-BF9A-63C66CD6E057}" type="datetimeFigureOut">
              <a:rPr lang="ko-KR" altLang="en-US" smtClean="0">
                <a:solidFill>
                  <a:prstClr val="black">
                    <a:tint val="75000"/>
                  </a:prstClr>
                </a:solidFill>
              </a:rPr>
              <a:pPr/>
              <a:t>2015-11-25</a:t>
            </a:fld>
            <a:endParaRPr lang="ko-KR" altLang="en-US">
              <a:solidFill>
                <a:prstClr val="black">
                  <a:tint val="75000"/>
                </a:prstClr>
              </a:solidFill>
            </a:endParaRPr>
          </a:p>
        </p:txBody>
      </p:sp>
      <p:sp>
        <p:nvSpPr>
          <p:cNvPr id="3" name="바닥글 개체 틀 2"/>
          <p:cNvSpPr>
            <a:spLocks noGrp="1"/>
          </p:cNvSpPr>
          <p:nvPr>
            <p:ph type="ftr" sz="quarter" idx="11"/>
          </p:nvPr>
        </p:nvSpPr>
        <p:spPr/>
        <p:txBody>
          <a:bodyPr/>
          <a:lstStyle/>
          <a:p>
            <a:endParaRPr lang="ko-KR" altLang="en-US">
              <a:solidFill>
                <a:prstClr val="black">
                  <a:tint val="75000"/>
                </a:prstClr>
              </a:solidFill>
            </a:endParaRPr>
          </a:p>
        </p:txBody>
      </p:sp>
      <p:sp>
        <p:nvSpPr>
          <p:cNvPr id="4" name="슬라이드 번호 개체 틀 3"/>
          <p:cNvSpPr>
            <a:spLocks noGrp="1"/>
          </p:cNvSpPr>
          <p:nvPr>
            <p:ph type="sldNum" sz="quarter" idx="12"/>
          </p:nvPr>
        </p:nvSpPr>
        <p:spPr/>
        <p:txBody>
          <a:bodyPr/>
          <a:lstStyle/>
          <a:p>
            <a:fld id="{C37C7A4A-0B8B-4608-A69B-5BFD38348E0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4529103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0" y="273050"/>
            <a:ext cx="4011084"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4766734" y="273052"/>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609600"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79CC1919-552C-426A-BF9A-63C66CD6E057}" type="datetimeFigureOut">
              <a:rPr lang="ko-KR" altLang="en-US" smtClean="0">
                <a:solidFill>
                  <a:prstClr val="black">
                    <a:tint val="75000"/>
                  </a:prstClr>
                </a:solidFill>
              </a:rPr>
              <a:pPr/>
              <a:t>2015-11-25</a:t>
            </a:fld>
            <a:endParaRPr lang="ko-KR" altLang="en-US">
              <a:solidFill>
                <a:prstClr val="black">
                  <a:tint val="75000"/>
                </a:prstClr>
              </a:solidFill>
            </a:endParaRPr>
          </a:p>
        </p:txBody>
      </p:sp>
      <p:sp>
        <p:nvSpPr>
          <p:cNvPr id="6" name="바닥글 개체 틀 5"/>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p:cNvSpPr>
            <a:spLocks noGrp="1"/>
          </p:cNvSpPr>
          <p:nvPr>
            <p:ph type="sldNum" sz="quarter" idx="12"/>
          </p:nvPr>
        </p:nvSpPr>
        <p:spPr/>
        <p:txBody>
          <a:bodyPr/>
          <a:lstStyle/>
          <a:p>
            <a:fld id="{C37C7A4A-0B8B-4608-A69B-5BFD38348E0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5327425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79CC1919-552C-426A-BF9A-63C66CD6E057}" type="datetimeFigureOut">
              <a:rPr lang="ko-KR" altLang="en-US" smtClean="0">
                <a:solidFill>
                  <a:prstClr val="black">
                    <a:tint val="75000"/>
                  </a:prstClr>
                </a:solidFill>
              </a:rPr>
              <a:pPr/>
              <a:t>2015-11-25</a:t>
            </a:fld>
            <a:endParaRPr lang="ko-KR" altLang="en-US">
              <a:solidFill>
                <a:prstClr val="black">
                  <a:tint val="75000"/>
                </a:prstClr>
              </a:solidFill>
            </a:endParaRPr>
          </a:p>
        </p:txBody>
      </p:sp>
      <p:sp>
        <p:nvSpPr>
          <p:cNvPr id="6" name="바닥글 개체 틀 5"/>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p:cNvSpPr>
            <a:spLocks noGrp="1"/>
          </p:cNvSpPr>
          <p:nvPr>
            <p:ph type="sldNum" sz="quarter" idx="12"/>
          </p:nvPr>
        </p:nvSpPr>
        <p:spPr/>
        <p:txBody>
          <a:bodyPr/>
          <a:lstStyle/>
          <a:p>
            <a:fld id="{C37C7A4A-0B8B-4608-A69B-5BFD38348E0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7037411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79CC1919-552C-426A-BF9A-63C66CD6E057}" type="datetimeFigureOut">
              <a:rPr lang="ko-KR" altLang="en-US" smtClean="0">
                <a:solidFill>
                  <a:prstClr val="black">
                    <a:tint val="75000"/>
                  </a:prstClr>
                </a:solidFill>
              </a:rPr>
              <a:pPr/>
              <a:t>2015-11-25</a:t>
            </a:fld>
            <a:endParaRPr lang="ko-KR" altLang="en-US">
              <a:solidFill>
                <a:prstClr val="black">
                  <a:tint val="75000"/>
                </a:prstClr>
              </a:solidFill>
            </a:endParaRPr>
          </a:p>
        </p:txBody>
      </p:sp>
      <p:sp>
        <p:nvSpPr>
          <p:cNvPr id="5" name="바닥글 개체 틀 4"/>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p:cNvSpPr>
            <a:spLocks noGrp="1"/>
          </p:cNvSpPr>
          <p:nvPr>
            <p:ph type="sldNum" sz="quarter" idx="12"/>
          </p:nvPr>
        </p:nvSpPr>
        <p:spPr/>
        <p:txBody>
          <a:bodyPr/>
          <a:lstStyle/>
          <a:p>
            <a:fld id="{C37C7A4A-0B8B-4608-A69B-5BFD38348E0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4283895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74640"/>
            <a:ext cx="27432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09600" y="274640"/>
            <a:ext cx="80264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79CC1919-552C-426A-BF9A-63C66CD6E057}" type="datetimeFigureOut">
              <a:rPr lang="ko-KR" altLang="en-US" smtClean="0">
                <a:solidFill>
                  <a:prstClr val="black">
                    <a:tint val="75000"/>
                  </a:prstClr>
                </a:solidFill>
              </a:rPr>
              <a:pPr/>
              <a:t>2015-11-25</a:t>
            </a:fld>
            <a:endParaRPr lang="ko-KR" altLang="en-US">
              <a:solidFill>
                <a:prstClr val="black">
                  <a:tint val="75000"/>
                </a:prstClr>
              </a:solidFill>
            </a:endParaRPr>
          </a:p>
        </p:txBody>
      </p:sp>
      <p:sp>
        <p:nvSpPr>
          <p:cNvPr id="5" name="바닥글 개체 틀 4"/>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p:cNvSpPr>
            <a:spLocks noGrp="1"/>
          </p:cNvSpPr>
          <p:nvPr>
            <p:ph type="sldNum" sz="quarter" idx="12"/>
          </p:nvPr>
        </p:nvSpPr>
        <p:spPr/>
        <p:txBody>
          <a:bodyPr/>
          <a:lstStyle/>
          <a:p>
            <a:fld id="{C37C7A4A-0B8B-4608-A69B-5BFD38348E0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660208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609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97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79CC1919-552C-426A-BF9A-63C66CD6E057}" type="datetimeFigureOut">
              <a:rPr lang="ko-KR" altLang="en-US" smtClean="0">
                <a:solidFill>
                  <a:prstClr val="black">
                    <a:tint val="75000"/>
                  </a:prstClr>
                </a:solidFill>
              </a:rPr>
              <a:pPr/>
              <a:t>2015-11-25</a:t>
            </a:fld>
            <a:endParaRPr lang="ko-KR" altLang="en-US">
              <a:solidFill>
                <a:prstClr val="black">
                  <a:tint val="75000"/>
                </a:prstClr>
              </a:solidFill>
            </a:endParaRPr>
          </a:p>
        </p:txBody>
      </p:sp>
      <p:sp>
        <p:nvSpPr>
          <p:cNvPr id="6" name="바닥글 개체 틀 5"/>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p:cNvSpPr>
            <a:spLocks noGrp="1"/>
          </p:cNvSpPr>
          <p:nvPr>
            <p:ph type="sldNum" sz="quarter" idx="12"/>
          </p:nvPr>
        </p:nvSpPr>
        <p:spPr/>
        <p:txBody>
          <a:bodyPr/>
          <a:lstStyle/>
          <a:p>
            <a:fld id="{C37C7A4A-0B8B-4608-A69B-5BFD38348E0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656785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93367" y="1535113"/>
            <a:ext cx="538903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93367" y="2174875"/>
            <a:ext cx="538903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79CC1919-552C-426A-BF9A-63C66CD6E057}" type="datetimeFigureOut">
              <a:rPr lang="ko-KR" altLang="en-US" smtClean="0">
                <a:solidFill>
                  <a:prstClr val="black">
                    <a:tint val="75000"/>
                  </a:prstClr>
                </a:solidFill>
              </a:rPr>
              <a:pPr/>
              <a:t>2015-11-25</a:t>
            </a:fld>
            <a:endParaRPr lang="ko-KR" altLang="en-US">
              <a:solidFill>
                <a:prstClr val="black">
                  <a:tint val="75000"/>
                </a:prstClr>
              </a:solidFill>
            </a:endParaRPr>
          </a:p>
        </p:txBody>
      </p:sp>
      <p:sp>
        <p:nvSpPr>
          <p:cNvPr id="8" name="바닥글 개체 틀 7"/>
          <p:cNvSpPr>
            <a:spLocks noGrp="1"/>
          </p:cNvSpPr>
          <p:nvPr>
            <p:ph type="ftr" sz="quarter" idx="11"/>
          </p:nvPr>
        </p:nvSpPr>
        <p:spPr/>
        <p:txBody>
          <a:bodyPr/>
          <a:lstStyle/>
          <a:p>
            <a:endParaRPr lang="ko-KR" altLang="en-US">
              <a:solidFill>
                <a:prstClr val="black">
                  <a:tint val="75000"/>
                </a:prstClr>
              </a:solidFill>
            </a:endParaRPr>
          </a:p>
        </p:txBody>
      </p:sp>
      <p:sp>
        <p:nvSpPr>
          <p:cNvPr id="9" name="슬라이드 번호 개체 틀 8"/>
          <p:cNvSpPr>
            <a:spLocks noGrp="1"/>
          </p:cNvSpPr>
          <p:nvPr>
            <p:ph type="sldNum" sz="quarter" idx="12"/>
          </p:nvPr>
        </p:nvSpPr>
        <p:spPr/>
        <p:txBody>
          <a:bodyPr/>
          <a:lstStyle/>
          <a:p>
            <a:fld id="{C37C7A4A-0B8B-4608-A69B-5BFD38348E0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746303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79CC1919-552C-426A-BF9A-63C66CD6E057}" type="datetimeFigureOut">
              <a:rPr lang="ko-KR" altLang="en-US" smtClean="0">
                <a:solidFill>
                  <a:prstClr val="black">
                    <a:tint val="75000"/>
                  </a:prstClr>
                </a:solidFill>
              </a:rPr>
              <a:pPr/>
              <a:t>2015-11-25</a:t>
            </a:fld>
            <a:endParaRPr lang="ko-KR" altLang="en-US">
              <a:solidFill>
                <a:prstClr val="black">
                  <a:tint val="75000"/>
                </a:prstClr>
              </a:solidFill>
            </a:endParaRPr>
          </a:p>
        </p:txBody>
      </p:sp>
      <p:sp>
        <p:nvSpPr>
          <p:cNvPr id="4" name="바닥글 개체 틀 3"/>
          <p:cNvSpPr>
            <a:spLocks noGrp="1"/>
          </p:cNvSpPr>
          <p:nvPr>
            <p:ph type="ftr" sz="quarter" idx="11"/>
          </p:nvPr>
        </p:nvSpPr>
        <p:spPr/>
        <p:txBody>
          <a:bodyPr/>
          <a:lstStyle/>
          <a:p>
            <a:endParaRPr lang="ko-KR" altLang="en-US">
              <a:solidFill>
                <a:prstClr val="black">
                  <a:tint val="75000"/>
                </a:prstClr>
              </a:solidFill>
            </a:endParaRPr>
          </a:p>
        </p:txBody>
      </p:sp>
      <p:sp>
        <p:nvSpPr>
          <p:cNvPr id="5" name="슬라이드 번호 개체 틀 4"/>
          <p:cNvSpPr>
            <a:spLocks noGrp="1"/>
          </p:cNvSpPr>
          <p:nvPr>
            <p:ph type="sldNum" sz="quarter" idx="12"/>
          </p:nvPr>
        </p:nvSpPr>
        <p:spPr/>
        <p:txBody>
          <a:bodyPr/>
          <a:lstStyle/>
          <a:p>
            <a:fld id="{C37C7A4A-0B8B-4608-A69B-5BFD38348E0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878080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79CC1919-552C-426A-BF9A-63C66CD6E057}" type="datetimeFigureOut">
              <a:rPr lang="ko-KR" altLang="en-US" smtClean="0">
                <a:solidFill>
                  <a:prstClr val="white">
                    <a:tint val="75000"/>
                  </a:prstClr>
                </a:solidFill>
              </a:rPr>
              <a:pPr/>
              <a:t>2015-11-25</a:t>
            </a:fld>
            <a:endParaRPr lang="ko-KR" altLang="en-US">
              <a:solidFill>
                <a:prstClr val="white">
                  <a:tint val="75000"/>
                </a:prstClr>
              </a:solidFill>
            </a:endParaRPr>
          </a:p>
        </p:txBody>
      </p:sp>
      <p:sp>
        <p:nvSpPr>
          <p:cNvPr id="3" name="바닥글 개체 틀 2"/>
          <p:cNvSpPr>
            <a:spLocks noGrp="1"/>
          </p:cNvSpPr>
          <p:nvPr>
            <p:ph type="ftr" sz="quarter" idx="11"/>
          </p:nvPr>
        </p:nvSpPr>
        <p:spPr/>
        <p:txBody>
          <a:bodyPr/>
          <a:lstStyle/>
          <a:p>
            <a:endParaRPr lang="ko-KR" altLang="en-US">
              <a:solidFill>
                <a:prstClr val="white">
                  <a:tint val="75000"/>
                </a:prstClr>
              </a:solidFill>
            </a:endParaRPr>
          </a:p>
        </p:txBody>
      </p:sp>
      <p:sp>
        <p:nvSpPr>
          <p:cNvPr id="4" name="슬라이드 번호 개체 틀 3"/>
          <p:cNvSpPr>
            <a:spLocks noGrp="1"/>
          </p:cNvSpPr>
          <p:nvPr>
            <p:ph type="sldNum" sz="quarter" idx="12"/>
          </p:nvPr>
        </p:nvSpPr>
        <p:spPr/>
        <p:txBody>
          <a:bodyPr/>
          <a:lstStyle/>
          <a:p>
            <a:fld id="{C37C7A4A-0B8B-4608-A69B-5BFD38348E07}" type="slidenum">
              <a:rPr lang="ko-KR" altLang="en-US" smtClean="0">
                <a:solidFill>
                  <a:prstClr val="white">
                    <a:tint val="75000"/>
                  </a:prstClr>
                </a:solidFill>
              </a:rPr>
              <a:pPr/>
              <a:t>‹#›</a:t>
            </a:fld>
            <a:endParaRPr lang="ko-KR" altLang="en-US">
              <a:solidFill>
                <a:prstClr val="white">
                  <a:tint val="75000"/>
                </a:prstClr>
              </a:solidFill>
            </a:endParaRPr>
          </a:p>
        </p:txBody>
      </p:sp>
    </p:spTree>
    <p:extLst>
      <p:ext uri="{BB962C8B-B14F-4D97-AF65-F5344CB8AC3E}">
        <p14:creationId xmlns:p14="http://schemas.microsoft.com/office/powerpoint/2010/main" val="2914651878"/>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79CC1919-552C-426A-BF9A-63C66CD6E057}" type="datetimeFigureOut">
              <a:rPr lang="ko-KR" altLang="en-US" smtClean="0">
                <a:solidFill>
                  <a:prstClr val="black">
                    <a:tint val="75000"/>
                  </a:prstClr>
                </a:solidFill>
              </a:rPr>
              <a:pPr/>
              <a:t>2015-11-25</a:t>
            </a:fld>
            <a:endParaRPr lang="ko-KR" altLang="en-US">
              <a:solidFill>
                <a:prstClr val="black">
                  <a:tint val="75000"/>
                </a:prstClr>
              </a:solidFill>
            </a:endParaRPr>
          </a:p>
        </p:txBody>
      </p:sp>
      <p:sp>
        <p:nvSpPr>
          <p:cNvPr id="3" name="바닥글 개체 틀 2"/>
          <p:cNvSpPr>
            <a:spLocks noGrp="1"/>
          </p:cNvSpPr>
          <p:nvPr>
            <p:ph type="ftr" sz="quarter" idx="11"/>
          </p:nvPr>
        </p:nvSpPr>
        <p:spPr/>
        <p:txBody>
          <a:bodyPr/>
          <a:lstStyle/>
          <a:p>
            <a:endParaRPr lang="ko-KR" altLang="en-US">
              <a:solidFill>
                <a:prstClr val="black">
                  <a:tint val="75000"/>
                </a:prstClr>
              </a:solidFill>
            </a:endParaRPr>
          </a:p>
        </p:txBody>
      </p:sp>
      <p:sp>
        <p:nvSpPr>
          <p:cNvPr id="4" name="슬라이드 번호 개체 틀 3"/>
          <p:cNvSpPr>
            <a:spLocks noGrp="1"/>
          </p:cNvSpPr>
          <p:nvPr>
            <p:ph type="sldNum" sz="quarter" idx="12"/>
          </p:nvPr>
        </p:nvSpPr>
        <p:spPr/>
        <p:txBody>
          <a:bodyPr/>
          <a:lstStyle/>
          <a:p>
            <a:fld id="{C37C7A4A-0B8B-4608-A69B-5BFD38348E0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162148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0" y="273050"/>
            <a:ext cx="4011084"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4766734" y="273052"/>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609600"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79CC1919-552C-426A-BF9A-63C66CD6E057}" type="datetimeFigureOut">
              <a:rPr lang="ko-KR" altLang="en-US" smtClean="0">
                <a:solidFill>
                  <a:prstClr val="black">
                    <a:tint val="75000"/>
                  </a:prstClr>
                </a:solidFill>
              </a:rPr>
              <a:pPr/>
              <a:t>2015-11-25</a:t>
            </a:fld>
            <a:endParaRPr lang="ko-KR" altLang="en-US">
              <a:solidFill>
                <a:prstClr val="black">
                  <a:tint val="75000"/>
                </a:prstClr>
              </a:solidFill>
            </a:endParaRPr>
          </a:p>
        </p:txBody>
      </p:sp>
      <p:sp>
        <p:nvSpPr>
          <p:cNvPr id="6" name="바닥글 개체 틀 5"/>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p:cNvSpPr>
            <a:spLocks noGrp="1"/>
          </p:cNvSpPr>
          <p:nvPr>
            <p:ph type="sldNum" sz="quarter" idx="12"/>
          </p:nvPr>
        </p:nvSpPr>
        <p:spPr/>
        <p:txBody>
          <a:bodyPr/>
          <a:lstStyle/>
          <a:p>
            <a:fld id="{C37C7A4A-0B8B-4608-A69B-5BFD38348E0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120532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609600" y="1600202"/>
            <a:ext cx="109728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CC1919-552C-426A-BF9A-63C66CD6E057}" type="datetimeFigureOut">
              <a:rPr lang="ko-KR" altLang="en-US" smtClean="0">
                <a:solidFill>
                  <a:prstClr val="black">
                    <a:tint val="75000"/>
                  </a:prstClr>
                </a:solidFill>
              </a:rPr>
              <a:pPr/>
              <a:t>2015-11-25</a:t>
            </a:fld>
            <a:endParaRPr lang="ko-KR" altLang="en-US">
              <a:solidFill>
                <a:prstClr val="black">
                  <a:tint val="75000"/>
                </a:prstClr>
              </a:solidFill>
            </a:endParaRPr>
          </a:p>
        </p:txBody>
      </p:sp>
      <p:sp>
        <p:nvSpPr>
          <p:cNvPr id="5" name="바닥글 개체 틀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solidFill>
                <a:prstClr val="black">
                  <a:tint val="75000"/>
                </a:prstClr>
              </a:solidFill>
            </a:endParaRPr>
          </a:p>
        </p:txBody>
      </p:sp>
      <p:sp>
        <p:nvSpPr>
          <p:cNvPr id="6" name="슬라이드 번호 개체 틀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7C7A4A-0B8B-4608-A69B-5BFD38348E0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5483602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609600" y="1600202"/>
            <a:ext cx="109728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CC1919-552C-426A-BF9A-63C66CD6E057}" type="datetimeFigureOut">
              <a:rPr lang="ko-KR" altLang="en-US" smtClean="0">
                <a:solidFill>
                  <a:prstClr val="black">
                    <a:tint val="75000"/>
                  </a:prstClr>
                </a:solidFill>
              </a:rPr>
              <a:pPr/>
              <a:t>2015-11-25</a:t>
            </a:fld>
            <a:endParaRPr lang="ko-KR" altLang="en-US">
              <a:solidFill>
                <a:prstClr val="black">
                  <a:tint val="75000"/>
                </a:prstClr>
              </a:solidFill>
            </a:endParaRPr>
          </a:p>
        </p:txBody>
      </p:sp>
      <p:sp>
        <p:nvSpPr>
          <p:cNvPr id="5" name="바닥글 개체 틀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solidFill>
                <a:prstClr val="black">
                  <a:tint val="75000"/>
                </a:prstClr>
              </a:solidFill>
            </a:endParaRPr>
          </a:p>
        </p:txBody>
      </p:sp>
      <p:sp>
        <p:nvSpPr>
          <p:cNvPr id="6" name="슬라이드 번호 개체 틀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7C7A4A-0B8B-4608-A69B-5BFD38348E0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21511272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609600" y="1600202"/>
            <a:ext cx="109728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CC1919-552C-426A-BF9A-63C66CD6E057}" type="datetimeFigureOut">
              <a:rPr lang="ko-KR" altLang="en-US" smtClean="0">
                <a:solidFill>
                  <a:prstClr val="black">
                    <a:tint val="75000"/>
                  </a:prstClr>
                </a:solidFill>
              </a:rPr>
              <a:pPr/>
              <a:t>2015-11-25</a:t>
            </a:fld>
            <a:endParaRPr lang="ko-KR" altLang="en-US">
              <a:solidFill>
                <a:prstClr val="black">
                  <a:tint val="75000"/>
                </a:prstClr>
              </a:solidFill>
            </a:endParaRPr>
          </a:p>
        </p:txBody>
      </p:sp>
      <p:sp>
        <p:nvSpPr>
          <p:cNvPr id="5" name="바닥글 개체 틀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solidFill>
                <a:prstClr val="black">
                  <a:tint val="75000"/>
                </a:prstClr>
              </a:solidFill>
            </a:endParaRPr>
          </a:p>
        </p:txBody>
      </p:sp>
      <p:sp>
        <p:nvSpPr>
          <p:cNvPr id="6" name="슬라이드 번호 개체 틀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7C7A4A-0B8B-4608-A69B-5BFD38348E07}"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74554459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youtube.com/watch?v=eWsTuAn_td0"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hape"/>
          <p:cNvSpPr/>
          <p:nvPr/>
        </p:nvSpPr>
        <p:spPr>
          <a:xfrm>
            <a:off x="1487170" y="1052195"/>
            <a:ext cx="9145334" cy="4985980"/>
          </a:xfrm>
          <a:prstGeom prst="rect">
            <a:avLst/>
          </a:prstGeom>
          <a:noFill/>
          <a:ln>
            <a:noFill/>
          </a:ln>
        </p:spPr>
        <p:txBody>
          <a:bodyPr wrap="square" anchor="t">
            <a:spAutoFit/>
          </a:bodyPr>
          <a:lstStyle/>
          <a:p>
            <a:pPr>
              <a:lnSpc>
                <a:spcPct val="150000"/>
              </a:lnSpc>
            </a:pPr>
            <a:r>
              <a:rPr lang="en-US" altLang="ko-KR" sz="1600" b="1" spc="-20" dirty="0">
                <a:solidFill>
                  <a:prstClr val="white">
                    <a:lumMod val="94999"/>
                  </a:prstClr>
                </a:solidFill>
                <a:latin typeface="나눔고딕"/>
                <a:ea typeface="나눔고딕"/>
              </a:rPr>
              <a:t>1. </a:t>
            </a:r>
            <a:r>
              <a:rPr lang="ko-KR" altLang="en-US" sz="1600" b="1" spc="-20" dirty="0">
                <a:solidFill>
                  <a:prstClr val="white">
                    <a:lumMod val="94999"/>
                  </a:prstClr>
                </a:solidFill>
                <a:latin typeface="나눔고딕"/>
                <a:ea typeface="나눔고딕"/>
              </a:rPr>
              <a:t>출품 </a:t>
            </a:r>
            <a:r>
              <a:rPr lang="ko-KR" altLang="en-US" sz="1600" b="1" spc="-20" dirty="0" err="1">
                <a:solidFill>
                  <a:prstClr val="white">
                    <a:lumMod val="94999"/>
                  </a:prstClr>
                </a:solidFill>
                <a:latin typeface="나눔고딕"/>
                <a:ea typeface="나눔고딕"/>
              </a:rPr>
              <a:t>앱을</a:t>
            </a:r>
            <a:r>
              <a:rPr lang="ko-KR" altLang="en-US" sz="1600" b="1" spc="-20" dirty="0">
                <a:solidFill>
                  <a:prstClr val="white">
                    <a:lumMod val="94999"/>
                  </a:prstClr>
                </a:solidFill>
                <a:latin typeface="나눔고딕"/>
                <a:ea typeface="나눔고딕"/>
              </a:rPr>
              <a:t> 기획한 의도 </a:t>
            </a:r>
            <a:r>
              <a:rPr lang="en-US" sz="1600" b="1" spc="-20" dirty="0">
                <a:solidFill>
                  <a:prstClr val="white">
                    <a:lumMod val="94999"/>
                  </a:prstClr>
                </a:solidFill>
                <a:latin typeface="나눔고딕"/>
                <a:ea typeface="나눔고딕"/>
              </a:rPr>
              <a:t>(</a:t>
            </a:r>
            <a:r>
              <a:rPr lang="ko-KR" altLang="en-US" sz="1600" b="1" spc="-20" dirty="0">
                <a:solidFill>
                  <a:prstClr val="white">
                    <a:lumMod val="94999"/>
                  </a:prstClr>
                </a:solidFill>
                <a:latin typeface="나눔고딕"/>
                <a:ea typeface="나눔고딕"/>
              </a:rPr>
              <a:t>동기</a:t>
            </a:r>
            <a:r>
              <a:rPr lang="en-US" sz="1600" b="1" spc="-20" dirty="0">
                <a:solidFill>
                  <a:prstClr val="white">
                    <a:lumMod val="94999"/>
                  </a:prstClr>
                </a:solidFill>
                <a:latin typeface="나눔고딕"/>
                <a:ea typeface="나눔고딕"/>
              </a:rPr>
              <a:t>) :</a:t>
            </a:r>
          </a:p>
          <a:p>
            <a:pPr>
              <a:lnSpc>
                <a:spcPct val="150000"/>
              </a:lnSpc>
            </a:pPr>
            <a:r>
              <a:rPr lang="ko-KR" altLang="en-US" sz="1400" b="1" spc="-20" dirty="0">
                <a:solidFill>
                  <a:prstClr val="white">
                    <a:lumMod val="94999"/>
                  </a:prstClr>
                </a:solidFill>
                <a:latin typeface="나눔고딕"/>
                <a:ea typeface="나눔고딕"/>
              </a:rPr>
              <a:t>이번에 출품하게 된 </a:t>
            </a:r>
            <a:r>
              <a:rPr lang="ko-KR" altLang="en-US" sz="1400" b="1" spc="-20" dirty="0" err="1">
                <a:solidFill>
                  <a:prstClr val="white">
                    <a:lumMod val="94999"/>
                  </a:prstClr>
                </a:solidFill>
                <a:latin typeface="나눔고딕"/>
                <a:ea typeface="나눔고딕"/>
              </a:rPr>
              <a:t>앱을</a:t>
            </a:r>
            <a:r>
              <a:rPr lang="ko-KR" altLang="en-US" sz="1400" b="1" spc="-20" dirty="0">
                <a:solidFill>
                  <a:prstClr val="white">
                    <a:lumMod val="94999"/>
                  </a:prstClr>
                </a:solidFill>
                <a:latin typeface="나눔고딕"/>
                <a:ea typeface="나눔고딕"/>
              </a:rPr>
              <a:t> 제작하게 된 계기는 얼마 전 인터넷으로 </a:t>
            </a:r>
            <a:r>
              <a:rPr lang="en-US" altLang="ko-KR" sz="1400" b="1" spc="-20" dirty="0">
                <a:solidFill>
                  <a:prstClr val="white">
                    <a:lumMod val="94999"/>
                  </a:prstClr>
                </a:solidFill>
                <a:latin typeface="나눔고딕"/>
                <a:ea typeface="나눔고딕"/>
              </a:rPr>
              <a:t>“</a:t>
            </a:r>
            <a:r>
              <a:rPr lang="en-US" altLang="ko-KR" sz="1400" b="1" spc="-20" dirty="0" err="1">
                <a:solidFill>
                  <a:prstClr val="white">
                    <a:lumMod val="94999"/>
                  </a:prstClr>
                </a:solidFill>
                <a:latin typeface="나눔고딕"/>
                <a:ea typeface="나눔고딕"/>
              </a:rPr>
              <a:t>Youtube</a:t>
            </a:r>
            <a:r>
              <a:rPr lang="en-US" altLang="ko-KR" sz="1400" b="1" spc="-20" dirty="0">
                <a:solidFill>
                  <a:prstClr val="white">
                    <a:lumMod val="94999"/>
                  </a:prstClr>
                </a:solidFill>
                <a:latin typeface="나눔고딕"/>
                <a:ea typeface="나눔고딕"/>
              </a:rPr>
              <a:t>”</a:t>
            </a:r>
            <a:r>
              <a:rPr lang="ko-KR" altLang="en-US" sz="1400" b="1" spc="-20" dirty="0">
                <a:solidFill>
                  <a:prstClr val="white">
                    <a:lumMod val="94999"/>
                  </a:prstClr>
                </a:solidFill>
                <a:latin typeface="나눔고딕"/>
                <a:ea typeface="나눔고딕"/>
              </a:rPr>
              <a:t>를</a:t>
            </a:r>
            <a:r>
              <a:rPr lang="en-US" altLang="ko-KR" sz="1400" b="1" spc="-20" dirty="0">
                <a:solidFill>
                  <a:prstClr val="white">
                    <a:lumMod val="94999"/>
                  </a:prstClr>
                </a:solidFill>
                <a:latin typeface="나눔고딕"/>
                <a:ea typeface="나눔고딕"/>
              </a:rPr>
              <a:t> </a:t>
            </a:r>
            <a:r>
              <a:rPr lang="ko-KR" altLang="en-US" sz="1400" b="1" spc="-20" dirty="0">
                <a:solidFill>
                  <a:prstClr val="white">
                    <a:lumMod val="94999"/>
                  </a:prstClr>
                </a:solidFill>
                <a:latin typeface="나눔고딕"/>
                <a:ea typeface="나눔고딕"/>
              </a:rPr>
              <a:t>통해 보게 된 한 게임방송을 보면서  떠오르게 되었습니다</a:t>
            </a:r>
            <a:r>
              <a:rPr lang="en-US" altLang="ko-KR" sz="1400" b="1" spc="-20" dirty="0">
                <a:solidFill>
                  <a:prstClr val="white">
                    <a:lumMod val="94999"/>
                  </a:prstClr>
                </a:solidFill>
                <a:latin typeface="나눔고딕"/>
                <a:ea typeface="나눔고딕"/>
              </a:rPr>
              <a:t>.  </a:t>
            </a:r>
          </a:p>
          <a:p>
            <a:pPr>
              <a:lnSpc>
                <a:spcPct val="150000"/>
              </a:lnSpc>
            </a:pPr>
            <a:r>
              <a:rPr lang="ko-KR" altLang="en-US" sz="1400" b="1" spc="-20" dirty="0">
                <a:solidFill>
                  <a:prstClr val="white">
                    <a:lumMod val="94999"/>
                  </a:prstClr>
                </a:solidFill>
                <a:latin typeface="나눔고딕"/>
                <a:ea typeface="나눔고딕"/>
              </a:rPr>
              <a:t>평소에도 </a:t>
            </a:r>
            <a:r>
              <a:rPr lang="ko-KR" altLang="en-US" sz="1400" b="1" spc="-20" dirty="0" err="1">
                <a:solidFill>
                  <a:prstClr val="white">
                    <a:lumMod val="94999"/>
                  </a:prstClr>
                </a:solidFill>
                <a:latin typeface="나눔고딕"/>
                <a:ea typeface="나눔고딕"/>
              </a:rPr>
              <a:t>유튜브를</a:t>
            </a:r>
            <a:r>
              <a:rPr lang="ko-KR" altLang="en-US" sz="1400" b="1" spc="-20" dirty="0">
                <a:solidFill>
                  <a:prstClr val="white">
                    <a:lumMod val="94999"/>
                  </a:prstClr>
                </a:solidFill>
                <a:latin typeface="나눔고딕"/>
                <a:ea typeface="나눔고딕"/>
              </a:rPr>
              <a:t> 통해서 아프리카</a:t>
            </a:r>
            <a:r>
              <a:rPr lang="en-US" altLang="ko-KR" sz="1400" b="1" spc="-20" dirty="0">
                <a:solidFill>
                  <a:prstClr val="white">
                    <a:lumMod val="94999"/>
                  </a:prstClr>
                </a:solidFill>
                <a:latin typeface="나눔고딕"/>
                <a:ea typeface="나눔고딕"/>
              </a:rPr>
              <a:t>(</a:t>
            </a:r>
            <a:r>
              <a:rPr lang="ko-KR" altLang="en-US" sz="1400" b="1" spc="-20" dirty="0">
                <a:solidFill>
                  <a:prstClr val="white">
                    <a:lumMod val="94999"/>
                  </a:prstClr>
                </a:solidFill>
                <a:latin typeface="나눔고딕"/>
                <a:ea typeface="나눔고딕"/>
              </a:rPr>
              <a:t>개인 방송국</a:t>
            </a:r>
            <a:r>
              <a:rPr lang="en-US" altLang="ko-KR" sz="1400" b="1" spc="-20" dirty="0">
                <a:solidFill>
                  <a:prstClr val="white">
                    <a:lumMod val="94999"/>
                  </a:prstClr>
                </a:solidFill>
                <a:latin typeface="나눔고딕"/>
                <a:ea typeface="나눔고딕"/>
              </a:rPr>
              <a:t>)</a:t>
            </a:r>
            <a:r>
              <a:rPr lang="ko-KR" altLang="en-US" sz="1400" b="1" spc="-20" dirty="0">
                <a:solidFill>
                  <a:prstClr val="white">
                    <a:lumMod val="94999"/>
                  </a:prstClr>
                </a:solidFill>
                <a:latin typeface="나눔고딕"/>
                <a:ea typeface="나눔고딕"/>
              </a:rPr>
              <a:t>  </a:t>
            </a:r>
            <a:r>
              <a:rPr lang="en-US" altLang="ko-KR" sz="1400" b="1" spc="-20" dirty="0">
                <a:solidFill>
                  <a:prstClr val="white">
                    <a:lumMod val="94999"/>
                  </a:prstClr>
                </a:solidFill>
                <a:latin typeface="나눔고딕"/>
                <a:ea typeface="나눔고딕"/>
              </a:rPr>
              <a:t>BJ</a:t>
            </a:r>
            <a:r>
              <a:rPr lang="ko-KR" altLang="en-US" sz="1400" b="1" spc="-20" dirty="0">
                <a:solidFill>
                  <a:prstClr val="white">
                    <a:lumMod val="94999"/>
                  </a:prstClr>
                </a:solidFill>
                <a:latin typeface="나눔고딕"/>
                <a:ea typeface="나눔고딕"/>
              </a:rPr>
              <a:t>들이 하는  소위</a:t>
            </a:r>
            <a:r>
              <a:rPr lang="en-US" altLang="ko-KR" sz="1400" b="1" spc="-20" dirty="0">
                <a:solidFill>
                  <a:prstClr val="white">
                    <a:lumMod val="94999"/>
                  </a:prstClr>
                </a:solidFill>
                <a:latin typeface="나눔고딕"/>
                <a:ea typeface="나눔고딕"/>
              </a:rPr>
              <a:t>“</a:t>
            </a:r>
            <a:r>
              <a:rPr lang="ko-KR" altLang="en-US" sz="1400" b="1" spc="-20" dirty="0">
                <a:solidFill>
                  <a:prstClr val="white">
                    <a:lumMod val="94999"/>
                  </a:prstClr>
                </a:solidFill>
                <a:latin typeface="나눔고딕"/>
                <a:ea typeface="나눔고딕"/>
              </a:rPr>
              <a:t>게임 방송</a:t>
            </a:r>
            <a:r>
              <a:rPr lang="en-US" altLang="ko-KR" sz="1400" b="1" spc="-20" dirty="0">
                <a:solidFill>
                  <a:prstClr val="white">
                    <a:lumMod val="94999"/>
                  </a:prstClr>
                </a:solidFill>
                <a:latin typeface="나눔고딕"/>
                <a:ea typeface="나눔고딕"/>
              </a:rPr>
              <a:t>＂</a:t>
            </a:r>
            <a:r>
              <a:rPr lang="ko-KR" altLang="en-US" sz="1400" b="1" spc="-20" dirty="0">
                <a:solidFill>
                  <a:prstClr val="white">
                    <a:lumMod val="94999"/>
                  </a:prstClr>
                </a:solidFill>
                <a:latin typeface="나눔고딕"/>
                <a:ea typeface="나눔고딕"/>
              </a:rPr>
              <a:t>을 즐겨보았습니다</a:t>
            </a:r>
            <a:r>
              <a:rPr lang="en-US" altLang="ko-KR" sz="1400" b="1" spc="-20" dirty="0">
                <a:solidFill>
                  <a:prstClr val="white">
                    <a:lumMod val="94999"/>
                  </a:prstClr>
                </a:solidFill>
                <a:latin typeface="나눔고딕"/>
                <a:ea typeface="나눔고딕"/>
              </a:rPr>
              <a:t>. </a:t>
            </a:r>
            <a:r>
              <a:rPr lang="ko-KR" altLang="en-US" sz="1400" b="1" spc="-20" dirty="0">
                <a:solidFill>
                  <a:prstClr val="white">
                    <a:lumMod val="94999"/>
                  </a:prstClr>
                </a:solidFill>
                <a:latin typeface="나눔고딕"/>
                <a:ea typeface="나눔고딕"/>
              </a:rPr>
              <a:t>여러 개인 방송 중에서 도</a:t>
            </a:r>
            <a:r>
              <a:rPr lang="en-US" altLang="ko-KR" sz="1400" b="1" spc="-20" dirty="0">
                <a:solidFill>
                  <a:prstClr val="white">
                    <a:lumMod val="94999"/>
                  </a:prstClr>
                </a:solidFill>
                <a:latin typeface="나눔고딕"/>
                <a:ea typeface="나눔고딕"/>
              </a:rPr>
              <a:t>“PD</a:t>
            </a:r>
            <a:r>
              <a:rPr lang="ko-KR" altLang="en-US" sz="1400" b="1" spc="-20" dirty="0" err="1">
                <a:solidFill>
                  <a:prstClr val="white">
                    <a:lumMod val="94999"/>
                  </a:prstClr>
                </a:solidFill>
                <a:latin typeface="나눔고딕"/>
                <a:ea typeface="나눔고딕"/>
              </a:rPr>
              <a:t>대정령</a:t>
            </a:r>
            <a:r>
              <a:rPr lang="en-US" altLang="ko-KR" sz="1400" b="1" spc="-20" dirty="0">
                <a:solidFill>
                  <a:prstClr val="white">
                    <a:lumMod val="94999"/>
                  </a:prstClr>
                </a:solidFill>
                <a:latin typeface="나눔고딕"/>
                <a:ea typeface="나눔고딕"/>
              </a:rPr>
              <a:t>”</a:t>
            </a:r>
            <a:r>
              <a:rPr lang="ko-KR" altLang="en-US" sz="1400" b="1" spc="-20" dirty="0">
                <a:solidFill>
                  <a:prstClr val="white">
                    <a:lumMod val="94999"/>
                  </a:prstClr>
                </a:solidFill>
                <a:latin typeface="나눔고딕"/>
                <a:ea typeface="나눔고딕"/>
              </a:rPr>
              <a:t>라는 아프리카 </a:t>
            </a:r>
            <a:r>
              <a:rPr lang="en-US" altLang="ko-KR" sz="1400" b="1" spc="-20" dirty="0">
                <a:solidFill>
                  <a:prstClr val="white">
                    <a:lumMod val="94999"/>
                  </a:prstClr>
                </a:solidFill>
                <a:latin typeface="나눔고딕"/>
                <a:ea typeface="나눔고딕"/>
              </a:rPr>
              <a:t>BJ</a:t>
            </a:r>
            <a:r>
              <a:rPr lang="ko-KR" altLang="en-US" sz="1400" b="1" spc="-20" dirty="0">
                <a:solidFill>
                  <a:prstClr val="white">
                    <a:lumMod val="94999"/>
                  </a:prstClr>
                </a:solidFill>
                <a:latin typeface="나눔고딕"/>
                <a:ea typeface="나눔고딕"/>
              </a:rPr>
              <a:t>가 하는 게임 방송에서 </a:t>
            </a:r>
            <a:r>
              <a:rPr lang="en-US" altLang="ko-KR" sz="1400" b="1" spc="-20" dirty="0">
                <a:solidFill>
                  <a:prstClr val="white">
                    <a:lumMod val="94999"/>
                  </a:prstClr>
                </a:solidFill>
                <a:latin typeface="나눔고딕"/>
                <a:ea typeface="나눔고딕"/>
              </a:rPr>
              <a:t>“Dark Echo”</a:t>
            </a:r>
            <a:r>
              <a:rPr lang="ko-KR" altLang="en-US" sz="1400" b="1" spc="-20" dirty="0">
                <a:solidFill>
                  <a:prstClr val="white">
                    <a:lumMod val="94999"/>
                  </a:prstClr>
                </a:solidFill>
                <a:latin typeface="나눔고딕"/>
                <a:ea typeface="나눔고딕"/>
              </a:rPr>
              <a:t>라는 게임을 보게 되었고   방송을 보고 나서</a:t>
            </a:r>
            <a:r>
              <a:rPr lang="en-US" altLang="ko-KR" sz="1400" b="1" spc="-20" dirty="0">
                <a:solidFill>
                  <a:prstClr val="white">
                    <a:lumMod val="94999"/>
                  </a:prstClr>
                </a:solidFill>
                <a:latin typeface="나눔고딕"/>
                <a:ea typeface="나눔고딕"/>
              </a:rPr>
              <a:t> </a:t>
            </a:r>
            <a:r>
              <a:rPr lang="ko-KR" altLang="en-US" sz="1400" b="1" spc="-20" dirty="0">
                <a:solidFill>
                  <a:prstClr val="white">
                    <a:lumMod val="94999"/>
                  </a:prstClr>
                </a:solidFill>
                <a:latin typeface="나눔고딕"/>
                <a:ea typeface="나눔고딕"/>
              </a:rPr>
              <a:t>그저 단순한 미로탈출 게임이 소리의 음파를 이용해서 좀처럼 느낄 수 없는 스릴감을  느낄  수 있다는 점에  신선한 느낌을 받았었습니다</a:t>
            </a:r>
            <a:r>
              <a:rPr lang="en-US" altLang="ko-KR" sz="1400" b="1" spc="-20" dirty="0">
                <a:solidFill>
                  <a:prstClr val="white">
                    <a:lumMod val="94999"/>
                  </a:prstClr>
                </a:solidFill>
                <a:latin typeface="나눔고딕"/>
                <a:ea typeface="나눔고딕"/>
              </a:rPr>
              <a:t>.  </a:t>
            </a:r>
            <a:r>
              <a:rPr lang="ko-KR" altLang="en-US" sz="1400" b="1" spc="-20" dirty="0">
                <a:solidFill>
                  <a:prstClr val="white">
                    <a:lumMod val="94999"/>
                  </a:prstClr>
                </a:solidFill>
                <a:latin typeface="나눔고딕"/>
                <a:ea typeface="나눔고딕"/>
              </a:rPr>
              <a:t>하지만 </a:t>
            </a:r>
            <a:r>
              <a:rPr lang="ko-KR" altLang="en-US" sz="1400" b="1" spc="-20" dirty="0">
                <a:solidFill>
                  <a:prstClr val="white">
                    <a:lumMod val="94999"/>
                  </a:prstClr>
                </a:solidFill>
                <a:latin typeface="나눔고딕"/>
                <a:ea typeface="나눔고딕"/>
              </a:rPr>
              <a:t> </a:t>
            </a:r>
            <a:r>
              <a:rPr lang="ko-KR" altLang="en-US" sz="1400" b="1" spc="-20" dirty="0">
                <a:solidFill>
                  <a:prstClr val="white">
                    <a:lumMod val="94999"/>
                  </a:prstClr>
                </a:solidFill>
                <a:latin typeface="나눔고딕"/>
                <a:ea typeface="나눔고딕"/>
              </a:rPr>
              <a:t>문득 게임 방송을 보고 있으면서 </a:t>
            </a:r>
            <a:r>
              <a:rPr lang="en-US" altLang="ko-KR" sz="1400" b="1" spc="-20" dirty="0">
                <a:solidFill>
                  <a:prstClr val="white">
                    <a:lumMod val="94999"/>
                  </a:prstClr>
                </a:solidFill>
                <a:latin typeface="나눔고딕"/>
                <a:ea typeface="나눔고딕"/>
              </a:rPr>
              <a:t>‘ </a:t>
            </a:r>
            <a:r>
              <a:rPr lang="ko-KR" altLang="en-US" sz="1400" b="1" spc="-20" dirty="0">
                <a:solidFill>
                  <a:prstClr val="white">
                    <a:lumMod val="94999"/>
                  </a:prstClr>
                </a:solidFill>
                <a:latin typeface="나눔고딕"/>
                <a:ea typeface="나눔고딕"/>
              </a:rPr>
              <a:t>저 게임과 다른 방식으로 하면 좀 더 재미있지 않을까</a:t>
            </a:r>
            <a:r>
              <a:rPr lang="en-US" altLang="ko-KR" sz="1400" b="1" spc="-20" dirty="0">
                <a:solidFill>
                  <a:prstClr val="white">
                    <a:lumMod val="94999"/>
                  </a:prstClr>
                </a:solidFill>
                <a:latin typeface="나눔고딕"/>
                <a:ea typeface="나눔고딕"/>
              </a:rPr>
              <a:t>? ’</a:t>
            </a:r>
            <a:r>
              <a:rPr lang="ko-KR" altLang="en-US" sz="1400" b="1" spc="-20" dirty="0">
                <a:solidFill>
                  <a:prstClr val="white">
                    <a:lumMod val="94999"/>
                  </a:prstClr>
                </a:solidFill>
                <a:latin typeface="나눔고딕"/>
                <a:ea typeface="나눔고딕"/>
              </a:rPr>
              <a:t> 라는 생각과 </a:t>
            </a:r>
            <a:r>
              <a:rPr lang="en-US" altLang="ko-KR" sz="1400" b="1" spc="-20" dirty="0">
                <a:solidFill>
                  <a:prstClr val="white">
                    <a:lumMod val="94999"/>
                  </a:prstClr>
                </a:solidFill>
                <a:latin typeface="나눔고딕"/>
                <a:ea typeface="나눔고딕"/>
              </a:rPr>
              <a:t>‘</a:t>
            </a:r>
            <a:r>
              <a:rPr lang="ko-KR" altLang="en-US" sz="1400" b="1" spc="-20" dirty="0">
                <a:solidFill>
                  <a:prstClr val="white">
                    <a:lumMod val="94999"/>
                  </a:prstClr>
                </a:solidFill>
                <a:latin typeface="나눔고딕"/>
                <a:ea typeface="나눔고딕"/>
              </a:rPr>
              <a:t>이 게임을 </a:t>
            </a:r>
            <a:r>
              <a:rPr lang="en-US" altLang="ko-KR" sz="1400" b="1" spc="-20" dirty="0">
                <a:solidFill>
                  <a:prstClr val="white">
                    <a:lumMod val="94999"/>
                  </a:prstClr>
                </a:solidFill>
                <a:latin typeface="나눔고딕"/>
                <a:ea typeface="나눔고딕"/>
              </a:rPr>
              <a:t>PC</a:t>
            </a:r>
            <a:r>
              <a:rPr lang="ko-KR" altLang="en-US" sz="1400" b="1" spc="-20" dirty="0">
                <a:solidFill>
                  <a:prstClr val="white">
                    <a:lumMod val="94999"/>
                  </a:prstClr>
                </a:solidFill>
                <a:latin typeface="나눔고딕"/>
                <a:ea typeface="나눔고딕"/>
              </a:rPr>
              <a:t>뿐만 아니라 </a:t>
            </a:r>
            <a:r>
              <a:rPr lang="en-US" altLang="ko-KR" sz="1400" b="1" spc="-20" dirty="0">
                <a:solidFill>
                  <a:prstClr val="white">
                    <a:lumMod val="94999"/>
                  </a:prstClr>
                </a:solidFill>
                <a:latin typeface="나눔고딕"/>
                <a:ea typeface="나눔고딕"/>
              </a:rPr>
              <a:t>Android </a:t>
            </a:r>
            <a:r>
              <a:rPr lang="ko-KR" altLang="en-US" sz="1400" b="1" spc="-20" dirty="0">
                <a:solidFill>
                  <a:prstClr val="white">
                    <a:lumMod val="94999"/>
                  </a:prstClr>
                </a:solidFill>
                <a:latin typeface="나눔고딕"/>
                <a:ea typeface="나눔고딕"/>
              </a:rPr>
              <a:t>나 </a:t>
            </a:r>
            <a:r>
              <a:rPr lang="en-US" altLang="ko-KR" sz="1400" b="1" spc="-20" dirty="0">
                <a:solidFill>
                  <a:prstClr val="white">
                    <a:lumMod val="94999"/>
                  </a:prstClr>
                </a:solidFill>
                <a:latin typeface="나눔고딕"/>
                <a:ea typeface="나눔고딕"/>
              </a:rPr>
              <a:t>IOS </a:t>
            </a:r>
            <a:r>
              <a:rPr lang="ko-KR" altLang="en-US" sz="1400" b="1" spc="-20" dirty="0">
                <a:solidFill>
                  <a:prstClr val="white">
                    <a:lumMod val="94999"/>
                  </a:prstClr>
                </a:solidFill>
                <a:latin typeface="나눔고딕"/>
                <a:ea typeface="나눔고딕"/>
              </a:rPr>
              <a:t>등 </a:t>
            </a:r>
            <a:r>
              <a:rPr lang="ko-KR" altLang="en-US" sz="1400" b="1" spc="-20" dirty="0" err="1">
                <a:solidFill>
                  <a:prstClr val="white">
                    <a:lumMod val="94999"/>
                  </a:prstClr>
                </a:solidFill>
                <a:latin typeface="나눔고딕"/>
                <a:ea typeface="나눔고딕"/>
              </a:rPr>
              <a:t>모바일</a:t>
            </a:r>
            <a:r>
              <a:rPr lang="ko-KR" altLang="en-US" sz="1400" b="1" spc="-20" dirty="0">
                <a:solidFill>
                  <a:prstClr val="white">
                    <a:lumMod val="94999"/>
                  </a:prstClr>
                </a:solidFill>
                <a:latin typeface="나눔고딕"/>
                <a:ea typeface="나눔고딕"/>
              </a:rPr>
              <a:t> 환경에서도 즐길 수 있으면 좋겠다</a:t>
            </a:r>
            <a:r>
              <a:rPr lang="en-US" altLang="ko-KR" sz="1400" b="1" spc="-20" dirty="0">
                <a:solidFill>
                  <a:prstClr val="white">
                    <a:lumMod val="94999"/>
                  </a:prstClr>
                </a:solidFill>
                <a:latin typeface="나눔고딕"/>
                <a:ea typeface="나눔고딕"/>
              </a:rPr>
              <a:t>.’</a:t>
            </a:r>
            <a:r>
              <a:rPr lang="ko-KR" altLang="en-US" sz="1400" b="1" spc="-20" dirty="0">
                <a:solidFill>
                  <a:prstClr val="white">
                    <a:lumMod val="94999"/>
                  </a:prstClr>
                </a:solidFill>
                <a:latin typeface="나눔고딕"/>
                <a:ea typeface="나눔고딕"/>
              </a:rPr>
              <a:t>라는 생각이 떠오르게 되었고 지금까지 게임 방송을 보면서 그저 방송을 보고 내가 생각하는 이상적인 게임에 대해 생각하고 말로만 했는데 이젠 대학생이 되어서 생각과 말로만 했던 이상적인 게임을 직접 만들어 꿈꾸던 나의 게임을 실현해야겠다는 마음이 들었습니다</a:t>
            </a:r>
            <a:r>
              <a:rPr lang="en-US" altLang="ko-KR" sz="1400" b="1" spc="-20" dirty="0">
                <a:solidFill>
                  <a:prstClr val="white">
                    <a:lumMod val="94999"/>
                  </a:prstClr>
                </a:solidFill>
                <a:latin typeface="나눔고딕"/>
                <a:ea typeface="나눔고딕"/>
              </a:rPr>
              <a:t>.</a:t>
            </a:r>
            <a:r>
              <a:rPr lang="ko-KR" altLang="en-US" sz="1400" b="1" spc="-20" dirty="0">
                <a:solidFill>
                  <a:prstClr val="white">
                    <a:lumMod val="94999"/>
                  </a:prstClr>
                </a:solidFill>
                <a:latin typeface="나눔고딕"/>
                <a:ea typeface="나눔고딕"/>
              </a:rPr>
              <a:t>  </a:t>
            </a:r>
            <a:endParaRPr lang="en-US" altLang="ko-KR" sz="1400" b="1" spc="-20" dirty="0">
              <a:solidFill>
                <a:prstClr val="white">
                  <a:lumMod val="94999"/>
                </a:prstClr>
              </a:solidFill>
              <a:latin typeface="나눔고딕"/>
              <a:ea typeface="나눔고딕"/>
            </a:endParaRPr>
          </a:p>
          <a:p>
            <a:pPr>
              <a:lnSpc>
                <a:spcPct val="150000"/>
              </a:lnSpc>
            </a:pPr>
            <a:r>
              <a:rPr lang="ko-KR" altLang="en-US" sz="1400" b="1" spc="-20" dirty="0">
                <a:solidFill>
                  <a:prstClr val="white">
                    <a:lumMod val="94999"/>
                  </a:prstClr>
                </a:solidFill>
                <a:latin typeface="나눔고딕"/>
                <a:ea typeface="나눔고딕"/>
              </a:rPr>
              <a:t>그렇게  해서 떠오른 생각과 굳은 마음을 가지고 혼자 보단 나와 뜻이 같은 친구와 같이 팀을 꾸려 서로 공유를 하고 머리를 맞대고 고민을 하면서 </a:t>
            </a:r>
            <a:r>
              <a:rPr lang="en-US" altLang="ko-KR" sz="1400" b="1" spc="-20" dirty="0">
                <a:solidFill>
                  <a:prstClr val="white">
                    <a:lumMod val="94999"/>
                  </a:prstClr>
                </a:solidFill>
                <a:latin typeface="나눔고딕"/>
                <a:ea typeface="나눔고딕"/>
              </a:rPr>
              <a:t>“Dark Echo” </a:t>
            </a:r>
            <a:r>
              <a:rPr lang="ko-KR" altLang="en-US" sz="1400" b="1" spc="-20" dirty="0">
                <a:solidFill>
                  <a:prstClr val="white">
                    <a:lumMod val="94999"/>
                  </a:prstClr>
                </a:solidFill>
                <a:latin typeface="나눔고딕"/>
                <a:ea typeface="나눔고딕"/>
              </a:rPr>
              <a:t>게임 보다  색다른  </a:t>
            </a:r>
            <a:r>
              <a:rPr lang="en-US" altLang="ko-KR" sz="1400" b="1" spc="-20" dirty="0">
                <a:solidFill>
                  <a:prstClr val="white">
                    <a:lumMod val="94999"/>
                  </a:prstClr>
                </a:solidFill>
                <a:latin typeface="나눔고딕"/>
                <a:ea typeface="나눔고딕"/>
              </a:rPr>
              <a:t>“</a:t>
            </a:r>
            <a:r>
              <a:rPr lang="ko-KR" altLang="en-US" sz="1400" b="1" spc="-20" dirty="0">
                <a:solidFill>
                  <a:prstClr val="white">
                    <a:lumMod val="94999"/>
                  </a:prstClr>
                </a:solidFill>
                <a:latin typeface="나눔고딕"/>
                <a:ea typeface="나눔고딕"/>
              </a:rPr>
              <a:t>우리</a:t>
            </a:r>
            <a:r>
              <a:rPr lang="en-US" altLang="ko-KR" sz="1400" b="1" spc="-20" dirty="0">
                <a:solidFill>
                  <a:prstClr val="white">
                    <a:lumMod val="94999"/>
                  </a:prstClr>
                </a:solidFill>
                <a:latin typeface="나눔고딕"/>
                <a:ea typeface="나눔고딕"/>
              </a:rPr>
              <a:t>”</a:t>
            </a:r>
            <a:r>
              <a:rPr lang="ko-KR" altLang="en-US" sz="1400" b="1" spc="-20" dirty="0">
                <a:solidFill>
                  <a:prstClr val="white">
                    <a:lumMod val="94999"/>
                  </a:prstClr>
                </a:solidFill>
                <a:latin typeface="나눔고딕"/>
                <a:ea typeface="나눔고딕"/>
              </a:rPr>
              <a:t>만의 새로운 게임을 만들어 보게 되었습니다</a:t>
            </a:r>
            <a:r>
              <a:rPr lang="en-US" altLang="ko-KR" sz="1400" b="1" spc="-20" dirty="0">
                <a:solidFill>
                  <a:prstClr val="white">
                    <a:lumMod val="94999"/>
                  </a:prstClr>
                </a:solidFill>
                <a:latin typeface="나눔고딕"/>
                <a:ea typeface="나눔고딕"/>
              </a:rPr>
              <a:t>.</a:t>
            </a:r>
          </a:p>
          <a:p>
            <a:pPr>
              <a:lnSpc>
                <a:spcPct val="150000"/>
              </a:lnSpc>
            </a:pPr>
            <a:endParaRPr lang="en-US" altLang="ko-KR" sz="1400" b="1" spc="-20" dirty="0">
              <a:solidFill>
                <a:prstClr val="white">
                  <a:lumMod val="94999"/>
                </a:prstClr>
              </a:solidFill>
              <a:latin typeface="나눔고딕"/>
              <a:ea typeface="나눔고딕"/>
            </a:endParaRPr>
          </a:p>
          <a:p>
            <a:pPr>
              <a:lnSpc>
                <a:spcPct val="150000"/>
              </a:lnSpc>
            </a:pPr>
            <a:r>
              <a:rPr lang="en-US" sz="1400" b="1" spc="-20" dirty="0">
                <a:solidFill>
                  <a:prstClr val="white">
                    <a:lumMod val="94999"/>
                  </a:prstClr>
                </a:solidFill>
                <a:latin typeface="나눔고딕"/>
                <a:ea typeface="나눔고딕"/>
              </a:rPr>
              <a:t>*‘Dark Echo’</a:t>
            </a:r>
            <a:r>
              <a:rPr lang="ko-KR" altLang="en-US" sz="1400" b="1" spc="-20" dirty="0">
                <a:solidFill>
                  <a:prstClr val="white">
                    <a:lumMod val="94999"/>
                  </a:prstClr>
                </a:solidFill>
                <a:latin typeface="나눔고딕"/>
                <a:ea typeface="나눔고딕"/>
              </a:rPr>
              <a:t>게임플레이  영상 </a:t>
            </a:r>
            <a:r>
              <a:rPr lang="en-US" altLang="ko-KR" sz="1400" b="1" spc="-20" dirty="0">
                <a:solidFill>
                  <a:prstClr val="white">
                    <a:lumMod val="94999"/>
                  </a:prstClr>
                </a:solidFill>
                <a:latin typeface="나눔고딕"/>
                <a:ea typeface="나눔고딕"/>
              </a:rPr>
              <a:t>: </a:t>
            </a:r>
            <a:r>
              <a:rPr lang="en-US" altLang="ko-KR" sz="1400" b="1" spc="-20" dirty="0">
                <a:solidFill>
                  <a:prstClr val="white">
                    <a:lumMod val="94999"/>
                  </a:prstClr>
                </a:solidFill>
                <a:latin typeface="나눔고딕"/>
                <a:ea typeface="나눔고딕"/>
                <a:hlinkClick r:id="rId2"/>
              </a:rPr>
              <a:t>https://</a:t>
            </a:r>
            <a:r>
              <a:rPr lang="en-US" altLang="ko-KR" sz="1400" b="1" spc="-20" dirty="0">
                <a:solidFill>
                  <a:prstClr val="white">
                    <a:lumMod val="94999"/>
                  </a:prstClr>
                </a:solidFill>
                <a:latin typeface="나눔고딕"/>
                <a:ea typeface="나눔고딕"/>
                <a:hlinkClick r:id="rId2"/>
              </a:rPr>
              <a:t>www.youtube.com/watch?v=eWsTuAn_td0</a:t>
            </a:r>
            <a:r>
              <a:rPr lang="en-US" altLang="ko-KR" sz="1400" b="1" spc="-20" dirty="0">
                <a:solidFill>
                  <a:prstClr val="white">
                    <a:lumMod val="94999"/>
                  </a:prstClr>
                </a:solidFill>
                <a:latin typeface="나눔고딕"/>
                <a:ea typeface="나눔고딕"/>
              </a:rPr>
              <a:t>  *</a:t>
            </a:r>
            <a:endParaRPr lang="en-US" sz="1400" b="1" spc="-20" dirty="0">
              <a:solidFill>
                <a:prstClr val="white">
                  <a:lumMod val="94999"/>
                </a:prstClr>
              </a:solidFill>
              <a:latin typeface="나눔고딕"/>
              <a:ea typeface="나눔고딕"/>
            </a:endParaRPr>
          </a:p>
        </p:txBody>
      </p:sp>
      <p:sp>
        <p:nvSpPr>
          <p:cNvPr id="3075" name="Shape"/>
          <p:cNvSpPr/>
          <p:nvPr/>
        </p:nvSpPr>
        <p:spPr>
          <a:xfrm>
            <a:off x="1358265" y="248921"/>
            <a:ext cx="7258050" cy="400685"/>
          </a:xfrm>
          <a:prstGeom prst="rect">
            <a:avLst/>
          </a:prstGeom>
          <a:noFill/>
          <a:ln>
            <a:noFill/>
          </a:ln>
        </p:spPr>
        <p:txBody>
          <a:bodyPr anchor="t">
            <a:spAutoFit/>
          </a:bodyPr>
          <a:lstStyle/>
          <a:p>
            <a:pPr>
              <a:lnSpc>
                <a:spcPts val="2300"/>
              </a:lnSpc>
            </a:pPr>
            <a:r>
              <a:rPr lang="ko-KR" altLang="en-US" sz="2800" b="1" spc="-20" dirty="0">
                <a:solidFill>
                  <a:prstClr val="white">
                    <a:lumMod val="94999"/>
                  </a:prstClr>
                </a:solidFill>
                <a:latin typeface="나눔고딕"/>
                <a:ea typeface="나눔고딕"/>
              </a:rPr>
              <a:t>기획</a:t>
            </a:r>
            <a:r>
              <a:rPr lang="en-US" sz="2800" b="1" spc="-20" dirty="0">
                <a:solidFill>
                  <a:prstClr val="white">
                    <a:lumMod val="94999"/>
                  </a:prstClr>
                </a:solidFill>
                <a:latin typeface="나눔고딕"/>
                <a:ea typeface="나눔고딕"/>
              </a:rPr>
              <a:t> </a:t>
            </a:r>
            <a:r>
              <a:rPr lang="ko-KR" altLang="en-US" sz="2800" b="1" spc="-20" dirty="0">
                <a:solidFill>
                  <a:prstClr val="white">
                    <a:lumMod val="94999"/>
                  </a:prstClr>
                </a:solidFill>
                <a:latin typeface="나눔고딕"/>
                <a:ea typeface="나눔고딕"/>
              </a:rPr>
              <a:t>의도 및 특징</a:t>
            </a:r>
          </a:p>
        </p:txBody>
      </p:sp>
      <p:sp>
        <p:nvSpPr>
          <p:cNvPr id="3104" name="Shape"/>
          <p:cNvSpPr/>
          <p:nvPr/>
        </p:nvSpPr>
        <p:spPr>
          <a:xfrm>
            <a:off x="1143000" y="0"/>
            <a:ext cx="0" cy="0"/>
          </a:xfrm>
          <a:custGeom>
            <a:avLst/>
            <a:gdLst>
              <a:gd name="Guide0" fmla="*/ w 10800 21600"/>
              <a:gd name="Guide1" fmla="*/ h 0 21600"/>
              <a:gd name="Guide2" fmla="*/ w 0 21600"/>
              <a:gd name="Guide3" fmla="*/ h 10800 21600"/>
              <a:gd name="Guide4" fmla="*/ w 10800 21600"/>
              <a:gd name="Guide5" fmla="*/ h 21600 21600"/>
              <a:gd name="Guide6" fmla="*/ w 21600 21600"/>
              <a:gd name="Guide7" fmla="*/ h 10800 21600"/>
            </a:gdLst>
            <a:ahLst/>
            <a:cxnLst>
              <a:cxn ang="0">
                <a:pos x="Guide0" y="Guide1"/>
              </a:cxn>
              <a:cxn ang="0">
                <a:pos x="Guide2" y="Guide3"/>
              </a:cxn>
              <a:cxn ang="0">
                <a:pos x="Guide4" y="Guide5"/>
              </a:cxn>
              <a:cxn ang="0">
                <a:pos x="Guide6" y="Guide7"/>
              </a:cxn>
            </a:cxnLst>
            <a:rect l="0" t="0" r="0" b="0"/>
            <a:pathLst>
              <a:path w="21600" h="21600">
                <a:moveTo>
                  <a:pt x="0" y="0"/>
                </a:moveTo>
              </a:path>
            </a:pathLst>
          </a:custGeom>
          <a:noFill/>
          <a:ln w="34394" cap="rnd">
            <a:solidFill>
              <a:srgbClr val="CC0000"/>
            </a:solidFill>
          </a:ln>
        </p:spPr>
      </p:sp>
    </p:spTree>
    <p:extLst>
      <p:ext uri="{BB962C8B-B14F-4D97-AF65-F5344CB8AC3E}">
        <p14:creationId xmlns:p14="http://schemas.microsoft.com/office/powerpoint/2010/main" val="2534119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87488" y="4437113"/>
            <a:ext cx="9217024" cy="2354491"/>
          </a:xfrm>
          <a:prstGeom prst="rect">
            <a:avLst/>
          </a:prstGeom>
          <a:noFill/>
        </p:spPr>
        <p:txBody>
          <a:bodyPr wrap="square" rtlCol="0">
            <a:spAutoFit/>
          </a:bodyPr>
          <a:lstStyle/>
          <a:p>
            <a:pPr>
              <a:lnSpc>
                <a:spcPct val="150000"/>
              </a:lnSpc>
            </a:pPr>
            <a:r>
              <a:rPr lang="ko-KR" altLang="en-US" sz="1400" b="1" spc="-20" dirty="0">
                <a:solidFill>
                  <a:schemeClr val="tx1">
                    <a:lumMod val="94999"/>
                  </a:schemeClr>
                </a:solidFill>
                <a:latin typeface="나눔고딕"/>
                <a:ea typeface="나눔고딕"/>
              </a:rPr>
              <a:t>저희 게임은  미로 탈출 이란 장르에서 공포스런 분위기를 통해 스릴감을 느낄 수 있는 </a:t>
            </a:r>
            <a:r>
              <a:rPr lang="ko-KR" altLang="en-US" sz="1400" b="1" spc="-20" dirty="0" err="1">
                <a:solidFill>
                  <a:schemeClr val="tx1">
                    <a:lumMod val="94999"/>
                  </a:schemeClr>
                </a:solidFill>
                <a:latin typeface="나눔고딕"/>
                <a:ea typeface="나눔고딕"/>
              </a:rPr>
              <a:t>컨셉과</a:t>
            </a:r>
            <a:r>
              <a:rPr lang="ko-KR" altLang="en-US" sz="1400" b="1" spc="-20" dirty="0">
                <a:solidFill>
                  <a:schemeClr val="tx1">
                    <a:lumMod val="94999"/>
                  </a:schemeClr>
                </a:solidFill>
                <a:latin typeface="나눔고딕"/>
                <a:ea typeface="나눔고딕"/>
              </a:rPr>
              <a:t> 기존과는 다른 게임 방식으로  새롭고 신선한 게임을 잘 접할 수 있는 </a:t>
            </a:r>
            <a:r>
              <a:rPr lang="en-US" altLang="ko-KR" sz="1400" b="1" spc="-20" dirty="0">
                <a:solidFill>
                  <a:schemeClr val="tx1">
                    <a:lumMod val="94999"/>
                  </a:schemeClr>
                </a:solidFill>
                <a:latin typeface="나눔고딕"/>
                <a:ea typeface="나눔고딕"/>
              </a:rPr>
              <a:t>10</a:t>
            </a:r>
            <a:r>
              <a:rPr lang="ko-KR" altLang="en-US" sz="1400" b="1" spc="-20" dirty="0">
                <a:solidFill>
                  <a:schemeClr val="tx1">
                    <a:lumMod val="94999"/>
                  </a:schemeClr>
                </a:solidFill>
                <a:latin typeface="나눔고딕"/>
                <a:ea typeface="나눔고딕"/>
              </a:rPr>
              <a:t>대에서 </a:t>
            </a:r>
            <a:r>
              <a:rPr lang="en-US" altLang="ko-KR" sz="1400" b="1" spc="-20" dirty="0">
                <a:solidFill>
                  <a:schemeClr val="tx1">
                    <a:lumMod val="94999"/>
                  </a:schemeClr>
                </a:solidFill>
                <a:latin typeface="나눔고딕"/>
                <a:ea typeface="나눔고딕"/>
              </a:rPr>
              <a:t>20</a:t>
            </a:r>
            <a:r>
              <a:rPr lang="ko-KR" altLang="en-US" sz="1400" b="1" spc="-20" dirty="0">
                <a:solidFill>
                  <a:schemeClr val="tx1">
                    <a:lumMod val="94999"/>
                  </a:schemeClr>
                </a:solidFill>
                <a:latin typeface="나눔고딕"/>
                <a:ea typeface="나눔고딕"/>
              </a:rPr>
              <a:t>대 정도의 젊은 층에서 기존에 있는 미로 탈출 게임에서 좀 더 색다르게 게임을 플레이 하고 싶은  플레이어</a:t>
            </a:r>
            <a:r>
              <a:rPr lang="ko-KR" altLang="en-US" sz="1400" b="1" spc="-20" dirty="0">
                <a:solidFill>
                  <a:schemeClr val="tx1">
                    <a:lumMod val="94999"/>
                  </a:schemeClr>
                </a:solidFill>
                <a:latin typeface="나눔고딕"/>
                <a:ea typeface="나눔고딕"/>
              </a:rPr>
              <a:t>와</a:t>
            </a:r>
            <a:r>
              <a:rPr lang="en-US" altLang="ko-KR" sz="1400" b="1" spc="-20" dirty="0">
                <a:solidFill>
                  <a:schemeClr val="tx1">
                    <a:lumMod val="94999"/>
                  </a:schemeClr>
                </a:solidFill>
                <a:latin typeface="나눔고딕"/>
                <a:ea typeface="나눔고딕"/>
              </a:rPr>
              <a:t> </a:t>
            </a:r>
            <a:r>
              <a:rPr lang="ko-KR" altLang="en-US" sz="1400" b="1" spc="-20" dirty="0">
                <a:solidFill>
                  <a:schemeClr val="tx1">
                    <a:lumMod val="94999"/>
                  </a:schemeClr>
                </a:solidFill>
                <a:latin typeface="나눔고딕"/>
                <a:ea typeface="나눔고딕"/>
              </a:rPr>
              <a:t>그리고 미로 탈출과 스릴감 </a:t>
            </a:r>
            <a:r>
              <a:rPr lang="en-US" altLang="ko-KR" sz="1400" b="1" spc="-20" dirty="0">
                <a:solidFill>
                  <a:schemeClr val="tx1">
                    <a:lumMod val="94999"/>
                  </a:schemeClr>
                </a:solidFill>
                <a:latin typeface="나눔고딕"/>
                <a:ea typeface="나눔고딕"/>
              </a:rPr>
              <a:t>,</a:t>
            </a:r>
            <a:r>
              <a:rPr lang="ko-KR" altLang="en-US" sz="1400" b="1" spc="-20" dirty="0">
                <a:solidFill>
                  <a:schemeClr val="tx1">
                    <a:lumMod val="94999"/>
                  </a:schemeClr>
                </a:solidFill>
                <a:latin typeface="나눔고딕"/>
                <a:ea typeface="나눔고딕"/>
              </a:rPr>
              <a:t>두 가지를  같이 즐기고 싶은 플레이어 들을 기준으로 사용자를 두고 있습니다</a:t>
            </a:r>
            <a:r>
              <a:rPr lang="en-US" altLang="ko-KR" sz="1400" b="1" spc="-20" dirty="0">
                <a:solidFill>
                  <a:schemeClr val="tx1">
                    <a:lumMod val="94999"/>
                  </a:schemeClr>
                </a:solidFill>
                <a:latin typeface="나눔고딕"/>
                <a:ea typeface="나눔고딕"/>
              </a:rPr>
              <a:t>. </a:t>
            </a:r>
            <a:r>
              <a:rPr lang="ko-KR" altLang="en-US" sz="1400" b="1" spc="-20" dirty="0">
                <a:solidFill>
                  <a:schemeClr val="tx1">
                    <a:lumMod val="94999"/>
                  </a:schemeClr>
                </a:solidFill>
                <a:latin typeface="나눔고딕"/>
                <a:ea typeface="나눔고딕"/>
              </a:rPr>
              <a:t>하지만 이 게임을 </a:t>
            </a:r>
            <a:r>
              <a:rPr lang="en-US" altLang="ko-KR" sz="1400" b="1" spc="-20" dirty="0">
                <a:solidFill>
                  <a:schemeClr val="tx1">
                    <a:lumMod val="94999"/>
                  </a:schemeClr>
                </a:solidFill>
                <a:latin typeface="나눔고딕"/>
                <a:ea typeface="나눔고딕"/>
              </a:rPr>
              <a:t>10</a:t>
            </a:r>
            <a:r>
              <a:rPr lang="ko-KR" altLang="en-US" sz="1400" b="1" spc="-20" dirty="0">
                <a:solidFill>
                  <a:schemeClr val="tx1">
                    <a:lumMod val="94999"/>
                  </a:schemeClr>
                </a:solidFill>
                <a:latin typeface="나눔고딕"/>
                <a:ea typeface="나눔고딕"/>
              </a:rPr>
              <a:t>대에서 </a:t>
            </a:r>
            <a:r>
              <a:rPr lang="en-US" altLang="ko-KR" sz="1400" b="1" spc="-20" dirty="0">
                <a:solidFill>
                  <a:schemeClr val="tx1">
                    <a:lumMod val="94999"/>
                  </a:schemeClr>
                </a:solidFill>
                <a:latin typeface="나눔고딕"/>
                <a:ea typeface="나눔고딕"/>
              </a:rPr>
              <a:t>20</a:t>
            </a:r>
            <a:r>
              <a:rPr lang="ko-KR" altLang="en-US" sz="1400" b="1" spc="-20" dirty="0">
                <a:solidFill>
                  <a:schemeClr val="tx1">
                    <a:lumMod val="94999"/>
                  </a:schemeClr>
                </a:solidFill>
                <a:latin typeface="나눔고딕"/>
                <a:ea typeface="나눔고딕"/>
              </a:rPr>
              <a:t>대의 젊은 층 뿐만 아닌 최근 </a:t>
            </a:r>
            <a:r>
              <a:rPr lang="ko-KR" altLang="en-US" sz="1400" b="1" spc="-20" dirty="0" err="1">
                <a:solidFill>
                  <a:schemeClr val="tx1">
                    <a:lumMod val="94999"/>
                  </a:schemeClr>
                </a:solidFill>
                <a:latin typeface="나눔고딕"/>
                <a:ea typeface="나눔고딕"/>
              </a:rPr>
              <a:t>스마트폰</a:t>
            </a:r>
            <a:r>
              <a:rPr lang="ko-KR" altLang="en-US" sz="1400" b="1" spc="-20" dirty="0">
                <a:solidFill>
                  <a:schemeClr val="tx1">
                    <a:lumMod val="94999"/>
                  </a:schemeClr>
                </a:solidFill>
                <a:latin typeface="나눔고딕"/>
                <a:ea typeface="나눔고딕"/>
              </a:rPr>
              <a:t> 보급으로 인해 늘어나고 있는 </a:t>
            </a:r>
            <a:r>
              <a:rPr lang="en-US" altLang="ko-KR" sz="1400" b="1" spc="-20" dirty="0">
                <a:solidFill>
                  <a:schemeClr val="tx1">
                    <a:lumMod val="94999"/>
                  </a:schemeClr>
                </a:solidFill>
                <a:latin typeface="나눔고딕"/>
                <a:ea typeface="나눔고딕"/>
              </a:rPr>
              <a:t>50</a:t>
            </a:r>
            <a:r>
              <a:rPr lang="ko-KR" altLang="en-US" sz="1400" b="1" spc="-20" dirty="0">
                <a:solidFill>
                  <a:schemeClr val="tx1">
                    <a:lumMod val="94999"/>
                  </a:schemeClr>
                </a:solidFill>
                <a:latin typeface="나눔고딕"/>
                <a:ea typeface="나눔고딕"/>
              </a:rPr>
              <a:t>대 </a:t>
            </a:r>
            <a:r>
              <a:rPr lang="ko-KR" altLang="en-US" sz="1400" b="1" spc="-20" dirty="0" err="1">
                <a:solidFill>
                  <a:schemeClr val="tx1">
                    <a:lumMod val="94999"/>
                  </a:schemeClr>
                </a:solidFill>
                <a:latin typeface="나눔고딕"/>
                <a:ea typeface="나눔고딕"/>
              </a:rPr>
              <a:t>게임층</a:t>
            </a:r>
            <a:r>
              <a:rPr lang="ko-KR" altLang="en-US" sz="1400" b="1" spc="-20" dirty="0">
                <a:solidFill>
                  <a:schemeClr val="tx1">
                    <a:lumMod val="94999"/>
                  </a:schemeClr>
                </a:solidFill>
                <a:latin typeface="나눔고딕"/>
                <a:ea typeface="나눔고딕"/>
              </a:rPr>
              <a:t> 뿐만 아닌  </a:t>
            </a:r>
            <a:r>
              <a:rPr lang="ko-KR" altLang="en-US" sz="1400" b="1" spc="-20" dirty="0" err="1">
                <a:solidFill>
                  <a:schemeClr val="tx1">
                    <a:lumMod val="94999"/>
                  </a:schemeClr>
                </a:solidFill>
                <a:latin typeface="나눔고딕"/>
                <a:ea typeface="나눔고딕"/>
              </a:rPr>
              <a:t>스마트폰</a:t>
            </a:r>
            <a:r>
              <a:rPr lang="ko-KR" altLang="en-US" sz="1400" b="1" spc="-20" dirty="0">
                <a:solidFill>
                  <a:schemeClr val="tx1">
                    <a:lumMod val="94999"/>
                  </a:schemeClr>
                </a:solidFill>
                <a:latin typeface="나눔고딕"/>
                <a:ea typeface="나눔고딕"/>
              </a:rPr>
              <a:t> 으로 게임을 할 수 있는 전 연령층 사용자들 중에서 아직 미로탈출 게임이 생소한 사용자들도 보다 쉽게 게임을 하면서 저희 게임의 </a:t>
            </a:r>
            <a:r>
              <a:rPr lang="ko-KR" altLang="en-US" sz="1400" b="1" spc="-20" dirty="0" err="1">
                <a:solidFill>
                  <a:schemeClr val="tx1">
                    <a:lumMod val="94999"/>
                  </a:schemeClr>
                </a:solidFill>
                <a:latin typeface="나눔고딕"/>
                <a:ea typeface="나눔고딕"/>
              </a:rPr>
              <a:t>컨셉을</a:t>
            </a:r>
            <a:r>
              <a:rPr lang="ko-KR" altLang="en-US" sz="1400" b="1" spc="-20" dirty="0">
                <a:solidFill>
                  <a:schemeClr val="tx1">
                    <a:lumMod val="94999"/>
                  </a:schemeClr>
                </a:solidFill>
                <a:latin typeface="나눔고딕"/>
                <a:ea typeface="나눔고딕"/>
              </a:rPr>
              <a:t> 잘 느낄 수 있도록 포괄적인 연령층으로 사용자를 두고 있습니다</a:t>
            </a:r>
            <a:r>
              <a:rPr lang="en-US" altLang="ko-KR" sz="1400" b="1" spc="-20" dirty="0">
                <a:solidFill>
                  <a:schemeClr val="tx1">
                    <a:lumMod val="94999"/>
                  </a:schemeClr>
                </a:solidFill>
                <a:latin typeface="나눔고딕"/>
                <a:ea typeface="나눔고딕"/>
              </a:rPr>
              <a:t>.  </a:t>
            </a:r>
          </a:p>
        </p:txBody>
      </p:sp>
      <p:sp>
        <p:nvSpPr>
          <p:cNvPr id="4" name="Shape"/>
          <p:cNvSpPr/>
          <p:nvPr/>
        </p:nvSpPr>
        <p:spPr>
          <a:xfrm>
            <a:off x="1358265" y="248921"/>
            <a:ext cx="7258050" cy="400685"/>
          </a:xfrm>
          <a:prstGeom prst="rect">
            <a:avLst/>
          </a:prstGeom>
          <a:noFill/>
          <a:ln>
            <a:noFill/>
          </a:ln>
        </p:spPr>
        <p:txBody>
          <a:bodyPr anchor="t">
            <a:spAutoFit/>
          </a:bodyPr>
          <a:lstStyle/>
          <a:p>
            <a:pPr>
              <a:lnSpc>
                <a:spcPts val="2300"/>
              </a:lnSpc>
            </a:pPr>
            <a:r>
              <a:rPr lang="ko-KR" altLang="en-US" sz="2800" b="1" spc="-20" dirty="0">
                <a:solidFill>
                  <a:schemeClr val="tx1">
                    <a:lumMod val="94999"/>
                  </a:schemeClr>
                </a:solidFill>
                <a:latin typeface="나눔고딕"/>
                <a:ea typeface="나눔고딕"/>
              </a:rPr>
              <a:t>기획</a:t>
            </a:r>
            <a:r>
              <a:rPr lang="en-US" sz="2800" b="1" spc="-20" dirty="0">
                <a:solidFill>
                  <a:schemeClr val="tx1">
                    <a:lumMod val="94999"/>
                  </a:schemeClr>
                </a:solidFill>
                <a:latin typeface="나눔고딕"/>
                <a:ea typeface="나눔고딕"/>
              </a:rPr>
              <a:t> </a:t>
            </a:r>
            <a:r>
              <a:rPr lang="ko-KR" altLang="en-US" sz="2800" b="1" spc="-20" dirty="0">
                <a:solidFill>
                  <a:schemeClr val="tx1">
                    <a:lumMod val="94999"/>
                  </a:schemeClr>
                </a:solidFill>
                <a:latin typeface="나눔고딕"/>
                <a:ea typeface="나눔고딕"/>
              </a:rPr>
              <a:t>의도 및 특징</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2679" y="1033970"/>
            <a:ext cx="7106642" cy="3115110"/>
          </a:xfrm>
          <a:prstGeom prst="rect">
            <a:avLst/>
          </a:prstGeom>
        </p:spPr>
      </p:pic>
      <p:sp>
        <p:nvSpPr>
          <p:cNvPr id="5" name="TextBox 4"/>
          <p:cNvSpPr txBox="1"/>
          <p:nvPr/>
        </p:nvSpPr>
        <p:spPr>
          <a:xfrm>
            <a:off x="1487489" y="513935"/>
            <a:ext cx="3408305" cy="507831"/>
          </a:xfrm>
          <a:prstGeom prst="rect">
            <a:avLst/>
          </a:prstGeom>
          <a:noFill/>
        </p:spPr>
        <p:txBody>
          <a:bodyPr wrap="none" rtlCol="0">
            <a:spAutoFit/>
          </a:bodyPr>
          <a:lstStyle/>
          <a:p>
            <a:pPr>
              <a:lnSpc>
                <a:spcPct val="150000"/>
              </a:lnSpc>
            </a:pPr>
            <a:r>
              <a:rPr lang="en-US" altLang="ko-KR" b="1" spc="-20" dirty="0">
                <a:solidFill>
                  <a:schemeClr val="tx1">
                    <a:lumMod val="94999"/>
                  </a:schemeClr>
                </a:solidFill>
                <a:latin typeface="나눔고딕"/>
                <a:ea typeface="나눔고딕"/>
              </a:rPr>
              <a:t>2. </a:t>
            </a:r>
            <a:r>
              <a:rPr lang="ko-KR" altLang="en-US" b="1" spc="-20" dirty="0" err="1">
                <a:solidFill>
                  <a:schemeClr val="tx1">
                    <a:lumMod val="94999"/>
                  </a:schemeClr>
                </a:solidFill>
                <a:latin typeface="나눔고딕"/>
                <a:ea typeface="나눔고딕"/>
              </a:rPr>
              <a:t>앱의</a:t>
            </a:r>
            <a:r>
              <a:rPr lang="ko-KR" altLang="en-US" b="1" spc="-20" dirty="0">
                <a:solidFill>
                  <a:schemeClr val="tx1">
                    <a:lumMod val="94999"/>
                  </a:schemeClr>
                </a:solidFill>
                <a:latin typeface="나눔고딕"/>
                <a:ea typeface="나눔고딕"/>
              </a:rPr>
              <a:t> </a:t>
            </a:r>
            <a:r>
              <a:rPr lang="ko-KR" altLang="en-US" b="1" spc="-20" dirty="0" err="1">
                <a:solidFill>
                  <a:schemeClr val="tx1">
                    <a:lumMod val="94999"/>
                  </a:schemeClr>
                </a:solidFill>
                <a:latin typeface="나눔고딕"/>
                <a:ea typeface="나눔고딕"/>
              </a:rPr>
              <a:t>타겟</a:t>
            </a:r>
            <a:r>
              <a:rPr lang="ko-KR" altLang="en-US" b="1" spc="-20" dirty="0">
                <a:solidFill>
                  <a:schemeClr val="tx1">
                    <a:lumMod val="94999"/>
                  </a:schemeClr>
                </a:solidFill>
                <a:latin typeface="나눔고딕"/>
                <a:ea typeface="나눔고딕"/>
              </a:rPr>
              <a:t> 사용자는 누구인가 </a:t>
            </a:r>
            <a:r>
              <a:rPr lang="en-US" altLang="ko-KR" b="1" spc="-20" dirty="0">
                <a:solidFill>
                  <a:schemeClr val="tx1">
                    <a:lumMod val="94999"/>
                  </a:schemeClr>
                </a:solidFill>
                <a:latin typeface="나눔고딕"/>
                <a:ea typeface="나눔고딕"/>
              </a:rPr>
              <a:t>:</a:t>
            </a:r>
          </a:p>
        </p:txBody>
      </p:sp>
      <p:sp>
        <p:nvSpPr>
          <p:cNvPr id="6" name="TextBox 5"/>
          <p:cNvSpPr txBox="1"/>
          <p:nvPr/>
        </p:nvSpPr>
        <p:spPr>
          <a:xfrm>
            <a:off x="3143672" y="4221089"/>
            <a:ext cx="6648776" cy="276999"/>
          </a:xfrm>
          <a:prstGeom prst="rect">
            <a:avLst/>
          </a:prstGeom>
          <a:noFill/>
        </p:spPr>
        <p:txBody>
          <a:bodyPr wrap="square" rtlCol="0">
            <a:spAutoFit/>
          </a:bodyPr>
          <a:lstStyle/>
          <a:p>
            <a:r>
              <a:rPr lang="en-US" altLang="ko-KR" sz="1200" dirty="0"/>
              <a:t>1-1. </a:t>
            </a:r>
            <a:r>
              <a:rPr lang="ko-KR" altLang="en-US" sz="1200" dirty="0"/>
              <a:t>연령대별 구분에 따른 </a:t>
            </a:r>
            <a:r>
              <a:rPr lang="ko-KR" altLang="en-US" sz="1200" dirty="0" err="1"/>
              <a:t>스마트폰</a:t>
            </a:r>
            <a:r>
              <a:rPr lang="ko-KR" altLang="en-US" sz="1200" dirty="0"/>
              <a:t> 사용 빈도 </a:t>
            </a:r>
            <a:r>
              <a:rPr lang="en-US" altLang="ko-KR" sz="1200" dirty="0"/>
              <a:t>( </a:t>
            </a:r>
            <a:r>
              <a:rPr lang="ko-KR" altLang="en-US" sz="1200" dirty="0"/>
              <a:t>출처</a:t>
            </a:r>
            <a:r>
              <a:rPr lang="en-US" altLang="ko-KR" sz="1200" dirty="0"/>
              <a:t>: 2014</a:t>
            </a:r>
            <a:r>
              <a:rPr lang="ko-KR" altLang="en-US" sz="1200" dirty="0"/>
              <a:t>년 통계청 </a:t>
            </a:r>
            <a:r>
              <a:rPr lang="ko-KR" altLang="en-US" sz="1200" dirty="0"/>
              <a:t>생활조사 </a:t>
            </a:r>
            <a:r>
              <a:rPr lang="en-US" altLang="ko-KR" sz="1200" dirty="0"/>
              <a:t>)</a:t>
            </a:r>
            <a:r>
              <a:rPr lang="ko-KR" altLang="en-US" sz="1200" dirty="0"/>
              <a:t> </a:t>
            </a:r>
            <a:endParaRPr lang="ko-KR" altLang="en-US" sz="1200" dirty="0"/>
          </a:p>
        </p:txBody>
      </p:sp>
    </p:spTree>
    <p:extLst>
      <p:ext uri="{BB962C8B-B14F-4D97-AF65-F5344CB8AC3E}">
        <p14:creationId xmlns:p14="http://schemas.microsoft.com/office/powerpoint/2010/main" val="13321017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1487488" y="641876"/>
            <a:ext cx="9145016" cy="5309146"/>
          </a:xfrm>
          <a:prstGeom prst="rect">
            <a:avLst/>
          </a:prstGeom>
        </p:spPr>
        <p:txBody>
          <a:bodyPr wrap="square">
            <a:spAutoFit/>
          </a:bodyPr>
          <a:lstStyle/>
          <a:p>
            <a:pPr>
              <a:lnSpc>
                <a:spcPct val="150000"/>
              </a:lnSpc>
            </a:pPr>
            <a:r>
              <a:rPr lang="en-US" altLang="ko-KR" sz="1600" b="1" spc="-20" dirty="0">
                <a:solidFill>
                  <a:prstClr val="white">
                    <a:lumMod val="94999"/>
                  </a:prstClr>
                </a:solidFill>
                <a:latin typeface="나눔고딕"/>
                <a:ea typeface="나눔고딕"/>
              </a:rPr>
              <a:t>3. </a:t>
            </a:r>
            <a:r>
              <a:rPr lang="ko-KR" altLang="en-US" sz="1600" b="1" spc="-20" dirty="0">
                <a:solidFill>
                  <a:prstClr val="white">
                    <a:lumMod val="94999"/>
                  </a:prstClr>
                </a:solidFill>
                <a:latin typeface="나눔고딕"/>
                <a:ea typeface="나눔고딕"/>
              </a:rPr>
              <a:t>주요 </a:t>
            </a:r>
            <a:r>
              <a:rPr lang="ko-KR" altLang="en-US" sz="1600" b="1" spc="-20" dirty="0">
                <a:solidFill>
                  <a:prstClr val="white">
                    <a:lumMod val="94999"/>
                  </a:prstClr>
                </a:solidFill>
                <a:latin typeface="나눔고딕"/>
                <a:ea typeface="나눔고딕"/>
              </a:rPr>
              <a:t>메뉴 및 기능</a:t>
            </a:r>
            <a:endParaRPr lang="en-US" altLang="ko-KR" sz="1600" b="1" spc="-20" dirty="0">
              <a:solidFill>
                <a:prstClr val="white">
                  <a:lumMod val="94999"/>
                </a:prstClr>
              </a:solidFill>
              <a:latin typeface="나눔고딕"/>
              <a:ea typeface="나눔고딕"/>
            </a:endParaRPr>
          </a:p>
          <a:p>
            <a:pPr>
              <a:lnSpc>
                <a:spcPct val="150000"/>
              </a:lnSpc>
            </a:pPr>
            <a:r>
              <a:rPr lang="ko-KR" altLang="en-US" sz="1400" b="1" spc="-20" dirty="0">
                <a:solidFill>
                  <a:prstClr val="white">
                    <a:lumMod val="94999"/>
                  </a:prstClr>
                </a:solidFill>
                <a:latin typeface="나눔고딕"/>
                <a:ea typeface="나눔고딕"/>
              </a:rPr>
              <a:t>저희 게임의 주요 메뉴는 </a:t>
            </a:r>
            <a:r>
              <a:rPr lang="en-US" altLang="ko-KR" sz="1400" b="1" spc="-20" dirty="0">
                <a:solidFill>
                  <a:prstClr val="white">
                    <a:lumMod val="94999"/>
                  </a:prstClr>
                </a:solidFill>
                <a:latin typeface="나눔고딕"/>
                <a:ea typeface="나눔고딕"/>
              </a:rPr>
              <a:t>&lt;</a:t>
            </a:r>
            <a:r>
              <a:rPr lang="ko-KR" altLang="en-US" sz="1400" b="1" spc="-20" dirty="0">
                <a:solidFill>
                  <a:prstClr val="white">
                    <a:lumMod val="94999"/>
                  </a:prstClr>
                </a:solidFill>
                <a:latin typeface="나눔고딕"/>
                <a:ea typeface="나눔고딕"/>
              </a:rPr>
              <a:t>메인 화면</a:t>
            </a:r>
            <a:r>
              <a:rPr lang="en-US" altLang="ko-KR" sz="1400" b="1" spc="-20" dirty="0">
                <a:solidFill>
                  <a:prstClr val="white">
                    <a:lumMod val="94999"/>
                  </a:prstClr>
                </a:solidFill>
                <a:latin typeface="나눔고딕"/>
                <a:ea typeface="나눔고딕"/>
              </a:rPr>
              <a:t>&gt; &lt;</a:t>
            </a:r>
            <a:r>
              <a:rPr lang="ko-KR" altLang="en-US" sz="1400" b="1" spc="-20" dirty="0" err="1">
                <a:solidFill>
                  <a:prstClr val="white">
                    <a:lumMod val="94999"/>
                  </a:prstClr>
                </a:solidFill>
                <a:latin typeface="나눔고딕"/>
                <a:ea typeface="나눔고딕"/>
              </a:rPr>
              <a:t>맵</a:t>
            </a:r>
            <a:r>
              <a:rPr lang="ko-KR" altLang="en-US" sz="1400" b="1" spc="-20" dirty="0">
                <a:solidFill>
                  <a:prstClr val="white">
                    <a:lumMod val="94999"/>
                  </a:prstClr>
                </a:solidFill>
                <a:latin typeface="나눔고딕"/>
                <a:ea typeface="나눔고딕"/>
              </a:rPr>
              <a:t> 선택창</a:t>
            </a:r>
            <a:r>
              <a:rPr lang="en-US" altLang="ko-KR" sz="1400" b="1" spc="-20" dirty="0">
                <a:solidFill>
                  <a:prstClr val="white">
                    <a:lumMod val="94999"/>
                  </a:prstClr>
                </a:solidFill>
                <a:latin typeface="나눔고딕"/>
                <a:ea typeface="나눔고딕"/>
              </a:rPr>
              <a:t>&gt; &lt;</a:t>
            </a:r>
            <a:r>
              <a:rPr lang="ko-KR" altLang="en-US" sz="1400" b="1" spc="-20" dirty="0">
                <a:solidFill>
                  <a:prstClr val="white">
                    <a:lumMod val="94999"/>
                  </a:prstClr>
                </a:solidFill>
                <a:latin typeface="나눔고딕"/>
                <a:ea typeface="나눔고딕"/>
              </a:rPr>
              <a:t>플레이 화면</a:t>
            </a:r>
            <a:r>
              <a:rPr lang="en-US" altLang="ko-KR" sz="1400" b="1" spc="-20" dirty="0">
                <a:solidFill>
                  <a:prstClr val="white">
                    <a:lumMod val="94999"/>
                  </a:prstClr>
                </a:solidFill>
                <a:latin typeface="나눔고딕"/>
                <a:ea typeface="나눔고딕"/>
              </a:rPr>
              <a:t>&gt; </a:t>
            </a:r>
            <a:r>
              <a:rPr lang="ko-KR" altLang="en-US" sz="1400" b="1" spc="-20" dirty="0">
                <a:solidFill>
                  <a:prstClr val="white">
                    <a:lumMod val="94999"/>
                  </a:prstClr>
                </a:solidFill>
                <a:latin typeface="나눔고딕"/>
                <a:ea typeface="나눔고딕"/>
              </a:rPr>
              <a:t>으로 총 </a:t>
            </a:r>
            <a:r>
              <a:rPr lang="en-US" altLang="ko-KR" sz="1400" b="1" spc="-20" dirty="0">
                <a:solidFill>
                  <a:prstClr val="white">
                    <a:lumMod val="94999"/>
                  </a:prstClr>
                </a:solidFill>
                <a:latin typeface="나눔고딕"/>
                <a:ea typeface="나눔고딕"/>
              </a:rPr>
              <a:t>3</a:t>
            </a:r>
            <a:r>
              <a:rPr lang="ko-KR" altLang="en-US" sz="1400" b="1" spc="-20" dirty="0">
                <a:solidFill>
                  <a:prstClr val="white">
                    <a:lumMod val="94999"/>
                  </a:prstClr>
                </a:solidFill>
                <a:latin typeface="나눔고딕"/>
                <a:ea typeface="나눔고딕"/>
              </a:rPr>
              <a:t>가지로 구성되어 있습니다</a:t>
            </a:r>
            <a:r>
              <a:rPr lang="en-US" altLang="ko-KR" sz="1400" b="1" spc="-20" dirty="0">
                <a:solidFill>
                  <a:prstClr val="white">
                    <a:lumMod val="94999"/>
                  </a:prstClr>
                </a:solidFill>
                <a:latin typeface="나눔고딕"/>
                <a:ea typeface="나눔고딕"/>
              </a:rPr>
              <a:t>.</a:t>
            </a:r>
          </a:p>
          <a:p>
            <a:pPr>
              <a:lnSpc>
                <a:spcPct val="150000"/>
              </a:lnSpc>
            </a:pPr>
            <a:r>
              <a:rPr lang="ko-KR" altLang="en-US" sz="1400" b="1" spc="-20" dirty="0">
                <a:solidFill>
                  <a:prstClr val="white">
                    <a:lumMod val="94999"/>
                  </a:prstClr>
                </a:solidFill>
                <a:latin typeface="나눔고딕"/>
                <a:ea typeface="나눔고딕"/>
              </a:rPr>
              <a:t>처음 메인 화면에서는 </a:t>
            </a:r>
            <a:r>
              <a:rPr lang="ko-KR" altLang="en-US" sz="1400" b="1" spc="-20" dirty="0" err="1">
                <a:solidFill>
                  <a:prstClr val="white">
                    <a:lumMod val="94999"/>
                  </a:prstClr>
                </a:solidFill>
                <a:latin typeface="나눔고딕"/>
                <a:ea typeface="나눔고딕"/>
              </a:rPr>
              <a:t>앱을</a:t>
            </a:r>
            <a:r>
              <a:rPr lang="ko-KR" altLang="en-US" sz="1400" b="1" spc="-20" dirty="0">
                <a:solidFill>
                  <a:prstClr val="white">
                    <a:lumMod val="94999"/>
                  </a:prstClr>
                </a:solidFill>
                <a:latin typeface="나눔고딕"/>
                <a:ea typeface="나눔고딕"/>
              </a:rPr>
              <a:t> 실행하게 되면 게임 구동에 필요한 그림 파일 및 데이터를 불러오기 위해 로딩 창이 보이게 됩니다</a:t>
            </a:r>
            <a:r>
              <a:rPr lang="en-US" altLang="ko-KR" sz="1400" b="1" spc="-20" dirty="0">
                <a:solidFill>
                  <a:prstClr val="white">
                    <a:lumMod val="94999"/>
                  </a:prstClr>
                </a:solidFill>
                <a:latin typeface="나눔고딕"/>
                <a:ea typeface="나눔고딕"/>
              </a:rPr>
              <a:t>. 100% </a:t>
            </a:r>
            <a:r>
              <a:rPr lang="ko-KR" altLang="en-US" sz="1400" b="1" spc="-20" dirty="0">
                <a:solidFill>
                  <a:prstClr val="white">
                    <a:lumMod val="94999"/>
                  </a:prstClr>
                </a:solidFill>
                <a:latin typeface="나눔고딕"/>
                <a:ea typeface="나눔고딕"/>
              </a:rPr>
              <a:t>로딩이 끝나게 되면 메인 화면인 게임 타이틀 </a:t>
            </a:r>
            <a:r>
              <a:rPr lang="en-US" altLang="ko-KR" sz="1400" b="1" spc="-20" dirty="0">
                <a:solidFill>
                  <a:prstClr val="white">
                    <a:lumMod val="94999"/>
                  </a:prstClr>
                </a:solidFill>
                <a:latin typeface="나눔고딕"/>
                <a:ea typeface="나눔고딕"/>
              </a:rPr>
              <a:t>‘Dot light’</a:t>
            </a:r>
            <a:r>
              <a:rPr lang="ko-KR" altLang="en-US" sz="1400" b="1" spc="-20" dirty="0">
                <a:solidFill>
                  <a:prstClr val="white">
                    <a:lumMod val="94999"/>
                  </a:prstClr>
                </a:solidFill>
                <a:latin typeface="나눔고딕"/>
                <a:ea typeface="나눔고딕"/>
              </a:rPr>
              <a:t>로고를 빛으로 비춰주는 이미지를 볼 수 있으며</a:t>
            </a:r>
            <a:r>
              <a:rPr lang="en-US" altLang="ko-KR" sz="1400" b="1" spc="-20" dirty="0">
                <a:solidFill>
                  <a:prstClr val="white">
                    <a:lumMod val="94999"/>
                  </a:prstClr>
                </a:solidFill>
                <a:latin typeface="나눔고딕"/>
                <a:ea typeface="나눔고딕"/>
              </a:rPr>
              <a:t> </a:t>
            </a:r>
            <a:r>
              <a:rPr lang="ko-KR" altLang="en-US" sz="1400" b="1" spc="-20" dirty="0">
                <a:solidFill>
                  <a:prstClr val="white">
                    <a:lumMod val="94999"/>
                  </a:prstClr>
                </a:solidFill>
                <a:latin typeface="나눔고딕"/>
                <a:ea typeface="나눔고딕"/>
              </a:rPr>
              <a:t>화면을 터치하면 </a:t>
            </a:r>
            <a:r>
              <a:rPr lang="ko-KR" altLang="en-US" sz="1400" b="1" spc="-20" dirty="0" err="1">
                <a:solidFill>
                  <a:prstClr val="white">
                    <a:lumMod val="94999"/>
                  </a:prstClr>
                </a:solidFill>
                <a:latin typeface="나눔고딕"/>
                <a:ea typeface="나눔고딕"/>
              </a:rPr>
              <a:t>맵</a:t>
            </a:r>
            <a:r>
              <a:rPr lang="ko-KR" altLang="en-US" sz="1400" b="1" spc="-20" dirty="0">
                <a:solidFill>
                  <a:prstClr val="white">
                    <a:lumMod val="94999"/>
                  </a:prstClr>
                </a:solidFill>
                <a:latin typeface="나눔고딕"/>
                <a:ea typeface="나눔고딕"/>
              </a:rPr>
              <a:t> 선택창으로 이동하게 됩니다</a:t>
            </a:r>
            <a:r>
              <a:rPr lang="en-US" altLang="ko-KR" sz="1400" b="1" spc="-20" dirty="0">
                <a:solidFill>
                  <a:prstClr val="white">
                    <a:lumMod val="94999"/>
                  </a:prstClr>
                </a:solidFill>
                <a:latin typeface="나눔고딕"/>
                <a:ea typeface="나눔고딕"/>
              </a:rPr>
              <a:t>. </a:t>
            </a:r>
            <a:r>
              <a:rPr lang="ko-KR" altLang="en-US" sz="1400" b="1" spc="-20" dirty="0">
                <a:solidFill>
                  <a:prstClr val="white">
                    <a:lumMod val="94999"/>
                  </a:prstClr>
                </a:solidFill>
                <a:latin typeface="나눔고딕"/>
                <a:ea typeface="나눔고딕"/>
              </a:rPr>
              <a:t> </a:t>
            </a:r>
            <a:r>
              <a:rPr lang="ko-KR" altLang="en-US" sz="1400" b="1" spc="-20" dirty="0" err="1">
                <a:solidFill>
                  <a:prstClr val="white">
                    <a:lumMod val="94999"/>
                  </a:prstClr>
                </a:solidFill>
                <a:latin typeface="나눔고딕"/>
                <a:ea typeface="나눔고딕"/>
              </a:rPr>
              <a:t>맵</a:t>
            </a:r>
            <a:r>
              <a:rPr lang="ko-KR" altLang="en-US" sz="1400" b="1" spc="-20" dirty="0">
                <a:solidFill>
                  <a:prstClr val="white">
                    <a:lumMod val="94999"/>
                  </a:prstClr>
                </a:solidFill>
                <a:latin typeface="나눔고딕"/>
                <a:ea typeface="나눔고딕"/>
              </a:rPr>
              <a:t> 선택창에서는 </a:t>
            </a:r>
            <a:r>
              <a:rPr lang="en-US" altLang="ko-KR" sz="1400" b="1" spc="-20" dirty="0">
                <a:solidFill>
                  <a:prstClr val="white">
                    <a:lumMod val="94999"/>
                  </a:prstClr>
                </a:solidFill>
                <a:latin typeface="나눔고딕"/>
                <a:ea typeface="나눔고딕"/>
              </a:rPr>
              <a:t>‘</a:t>
            </a:r>
            <a:r>
              <a:rPr lang="ko-KR" altLang="en-US" sz="1400" b="1" spc="-20" dirty="0">
                <a:solidFill>
                  <a:prstClr val="white">
                    <a:lumMod val="94999"/>
                  </a:prstClr>
                </a:solidFill>
                <a:latin typeface="나눔고딕"/>
                <a:ea typeface="나눔고딕"/>
              </a:rPr>
              <a:t>게임 시작</a:t>
            </a:r>
            <a:r>
              <a:rPr lang="en-US" altLang="ko-KR" sz="1400" b="1" spc="-20" dirty="0">
                <a:solidFill>
                  <a:prstClr val="white">
                    <a:lumMod val="94999"/>
                  </a:prstClr>
                </a:solidFill>
                <a:latin typeface="나눔고딕"/>
                <a:ea typeface="나눔고딕"/>
              </a:rPr>
              <a:t>‘ </a:t>
            </a:r>
            <a:r>
              <a:rPr lang="ko-KR" altLang="en-US" sz="1400" b="1" spc="-20" dirty="0">
                <a:solidFill>
                  <a:prstClr val="white">
                    <a:lumMod val="94999"/>
                  </a:prstClr>
                </a:solidFill>
                <a:latin typeface="나눔고딕"/>
                <a:ea typeface="나눔고딕"/>
              </a:rPr>
              <a:t>또는 </a:t>
            </a:r>
            <a:r>
              <a:rPr lang="en-US" altLang="ko-KR" sz="1400" b="1" spc="-20" dirty="0">
                <a:solidFill>
                  <a:prstClr val="white">
                    <a:lumMod val="94999"/>
                  </a:prstClr>
                </a:solidFill>
                <a:latin typeface="나눔고딕"/>
                <a:ea typeface="나눔고딕"/>
              </a:rPr>
              <a:t>‘</a:t>
            </a:r>
            <a:r>
              <a:rPr lang="ko-KR" altLang="en-US" sz="1400" b="1" spc="-20" dirty="0">
                <a:solidFill>
                  <a:prstClr val="white">
                    <a:lumMod val="94999"/>
                  </a:prstClr>
                </a:solidFill>
                <a:latin typeface="나눔고딕"/>
                <a:ea typeface="나눔고딕"/>
              </a:rPr>
              <a:t>이어서 하기</a:t>
            </a:r>
            <a:r>
              <a:rPr lang="en-US" altLang="ko-KR" sz="1400" b="1" spc="-20" dirty="0">
                <a:solidFill>
                  <a:prstClr val="white">
                    <a:lumMod val="94999"/>
                  </a:prstClr>
                </a:solidFill>
                <a:latin typeface="나눔고딕"/>
                <a:ea typeface="나눔고딕"/>
              </a:rPr>
              <a:t>‘ </a:t>
            </a:r>
            <a:r>
              <a:rPr lang="ko-KR" altLang="en-US" sz="1400" b="1" spc="-20" dirty="0">
                <a:solidFill>
                  <a:prstClr val="white">
                    <a:lumMod val="94999"/>
                  </a:prstClr>
                </a:solidFill>
                <a:latin typeface="나눔고딕"/>
                <a:ea typeface="나눔고딕"/>
              </a:rPr>
              <a:t>링크를 누르게 되면 </a:t>
            </a:r>
            <a:r>
              <a:rPr lang="ko-KR" altLang="en-US" sz="1400" b="1" spc="-20" dirty="0" err="1">
                <a:solidFill>
                  <a:prstClr val="white">
                    <a:lumMod val="94999"/>
                  </a:prstClr>
                </a:solidFill>
                <a:latin typeface="나눔고딕"/>
                <a:ea typeface="나눔고딕"/>
              </a:rPr>
              <a:t>맵</a:t>
            </a:r>
            <a:r>
              <a:rPr lang="ko-KR" altLang="en-US" sz="1400" b="1" spc="-20" dirty="0">
                <a:solidFill>
                  <a:prstClr val="white">
                    <a:lumMod val="94999"/>
                  </a:prstClr>
                </a:solidFill>
                <a:latin typeface="나눔고딕"/>
                <a:ea typeface="나눔고딕"/>
              </a:rPr>
              <a:t> 선택창으로 이동하게 되며 </a:t>
            </a:r>
            <a:r>
              <a:rPr lang="en-US" altLang="ko-KR" sz="1400" b="1" spc="-20" dirty="0">
                <a:solidFill>
                  <a:prstClr val="white">
                    <a:lumMod val="94999"/>
                  </a:prstClr>
                </a:solidFill>
                <a:latin typeface="나눔고딕"/>
                <a:ea typeface="나눔고딕"/>
              </a:rPr>
              <a:t>Unlock(</a:t>
            </a:r>
            <a:r>
              <a:rPr lang="ko-KR" altLang="en-US" sz="1400" b="1" spc="-20" dirty="0">
                <a:solidFill>
                  <a:prstClr val="white">
                    <a:lumMod val="94999"/>
                  </a:prstClr>
                </a:solidFill>
                <a:latin typeface="나눔고딕"/>
                <a:ea typeface="나눔고딕"/>
              </a:rPr>
              <a:t>잠금 해체</a:t>
            </a:r>
            <a:r>
              <a:rPr lang="en-US" altLang="ko-KR" sz="1400" b="1" spc="-20" dirty="0">
                <a:solidFill>
                  <a:prstClr val="white">
                    <a:lumMod val="94999"/>
                  </a:prstClr>
                </a:solidFill>
                <a:latin typeface="나눔고딕"/>
                <a:ea typeface="나눔고딕"/>
              </a:rPr>
              <a:t>)</a:t>
            </a:r>
            <a:r>
              <a:rPr lang="ko-KR" altLang="en-US" sz="1400" b="1" spc="-20" dirty="0">
                <a:solidFill>
                  <a:prstClr val="white">
                    <a:lumMod val="94999"/>
                  </a:prstClr>
                </a:solidFill>
                <a:latin typeface="나눔고딕"/>
                <a:ea typeface="나눔고딕"/>
              </a:rPr>
              <a:t>이 된 </a:t>
            </a:r>
            <a:r>
              <a:rPr lang="ko-KR" altLang="en-US" sz="1400" b="1" spc="-20" dirty="0" err="1">
                <a:solidFill>
                  <a:prstClr val="white">
                    <a:lumMod val="94999"/>
                  </a:prstClr>
                </a:solidFill>
                <a:latin typeface="나눔고딕"/>
                <a:ea typeface="나눔고딕"/>
              </a:rPr>
              <a:t>맵과</a:t>
            </a:r>
            <a:r>
              <a:rPr lang="ko-KR" altLang="en-US" sz="1400" b="1" spc="-20" dirty="0">
                <a:solidFill>
                  <a:prstClr val="white">
                    <a:lumMod val="94999"/>
                  </a:prstClr>
                </a:solidFill>
                <a:latin typeface="나눔고딕"/>
                <a:ea typeface="나눔고딕"/>
              </a:rPr>
              <a:t> </a:t>
            </a:r>
            <a:r>
              <a:rPr lang="en-US" altLang="ko-KR" sz="1400" b="1" spc="-20" dirty="0">
                <a:solidFill>
                  <a:prstClr val="white">
                    <a:lumMod val="94999"/>
                  </a:prstClr>
                </a:solidFill>
                <a:latin typeface="나눔고딕"/>
                <a:ea typeface="나눔고딕"/>
              </a:rPr>
              <a:t>Lock(</a:t>
            </a:r>
            <a:r>
              <a:rPr lang="ko-KR" altLang="en-US" sz="1400" b="1" spc="-20" dirty="0">
                <a:solidFill>
                  <a:prstClr val="white">
                    <a:lumMod val="94999"/>
                  </a:prstClr>
                </a:solidFill>
                <a:latin typeface="나눔고딕"/>
                <a:ea typeface="나눔고딕"/>
              </a:rPr>
              <a:t>잠김</a:t>
            </a:r>
            <a:r>
              <a:rPr lang="en-US" altLang="ko-KR" sz="1400" b="1" spc="-20" dirty="0">
                <a:solidFill>
                  <a:prstClr val="white">
                    <a:lumMod val="94999"/>
                  </a:prstClr>
                </a:solidFill>
                <a:latin typeface="나눔고딕"/>
                <a:ea typeface="나눔고딕"/>
              </a:rPr>
              <a:t>)</a:t>
            </a:r>
            <a:r>
              <a:rPr lang="ko-KR" altLang="en-US" sz="1400" b="1" spc="-20" dirty="0">
                <a:solidFill>
                  <a:prstClr val="white">
                    <a:lumMod val="94999"/>
                  </a:prstClr>
                </a:solidFill>
                <a:latin typeface="나눔고딕"/>
                <a:ea typeface="나눔고딕"/>
              </a:rPr>
              <a:t>이 된 </a:t>
            </a:r>
            <a:r>
              <a:rPr lang="ko-KR" altLang="en-US" sz="1400" b="1" spc="-20" dirty="0" err="1">
                <a:solidFill>
                  <a:prstClr val="white">
                    <a:lumMod val="94999"/>
                  </a:prstClr>
                </a:solidFill>
                <a:latin typeface="나눔고딕"/>
                <a:ea typeface="나눔고딕"/>
              </a:rPr>
              <a:t>맵이</a:t>
            </a:r>
            <a:r>
              <a:rPr lang="ko-KR" altLang="en-US" sz="1400" b="1" spc="-20" dirty="0">
                <a:solidFill>
                  <a:prstClr val="white">
                    <a:lumMod val="94999"/>
                  </a:prstClr>
                </a:solidFill>
                <a:latin typeface="나눔고딕"/>
                <a:ea typeface="나눔고딕"/>
              </a:rPr>
              <a:t> </a:t>
            </a:r>
            <a:r>
              <a:rPr lang="ko-KR" altLang="en-US" sz="1400" b="1" spc="-20" dirty="0">
                <a:solidFill>
                  <a:prstClr val="white">
                    <a:lumMod val="94999"/>
                  </a:prstClr>
                </a:solidFill>
                <a:latin typeface="나눔고딕"/>
                <a:ea typeface="나눔고딕"/>
              </a:rPr>
              <a:t>표로 나오게 됩니다</a:t>
            </a:r>
            <a:r>
              <a:rPr lang="en-US" altLang="ko-KR" sz="1400" b="1" spc="-20" dirty="0">
                <a:solidFill>
                  <a:prstClr val="white">
                    <a:lumMod val="94999"/>
                  </a:prstClr>
                </a:solidFill>
                <a:latin typeface="나눔고딕"/>
                <a:ea typeface="나눔고딕"/>
              </a:rPr>
              <a:t>. </a:t>
            </a:r>
            <a:r>
              <a:rPr lang="ko-KR" altLang="en-US" sz="1400" b="1" spc="-20" dirty="0">
                <a:solidFill>
                  <a:prstClr val="white">
                    <a:lumMod val="94999"/>
                  </a:prstClr>
                </a:solidFill>
                <a:latin typeface="나눔고딕"/>
                <a:ea typeface="나눔고딕"/>
              </a:rPr>
              <a:t>표에서 각각 나타난 스테이지들은 작은 이미지로 </a:t>
            </a:r>
            <a:r>
              <a:rPr lang="ko-KR" altLang="en-US" sz="1400" b="1" spc="-20" dirty="0" err="1">
                <a:solidFill>
                  <a:prstClr val="white">
                    <a:lumMod val="94999"/>
                  </a:prstClr>
                </a:solidFill>
                <a:latin typeface="나눔고딕"/>
                <a:ea typeface="나눔고딕"/>
              </a:rPr>
              <a:t>맵의</a:t>
            </a:r>
            <a:r>
              <a:rPr lang="ko-KR" altLang="en-US" sz="1400" b="1" spc="-20" dirty="0">
                <a:solidFill>
                  <a:prstClr val="white">
                    <a:lumMod val="94999"/>
                  </a:prstClr>
                </a:solidFill>
                <a:latin typeface="나눔고딕"/>
                <a:ea typeface="나눔고딕"/>
              </a:rPr>
              <a:t> 구조를 보여주면서 이미지 밑에는 해당 스테이지에서 획득한 </a:t>
            </a:r>
            <a:r>
              <a:rPr lang="en-US" altLang="ko-KR" sz="1400" b="1" spc="-20" dirty="0">
                <a:solidFill>
                  <a:prstClr val="white">
                    <a:lumMod val="94999"/>
                  </a:prstClr>
                </a:solidFill>
                <a:latin typeface="나눔고딕"/>
                <a:ea typeface="나눔고딕"/>
              </a:rPr>
              <a:t>Star(</a:t>
            </a:r>
            <a:r>
              <a:rPr lang="ko-KR" altLang="en-US" sz="1400" b="1" spc="-20" dirty="0">
                <a:solidFill>
                  <a:prstClr val="white">
                    <a:lumMod val="94999"/>
                  </a:prstClr>
                </a:solidFill>
                <a:latin typeface="나눔고딕"/>
                <a:ea typeface="나눔고딕"/>
              </a:rPr>
              <a:t>별</a:t>
            </a:r>
            <a:r>
              <a:rPr lang="en-US" altLang="ko-KR" sz="1400" b="1" spc="-20" dirty="0">
                <a:solidFill>
                  <a:prstClr val="white">
                    <a:lumMod val="94999"/>
                  </a:prstClr>
                </a:solidFill>
                <a:latin typeface="나눔고딕"/>
                <a:ea typeface="나눔고딕"/>
              </a:rPr>
              <a:t>)</a:t>
            </a:r>
            <a:r>
              <a:rPr lang="ko-KR" altLang="en-US" sz="1400" b="1" spc="-20" dirty="0">
                <a:solidFill>
                  <a:prstClr val="white">
                    <a:lumMod val="94999"/>
                  </a:prstClr>
                </a:solidFill>
                <a:latin typeface="나눔고딕"/>
                <a:ea typeface="나눔고딕"/>
              </a:rPr>
              <a:t>의 개수를 나타냅니다</a:t>
            </a:r>
            <a:r>
              <a:rPr lang="en-US" altLang="ko-KR" sz="1400" b="1" spc="-20" dirty="0">
                <a:solidFill>
                  <a:prstClr val="white">
                    <a:lumMod val="94999"/>
                  </a:prstClr>
                </a:solidFill>
                <a:latin typeface="나눔고딕"/>
                <a:ea typeface="나눔고딕"/>
              </a:rPr>
              <a:t>. </a:t>
            </a:r>
            <a:r>
              <a:rPr lang="ko-KR" altLang="en-US" sz="1400" b="1" spc="-20" dirty="0">
                <a:solidFill>
                  <a:prstClr val="white">
                    <a:lumMod val="94999"/>
                  </a:prstClr>
                </a:solidFill>
                <a:latin typeface="나눔고딕"/>
                <a:ea typeface="나눔고딕"/>
              </a:rPr>
              <a:t>그리고 표에 나타난  스테이지 중 하나를 선택하게 되면 해당 스테이지로 넘어가게 되면서 게임을 시작할 수 있습니다</a:t>
            </a:r>
            <a:r>
              <a:rPr lang="en-US" altLang="ko-KR" sz="1400" b="1" spc="-20" dirty="0">
                <a:solidFill>
                  <a:prstClr val="white">
                    <a:lumMod val="94999"/>
                  </a:prstClr>
                </a:solidFill>
                <a:latin typeface="나눔고딕"/>
                <a:ea typeface="나눔고딕"/>
              </a:rPr>
              <a:t>.</a:t>
            </a:r>
          </a:p>
          <a:p>
            <a:pPr>
              <a:lnSpc>
                <a:spcPct val="150000"/>
              </a:lnSpc>
            </a:pPr>
            <a:r>
              <a:rPr lang="ko-KR" altLang="en-US" sz="1400" b="1" spc="-20" dirty="0">
                <a:solidFill>
                  <a:prstClr val="white">
                    <a:lumMod val="94999"/>
                  </a:prstClr>
                </a:solidFill>
                <a:latin typeface="나눔고딕"/>
                <a:ea typeface="나눔고딕"/>
              </a:rPr>
              <a:t>마지막 세 번째 플레이 화면에서는  </a:t>
            </a:r>
            <a:r>
              <a:rPr lang="ko-KR" altLang="en-US" sz="1400" b="1" spc="-20" dirty="0" err="1">
                <a:solidFill>
                  <a:prstClr val="white">
                    <a:lumMod val="94999"/>
                  </a:prstClr>
                </a:solidFill>
                <a:latin typeface="나눔고딕"/>
                <a:ea typeface="나눔고딕"/>
              </a:rPr>
              <a:t>맵</a:t>
            </a:r>
            <a:r>
              <a:rPr lang="ko-KR" altLang="en-US" sz="1400" b="1" spc="-20" dirty="0">
                <a:solidFill>
                  <a:prstClr val="white">
                    <a:lumMod val="94999"/>
                  </a:prstClr>
                </a:solidFill>
                <a:latin typeface="나눔고딕"/>
                <a:ea typeface="나눔고딕"/>
              </a:rPr>
              <a:t> 선택지에서 선택한 스테이지로 넘어가게 되면서 플레이어 캐릭터는 </a:t>
            </a:r>
            <a:r>
              <a:rPr lang="ko-KR" altLang="en-US" sz="1400" b="1" spc="-20" dirty="0" err="1">
                <a:solidFill>
                  <a:prstClr val="white">
                    <a:lumMod val="94999"/>
                  </a:prstClr>
                </a:solidFill>
                <a:latin typeface="나눔고딕"/>
                <a:ea typeface="나눔고딕"/>
              </a:rPr>
              <a:t>맵의</a:t>
            </a:r>
            <a:r>
              <a:rPr lang="ko-KR" altLang="en-US" sz="1400" b="1" spc="-20" dirty="0">
                <a:solidFill>
                  <a:prstClr val="white">
                    <a:lumMod val="94999"/>
                  </a:prstClr>
                </a:solidFill>
                <a:latin typeface="나눔고딕"/>
                <a:ea typeface="나눔고딕"/>
              </a:rPr>
              <a:t> </a:t>
            </a:r>
            <a:r>
              <a:rPr lang="ko-KR" altLang="en-US" sz="1400" b="1" spc="-20" dirty="0" err="1">
                <a:solidFill>
                  <a:prstClr val="white">
                    <a:lumMod val="94999"/>
                  </a:prstClr>
                </a:solidFill>
                <a:latin typeface="나눔고딕"/>
                <a:ea typeface="나눔고딕"/>
              </a:rPr>
              <a:t>리스폰</a:t>
            </a:r>
            <a:r>
              <a:rPr lang="ko-KR" altLang="en-US" sz="1400" b="1" spc="-20" dirty="0">
                <a:solidFill>
                  <a:prstClr val="white">
                    <a:lumMod val="94999"/>
                  </a:prstClr>
                </a:solidFill>
                <a:latin typeface="나눔고딕"/>
                <a:ea typeface="나눔고딕"/>
              </a:rPr>
              <a:t> 지점에서 </a:t>
            </a:r>
            <a:r>
              <a:rPr lang="ko-KR" altLang="en-US" sz="1400" b="1" spc="-20" dirty="0" err="1">
                <a:solidFill>
                  <a:prstClr val="white">
                    <a:lumMod val="94999"/>
                  </a:prstClr>
                </a:solidFill>
                <a:latin typeface="나눔고딕"/>
                <a:ea typeface="나눔고딕"/>
              </a:rPr>
              <a:t>부터</a:t>
            </a:r>
            <a:r>
              <a:rPr lang="ko-KR" altLang="en-US" sz="1400" b="1" spc="-20" dirty="0">
                <a:solidFill>
                  <a:prstClr val="white">
                    <a:lumMod val="94999"/>
                  </a:prstClr>
                </a:solidFill>
                <a:latin typeface="나눔고딕"/>
                <a:ea typeface="나눔고딕"/>
              </a:rPr>
              <a:t> 게임을 시작하게 됩니다</a:t>
            </a:r>
            <a:r>
              <a:rPr lang="en-US" altLang="ko-KR" sz="1400" b="1" spc="-20" dirty="0">
                <a:solidFill>
                  <a:prstClr val="white">
                    <a:lumMod val="94999"/>
                  </a:prstClr>
                </a:solidFill>
                <a:latin typeface="나눔고딕"/>
                <a:ea typeface="나눔고딕"/>
              </a:rPr>
              <a:t>. </a:t>
            </a:r>
            <a:r>
              <a:rPr lang="ko-KR" altLang="en-US" sz="1400" b="1" spc="-20" dirty="0">
                <a:solidFill>
                  <a:prstClr val="white">
                    <a:lumMod val="94999"/>
                  </a:prstClr>
                </a:solidFill>
                <a:latin typeface="나눔고딕"/>
                <a:ea typeface="나눔고딕"/>
              </a:rPr>
              <a:t>왼쪽 조이스틱으로 캐릭터의 움직임을 조정할 수 있으며 오른쪽 다이얼로 돌리거나 원하는 방향으로 터치를 하는 방식으로 레이저 방향을 조절할 수 있습니다</a:t>
            </a:r>
            <a:r>
              <a:rPr lang="en-US" altLang="ko-KR" sz="1400" b="1" spc="-20" dirty="0">
                <a:solidFill>
                  <a:prstClr val="white">
                    <a:lumMod val="94999"/>
                  </a:prstClr>
                </a:solidFill>
                <a:latin typeface="나눔고딕"/>
                <a:ea typeface="나눔고딕"/>
              </a:rPr>
              <a:t>. </a:t>
            </a:r>
            <a:r>
              <a:rPr lang="ko-KR" altLang="en-US" sz="1400" b="1" spc="-20" dirty="0">
                <a:solidFill>
                  <a:prstClr val="white">
                    <a:lumMod val="94999"/>
                  </a:prstClr>
                </a:solidFill>
                <a:latin typeface="나눔고딕"/>
                <a:ea typeface="나눔고딕"/>
              </a:rPr>
              <a:t>여기서 스마트 폰 하단에  돌아가기</a:t>
            </a:r>
            <a:r>
              <a:rPr lang="ko-KR" altLang="en-US" sz="1400" b="1" spc="-20" dirty="0">
                <a:solidFill>
                  <a:prstClr val="white">
                    <a:lumMod val="94999"/>
                  </a:prstClr>
                </a:solidFill>
                <a:latin typeface="나눔고딕"/>
                <a:ea typeface="나눔고딕"/>
              </a:rPr>
              <a:t> </a:t>
            </a:r>
            <a:r>
              <a:rPr lang="ko-KR" altLang="en-US" sz="1400" b="1" spc="-20" dirty="0">
                <a:solidFill>
                  <a:prstClr val="white">
                    <a:lumMod val="94999"/>
                  </a:prstClr>
                </a:solidFill>
                <a:latin typeface="나눔고딕"/>
                <a:ea typeface="나눔고딕"/>
              </a:rPr>
              <a:t>키를 누르면 </a:t>
            </a:r>
            <a:r>
              <a:rPr lang="en-US" altLang="ko-KR" sz="1400" b="1" spc="-20" dirty="0">
                <a:solidFill>
                  <a:prstClr val="white">
                    <a:lumMod val="94999"/>
                  </a:prstClr>
                </a:solidFill>
                <a:latin typeface="나눔고딕"/>
                <a:ea typeface="나눔고딕"/>
              </a:rPr>
              <a:t>‘PAUSE(</a:t>
            </a:r>
            <a:r>
              <a:rPr lang="ko-KR" altLang="en-US" sz="1400" b="1" spc="-20" dirty="0" err="1">
                <a:solidFill>
                  <a:prstClr val="white">
                    <a:lumMod val="94999"/>
                  </a:prstClr>
                </a:solidFill>
                <a:latin typeface="나눔고딕"/>
                <a:ea typeface="나눔고딕"/>
              </a:rPr>
              <a:t>일시정지</a:t>
            </a:r>
            <a:r>
              <a:rPr lang="en-US" altLang="ko-KR" sz="1400" b="1" spc="-20" dirty="0">
                <a:solidFill>
                  <a:prstClr val="white">
                    <a:lumMod val="94999"/>
                  </a:prstClr>
                </a:solidFill>
                <a:latin typeface="나눔고딕"/>
                <a:ea typeface="나눔고딕"/>
              </a:rPr>
              <a:t>)’</a:t>
            </a:r>
            <a:r>
              <a:rPr lang="ko-KR" altLang="en-US" sz="1400" b="1" spc="-20" dirty="0">
                <a:solidFill>
                  <a:prstClr val="white">
                    <a:lumMod val="94999"/>
                  </a:prstClr>
                </a:solidFill>
                <a:latin typeface="나눔고딕"/>
                <a:ea typeface="나눔고딕"/>
              </a:rPr>
              <a:t>이란 문구와</a:t>
            </a:r>
            <a:r>
              <a:rPr lang="en-US" altLang="ko-KR" sz="1400" b="1" spc="-20" dirty="0">
                <a:solidFill>
                  <a:prstClr val="white">
                    <a:lumMod val="94999"/>
                  </a:prstClr>
                </a:solidFill>
                <a:latin typeface="나눔고딕"/>
                <a:ea typeface="나눔고딕"/>
              </a:rPr>
              <a:t> </a:t>
            </a:r>
            <a:r>
              <a:rPr lang="ko-KR" altLang="en-US" sz="1400" b="1" spc="-20" dirty="0">
                <a:solidFill>
                  <a:prstClr val="white">
                    <a:lumMod val="94999"/>
                  </a:prstClr>
                </a:solidFill>
                <a:latin typeface="나눔고딕"/>
                <a:ea typeface="나눔고딕"/>
              </a:rPr>
              <a:t>팝업이  뜨게 되면서 </a:t>
            </a:r>
            <a:r>
              <a:rPr lang="en-US" altLang="ko-KR" sz="1400" b="1" spc="-20" dirty="0">
                <a:solidFill>
                  <a:prstClr val="white">
                    <a:lumMod val="94999"/>
                  </a:prstClr>
                </a:solidFill>
                <a:latin typeface="나눔고딕"/>
                <a:ea typeface="나눔고딕"/>
              </a:rPr>
              <a:t>‘</a:t>
            </a:r>
            <a:r>
              <a:rPr lang="ko-KR" altLang="en-US" sz="1400" b="1" spc="-20" dirty="0" err="1">
                <a:solidFill>
                  <a:prstClr val="white">
                    <a:lumMod val="94999"/>
                  </a:prstClr>
                </a:solidFill>
                <a:latin typeface="나눔고딕"/>
                <a:ea typeface="나눔고딕"/>
              </a:rPr>
              <a:t>다시하기</a:t>
            </a:r>
            <a:r>
              <a:rPr lang="en-US" altLang="ko-KR" sz="1400" b="1" spc="-20" dirty="0">
                <a:solidFill>
                  <a:prstClr val="white">
                    <a:lumMod val="94999"/>
                  </a:prstClr>
                </a:solidFill>
                <a:latin typeface="나눔고딕"/>
                <a:ea typeface="나눔고딕"/>
              </a:rPr>
              <a:t>‘,’</a:t>
            </a:r>
            <a:r>
              <a:rPr lang="ko-KR" altLang="en-US" sz="1400" b="1" spc="-20" dirty="0" err="1">
                <a:solidFill>
                  <a:prstClr val="white">
                    <a:lumMod val="94999"/>
                  </a:prstClr>
                </a:solidFill>
                <a:latin typeface="나눔고딕"/>
                <a:ea typeface="나눔고딕"/>
              </a:rPr>
              <a:t>맵</a:t>
            </a:r>
            <a:r>
              <a:rPr lang="ko-KR" altLang="en-US" sz="1400" b="1" spc="-20" dirty="0">
                <a:solidFill>
                  <a:prstClr val="white">
                    <a:lumMod val="94999"/>
                  </a:prstClr>
                </a:solidFill>
                <a:latin typeface="나눔고딕"/>
                <a:ea typeface="나눔고딕"/>
              </a:rPr>
              <a:t>  선택창</a:t>
            </a:r>
            <a:r>
              <a:rPr lang="en-US" altLang="ko-KR" sz="1400" b="1" spc="-20" dirty="0">
                <a:solidFill>
                  <a:prstClr val="white">
                    <a:lumMod val="94999"/>
                  </a:prstClr>
                </a:solidFill>
                <a:latin typeface="나눔고딕"/>
                <a:ea typeface="나눔고딕"/>
              </a:rPr>
              <a:t>’,’</a:t>
            </a:r>
            <a:r>
              <a:rPr lang="ko-KR" altLang="en-US" sz="1400" b="1" spc="-20" dirty="0">
                <a:solidFill>
                  <a:prstClr val="white">
                    <a:lumMod val="94999"/>
                  </a:prstClr>
                </a:solidFill>
                <a:latin typeface="나눔고딕"/>
                <a:ea typeface="나눔고딕"/>
              </a:rPr>
              <a:t>효과음</a:t>
            </a:r>
            <a:r>
              <a:rPr lang="en-US" altLang="ko-KR" sz="1400" b="1" spc="-20" dirty="0">
                <a:solidFill>
                  <a:prstClr val="white">
                    <a:lumMod val="94999"/>
                  </a:prstClr>
                </a:solidFill>
                <a:latin typeface="나눔고딕"/>
                <a:ea typeface="나눔고딕"/>
              </a:rPr>
              <a:t>on/off‘,’</a:t>
            </a:r>
            <a:r>
              <a:rPr lang="ko-KR" altLang="en-US" sz="1400" b="1" spc="-20" dirty="0" err="1">
                <a:solidFill>
                  <a:prstClr val="white">
                    <a:lumMod val="94999"/>
                  </a:prstClr>
                </a:solidFill>
                <a:latin typeface="나눔고딕"/>
                <a:ea typeface="나눔고딕"/>
              </a:rPr>
              <a:t>배경음</a:t>
            </a:r>
            <a:r>
              <a:rPr lang="en-US" altLang="ko-KR" sz="1400" b="1" spc="-20" dirty="0">
                <a:solidFill>
                  <a:prstClr val="white">
                    <a:lumMod val="94999"/>
                  </a:prstClr>
                </a:solidFill>
                <a:latin typeface="나눔고딕"/>
                <a:ea typeface="나눔고딕"/>
              </a:rPr>
              <a:t>on/off’</a:t>
            </a:r>
            <a:r>
              <a:rPr lang="ko-KR" altLang="en-US" sz="1400" b="1" spc="-20" dirty="0">
                <a:solidFill>
                  <a:prstClr val="white">
                    <a:lumMod val="94999"/>
                  </a:prstClr>
                </a:solidFill>
                <a:latin typeface="나눔고딕"/>
                <a:ea typeface="나눔고딕"/>
              </a:rPr>
              <a:t>의 총 </a:t>
            </a:r>
            <a:r>
              <a:rPr lang="en-US" altLang="ko-KR" sz="1400" b="1" spc="-20" dirty="0">
                <a:solidFill>
                  <a:prstClr val="white">
                    <a:lumMod val="94999"/>
                  </a:prstClr>
                </a:solidFill>
                <a:latin typeface="나눔고딕"/>
                <a:ea typeface="나눔고딕"/>
              </a:rPr>
              <a:t>4</a:t>
            </a:r>
            <a:r>
              <a:rPr lang="ko-KR" altLang="en-US" sz="1400" b="1" spc="-20" dirty="0">
                <a:solidFill>
                  <a:prstClr val="white">
                    <a:lumMod val="94999"/>
                  </a:prstClr>
                </a:solidFill>
                <a:latin typeface="나눔고딕"/>
                <a:ea typeface="나눔고딕"/>
              </a:rPr>
              <a:t>개의 링크를 선택할 수 있는데</a:t>
            </a:r>
            <a:r>
              <a:rPr lang="en-US" altLang="ko-KR" sz="1400" b="1" spc="-20" dirty="0">
                <a:solidFill>
                  <a:prstClr val="white">
                    <a:lumMod val="94999"/>
                  </a:prstClr>
                </a:solidFill>
                <a:latin typeface="나눔고딕"/>
                <a:ea typeface="나눔고딕"/>
              </a:rPr>
              <a:t>, ‘</a:t>
            </a:r>
            <a:r>
              <a:rPr lang="ko-KR" altLang="en-US" sz="1400" b="1" spc="-20" dirty="0">
                <a:solidFill>
                  <a:prstClr val="white">
                    <a:lumMod val="94999"/>
                  </a:prstClr>
                </a:solidFill>
                <a:latin typeface="나눔고딕"/>
                <a:ea typeface="나눔고딕"/>
              </a:rPr>
              <a:t>다시 하기</a:t>
            </a:r>
            <a:r>
              <a:rPr lang="en-US" altLang="ko-KR" sz="1400" b="1" spc="-20" dirty="0">
                <a:solidFill>
                  <a:prstClr val="white">
                    <a:lumMod val="94999"/>
                  </a:prstClr>
                </a:solidFill>
                <a:latin typeface="나눔고딕"/>
                <a:ea typeface="나눔고딕"/>
              </a:rPr>
              <a:t>‘ </a:t>
            </a:r>
            <a:r>
              <a:rPr lang="ko-KR" altLang="en-US" sz="1400" b="1" spc="-20" dirty="0">
                <a:solidFill>
                  <a:prstClr val="white">
                    <a:lumMod val="94999"/>
                  </a:prstClr>
                </a:solidFill>
                <a:latin typeface="나눔고딕"/>
                <a:ea typeface="나눔고딕"/>
              </a:rPr>
              <a:t>링크를 누르게 되면 </a:t>
            </a:r>
            <a:r>
              <a:rPr lang="ko-KR" altLang="en-US" sz="1400" b="1" spc="-20" dirty="0">
                <a:solidFill>
                  <a:prstClr val="white">
                    <a:lumMod val="94999"/>
                  </a:prstClr>
                </a:solidFill>
                <a:latin typeface="나눔고딕"/>
                <a:ea typeface="나눔고딕"/>
              </a:rPr>
              <a:t>게</a:t>
            </a:r>
            <a:r>
              <a:rPr lang="ko-KR" altLang="en-US" sz="1400" b="1" spc="-20" dirty="0">
                <a:solidFill>
                  <a:prstClr val="white">
                    <a:lumMod val="94999"/>
                  </a:prstClr>
                </a:solidFill>
                <a:latin typeface="나눔고딕"/>
                <a:ea typeface="나눔고딕"/>
              </a:rPr>
              <a:t>임을 처음 부터 다시 할 수 있으며 </a:t>
            </a:r>
            <a:r>
              <a:rPr lang="en-US" altLang="ko-KR" sz="1400" b="1" spc="-20" dirty="0">
                <a:solidFill>
                  <a:prstClr val="white">
                    <a:lumMod val="94999"/>
                  </a:prstClr>
                </a:solidFill>
                <a:latin typeface="나눔고딕"/>
                <a:ea typeface="나눔고딕"/>
              </a:rPr>
              <a:t>‘</a:t>
            </a:r>
            <a:r>
              <a:rPr lang="ko-KR" altLang="en-US" sz="1400" b="1" spc="-20" dirty="0" err="1">
                <a:solidFill>
                  <a:prstClr val="white">
                    <a:lumMod val="94999"/>
                  </a:prstClr>
                </a:solidFill>
                <a:latin typeface="나눔고딕"/>
                <a:ea typeface="나눔고딕"/>
              </a:rPr>
              <a:t>맵</a:t>
            </a:r>
            <a:r>
              <a:rPr lang="ko-KR" altLang="en-US" sz="1400" b="1" spc="-20" dirty="0">
                <a:solidFill>
                  <a:prstClr val="white">
                    <a:lumMod val="94999"/>
                  </a:prstClr>
                </a:solidFill>
                <a:latin typeface="나눔고딕"/>
                <a:ea typeface="나눔고딕"/>
              </a:rPr>
              <a:t> 선택창</a:t>
            </a:r>
            <a:r>
              <a:rPr lang="en-US" altLang="ko-KR" sz="1400" b="1" spc="-20" dirty="0">
                <a:solidFill>
                  <a:prstClr val="white">
                    <a:lumMod val="94999"/>
                  </a:prstClr>
                </a:solidFill>
                <a:latin typeface="나눔고딕"/>
                <a:ea typeface="나눔고딕"/>
              </a:rPr>
              <a:t>＇</a:t>
            </a:r>
            <a:r>
              <a:rPr lang="ko-KR" altLang="en-US" sz="1400" b="1" spc="-20" dirty="0">
                <a:solidFill>
                  <a:prstClr val="white">
                    <a:lumMod val="94999"/>
                  </a:prstClr>
                </a:solidFill>
                <a:latin typeface="나눔고딕"/>
                <a:ea typeface="나눔고딕"/>
              </a:rPr>
              <a:t>링크를 누르면 다시 </a:t>
            </a:r>
            <a:r>
              <a:rPr lang="ko-KR" altLang="en-US" sz="1400" b="1" spc="-20" dirty="0" err="1">
                <a:solidFill>
                  <a:prstClr val="white">
                    <a:lumMod val="94999"/>
                  </a:prstClr>
                </a:solidFill>
                <a:latin typeface="나눔고딕"/>
                <a:ea typeface="나눔고딕"/>
              </a:rPr>
              <a:t>맵</a:t>
            </a:r>
            <a:r>
              <a:rPr lang="ko-KR" altLang="en-US" sz="1400" b="1" spc="-20" dirty="0">
                <a:solidFill>
                  <a:prstClr val="white">
                    <a:lumMod val="94999"/>
                  </a:prstClr>
                </a:solidFill>
                <a:latin typeface="나눔고딕"/>
                <a:ea typeface="나눔고딕"/>
              </a:rPr>
              <a:t> 선택창으로 이동하여 </a:t>
            </a:r>
            <a:r>
              <a:rPr lang="ko-KR" altLang="en-US" sz="1400" b="1" spc="-20" dirty="0" err="1">
                <a:solidFill>
                  <a:prstClr val="white">
                    <a:lumMod val="94999"/>
                  </a:prstClr>
                </a:solidFill>
                <a:latin typeface="나눔고딕"/>
                <a:ea typeface="나눔고딕"/>
              </a:rPr>
              <a:t>맵을</a:t>
            </a:r>
            <a:r>
              <a:rPr lang="ko-KR" altLang="en-US" sz="1400" b="1" spc="-20" dirty="0">
                <a:solidFill>
                  <a:prstClr val="white">
                    <a:lumMod val="94999"/>
                  </a:prstClr>
                </a:solidFill>
                <a:latin typeface="나눔고딕"/>
                <a:ea typeface="나눔고딕"/>
              </a:rPr>
              <a:t> </a:t>
            </a:r>
            <a:r>
              <a:rPr lang="ko-KR" altLang="en-US" sz="1400" b="1" spc="-20" dirty="0">
                <a:solidFill>
                  <a:prstClr val="white">
                    <a:lumMod val="94999"/>
                  </a:prstClr>
                </a:solidFill>
                <a:latin typeface="나눔고딕"/>
                <a:ea typeface="나눔고딕"/>
              </a:rPr>
              <a:t>다시 선택할 수 있고</a:t>
            </a:r>
            <a:r>
              <a:rPr lang="en-US" altLang="ko-KR" sz="1400" b="1" spc="-20" dirty="0">
                <a:solidFill>
                  <a:prstClr val="white">
                    <a:lumMod val="94999"/>
                  </a:prstClr>
                </a:solidFill>
                <a:latin typeface="나눔고딕"/>
                <a:ea typeface="나눔고딕"/>
              </a:rPr>
              <a:t>＇</a:t>
            </a:r>
            <a:r>
              <a:rPr lang="ko-KR" altLang="en-US" sz="1400" b="1" spc="-20" dirty="0">
                <a:solidFill>
                  <a:prstClr val="white">
                    <a:lumMod val="94999"/>
                  </a:prstClr>
                </a:solidFill>
                <a:latin typeface="나눔고딕"/>
                <a:ea typeface="나눔고딕"/>
              </a:rPr>
              <a:t>효과음</a:t>
            </a:r>
            <a:r>
              <a:rPr lang="en-US" altLang="ko-KR" sz="1400" b="1" spc="-20" dirty="0">
                <a:solidFill>
                  <a:prstClr val="white">
                    <a:lumMod val="94999"/>
                  </a:prstClr>
                </a:solidFill>
                <a:latin typeface="나눔고딕"/>
                <a:ea typeface="나눔고딕"/>
              </a:rPr>
              <a:t>on/off’</a:t>
            </a:r>
            <a:r>
              <a:rPr lang="ko-KR" altLang="en-US" sz="1400" b="1" spc="-20" dirty="0">
                <a:solidFill>
                  <a:prstClr val="white">
                    <a:lumMod val="94999"/>
                  </a:prstClr>
                </a:solidFill>
                <a:latin typeface="나눔고딕"/>
                <a:ea typeface="나눔고딕"/>
              </a:rPr>
              <a:t>와 </a:t>
            </a:r>
            <a:r>
              <a:rPr lang="en-US" altLang="ko-KR" sz="1400" b="1" spc="-20" dirty="0">
                <a:solidFill>
                  <a:prstClr val="white">
                    <a:lumMod val="94999"/>
                  </a:prstClr>
                </a:solidFill>
                <a:latin typeface="나눔고딕"/>
                <a:ea typeface="나눔고딕"/>
              </a:rPr>
              <a:t>‘</a:t>
            </a:r>
            <a:r>
              <a:rPr lang="ko-KR" altLang="en-US" sz="1400" b="1" spc="-20" dirty="0" err="1">
                <a:solidFill>
                  <a:prstClr val="white">
                    <a:lumMod val="94999"/>
                  </a:prstClr>
                </a:solidFill>
                <a:latin typeface="나눔고딕"/>
                <a:ea typeface="나눔고딕"/>
              </a:rPr>
              <a:t>배경음</a:t>
            </a:r>
            <a:r>
              <a:rPr lang="en-US" altLang="ko-KR" sz="1400" b="1" spc="-20" dirty="0">
                <a:solidFill>
                  <a:prstClr val="white">
                    <a:lumMod val="94999"/>
                  </a:prstClr>
                </a:solidFill>
                <a:latin typeface="나눔고딕"/>
                <a:ea typeface="나눔고딕"/>
              </a:rPr>
              <a:t>on/off‘ </a:t>
            </a:r>
            <a:r>
              <a:rPr lang="ko-KR" altLang="en-US" sz="1400" b="1" spc="-20" dirty="0">
                <a:solidFill>
                  <a:prstClr val="white">
                    <a:lumMod val="94999"/>
                  </a:prstClr>
                </a:solidFill>
                <a:latin typeface="나눔고딕"/>
                <a:ea typeface="나눔고딕"/>
              </a:rPr>
              <a:t>링크를 누르면 효과음과 </a:t>
            </a:r>
            <a:r>
              <a:rPr lang="ko-KR" altLang="en-US" sz="1400" b="1" spc="-20" dirty="0" err="1">
                <a:solidFill>
                  <a:prstClr val="white">
                    <a:lumMod val="94999"/>
                  </a:prstClr>
                </a:solidFill>
                <a:latin typeface="나눔고딕"/>
                <a:ea typeface="나눔고딕"/>
              </a:rPr>
              <a:t>배경음을</a:t>
            </a:r>
            <a:r>
              <a:rPr lang="ko-KR" altLang="en-US" sz="1400" b="1" spc="-20" dirty="0">
                <a:solidFill>
                  <a:prstClr val="white">
                    <a:lumMod val="94999"/>
                  </a:prstClr>
                </a:solidFill>
                <a:latin typeface="나눔고딕"/>
                <a:ea typeface="나눔고딕"/>
              </a:rPr>
              <a:t>  </a:t>
            </a:r>
            <a:r>
              <a:rPr lang="en-US" altLang="ko-KR" sz="1400" b="1" spc="-20" dirty="0" err="1">
                <a:solidFill>
                  <a:prstClr val="white">
                    <a:lumMod val="94999"/>
                  </a:prstClr>
                </a:solidFill>
                <a:latin typeface="나눔고딕"/>
                <a:ea typeface="나눔고딕"/>
              </a:rPr>
              <a:t>On,Off</a:t>
            </a:r>
            <a:r>
              <a:rPr lang="en-US" altLang="ko-KR" sz="1400" b="1" spc="-20" dirty="0">
                <a:solidFill>
                  <a:prstClr val="white">
                    <a:lumMod val="94999"/>
                  </a:prstClr>
                </a:solidFill>
                <a:latin typeface="나눔고딕"/>
                <a:ea typeface="나눔고딕"/>
              </a:rPr>
              <a:t> </a:t>
            </a:r>
            <a:r>
              <a:rPr lang="ko-KR" altLang="en-US" sz="1400" b="1" spc="-20" dirty="0">
                <a:solidFill>
                  <a:prstClr val="white">
                    <a:lumMod val="94999"/>
                  </a:prstClr>
                </a:solidFill>
                <a:latin typeface="나눔고딕"/>
                <a:ea typeface="나눔고딕"/>
              </a:rPr>
              <a:t>상태에 따라 키거나 끌 수 있습니다</a:t>
            </a:r>
            <a:r>
              <a:rPr lang="en-US" altLang="ko-KR" sz="1400" b="1" spc="-20" dirty="0">
                <a:solidFill>
                  <a:prstClr val="white">
                    <a:lumMod val="94999"/>
                  </a:prstClr>
                </a:solidFill>
                <a:latin typeface="나눔고딕"/>
                <a:ea typeface="나눔고딕"/>
              </a:rPr>
              <a:t>.</a:t>
            </a:r>
          </a:p>
        </p:txBody>
      </p:sp>
      <p:sp>
        <p:nvSpPr>
          <p:cNvPr id="3" name="Shape"/>
          <p:cNvSpPr/>
          <p:nvPr/>
        </p:nvSpPr>
        <p:spPr>
          <a:xfrm>
            <a:off x="1358265" y="248921"/>
            <a:ext cx="7258050" cy="400685"/>
          </a:xfrm>
          <a:prstGeom prst="rect">
            <a:avLst/>
          </a:prstGeom>
          <a:noFill/>
          <a:ln>
            <a:noFill/>
          </a:ln>
        </p:spPr>
        <p:txBody>
          <a:bodyPr anchor="t">
            <a:spAutoFit/>
          </a:bodyPr>
          <a:lstStyle/>
          <a:p>
            <a:pPr>
              <a:lnSpc>
                <a:spcPts val="2300"/>
              </a:lnSpc>
            </a:pPr>
            <a:r>
              <a:rPr lang="ko-KR" altLang="en-US" sz="2800" b="1" spc="-20" dirty="0">
                <a:solidFill>
                  <a:prstClr val="white">
                    <a:lumMod val="94999"/>
                  </a:prstClr>
                </a:solidFill>
                <a:latin typeface="나눔고딕"/>
                <a:ea typeface="나눔고딕"/>
              </a:rPr>
              <a:t>기획</a:t>
            </a:r>
            <a:r>
              <a:rPr lang="en-US" sz="2800" b="1" spc="-20" dirty="0">
                <a:solidFill>
                  <a:prstClr val="white">
                    <a:lumMod val="94999"/>
                  </a:prstClr>
                </a:solidFill>
                <a:latin typeface="나눔고딕"/>
                <a:ea typeface="나눔고딕"/>
              </a:rPr>
              <a:t> </a:t>
            </a:r>
            <a:r>
              <a:rPr lang="ko-KR" altLang="en-US" sz="2800" b="1" spc="-20" dirty="0">
                <a:solidFill>
                  <a:prstClr val="white">
                    <a:lumMod val="94999"/>
                  </a:prstClr>
                </a:solidFill>
                <a:latin typeface="나눔고딕"/>
                <a:ea typeface="나눔고딕"/>
              </a:rPr>
              <a:t>의도 및 특징</a:t>
            </a:r>
          </a:p>
        </p:txBody>
      </p:sp>
    </p:spTree>
    <p:extLst>
      <p:ext uri="{BB962C8B-B14F-4D97-AF65-F5344CB8AC3E}">
        <p14:creationId xmlns:p14="http://schemas.microsoft.com/office/powerpoint/2010/main" val="30805207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1366584" y="1052737"/>
            <a:ext cx="9409937" cy="4662815"/>
          </a:xfrm>
          <a:prstGeom prst="rect">
            <a:avLst/>
          </a:prstGeom>
        </p:spPr>
        <p:txBody>
          <a:bodyPr wrap="square">
            <a:spAutoFit/>
          </a:bodyPr>
          <a:lstStyle/>
          <a:p>
            <a:pPr>
              <a:lnSpc>
                <a:spcPct val="150000"/>
              </a:lnSpc>
            </a:pPr>
            <a:r>
              <a:rPr lang="en-US" altLang="ko-KR" sz="1600" b="1" spc="-20" dirty="0">
                <a:solidFill>
                  <a:prstClr val="white">
                    <a:lumMod val="94999"/>
                  </a:prstClr>
                </a:solidFill>
                <a:latin typeface="나눔고딕"/>
                <a:ea typeface="나눔고딕"/>
              </a:rPr>
              <a:t>4. </a:t>
            </a:r>
            <a:r>
              <a:rPr lang="ko-KR" altLang="en-US" sz="1600" b="1" spc="-20" dirty="0" err="1">
                <a:solidFill>
                  <a:prstClr val="white">
                    <a:lumMod val="94999"/>
                  </a:prstClr>
                </a:solidFill>
                <a:latin typeface="나눔고딕"/>
                <a:ea typeface="나눔고딕"/>
              </a:rPr>
              <a:t>앱의</a:t>
            </a:r>
            <a:r>
              <a:rPr lang="ko-KR" altLang="en-US" sz="1600" b="1" spc="-20" dirty="0">
                <a:solidFill>
                  <a:prstClr val="white">
                    <a:lumMod val="94999"/>
                  </a:prstClr>
                </a:solidFill>
                <a:latin typeface="나눔고딕"/>
                <a:ea typeface="나눔고딕"/>
              </a:rPr>
              <a:t> </a:t>
            </a:r>
            <a:r>
              <a:rPr lang="ko-KR" altLang="en-US" sz="1600" b="1" spc="-20" dirty="0">
                <a:solidFill>
                  <a:prstClr val="white">
                    <a:lumMod val="94999"/>
                  </a:prstClr>
                </a:solidFill>
                <a:latin typeface="나눔고딕"/>
                <a:ea typeface="나눔고딕"/>
              </a:rPr>
              <a:t>특장점 및 </a:t>
            </a:r>
            <a:r>
              <a:rPr lang="ko-KR" altLang="en-US" sz="1600" b="1" spc="-20" dirty="0" err="1">
                <a:solidFill>
                  <a:prstClr val="white">
                    <a:lumMod val="94999"/>
                  </a:prstClr>
                </a:solidFill>
                <a:latin typeface="나눔고딕"/>
                <a:ea typeface="나눔고딕"/>
              </a:rPr>
              <a:t>차별점</a:t>
            </a:r>
            <a:r>
              <a:rPr lang="ko-KR" altLang="en-US" sz="1600" b="1" spc="-20" dirty="0">
                <a:solidFill>
                  <a:prstClr val="white">
                    <a:lumMod val="94999"/>
                  </a:prstClr>
                </a:solidFill>
                <a:latin typeface="나눔고딕"/>
                <a:ea typeface="나눔고딕"/>
              </a:rPr>
              <a:t> </a:t>
            </a:r>
            <a:r>
              <a:rPr lang="en-US" altLang="ko-KR" sz="1600" b="1" spc="-20" dirty="0">
                <a:solidFill>
                  <a:prstClr val="white">
                    <a:lumMod val="94999"/>
                  </a:prstClr>
                </a:solidFill>
                <a:latin typeface="나눔고딕"/>
                <a:ea typeface="나눔고딕"/>
              </a:rPr>
              <a:t> </a:t>
            </a:r>
            <a:r>
              <a:rPr lang="en-US" altLang="ko-KR" sz="1600" b="1" spc="-20" dirty="0">
                <a:solidFill>
                  <a:prstClr val="white">
                    <a:lumMod val="94999"/>
                  </a:prstClr>
                </a:solidFill>
                <a:latin typeface="나눔고딕"/>
                <a:ea typeface="나눔고딕"/>
              </a:rPr>
              <a:t>:</a:t>
            </a:r>
          </a:p>
          <a:p>
            <a:pPr>
              <a:lnSpc>
                <a:spcPct val="150000"/>
              </a:lnSpc>
            </a:pPr>
            <a:r>
              <a:rPr lang="ko-KR" altLang="en-US" sz="1400" b="1" spc="-20" dirty="0">
                <a:solidFill>
                  <a:prstClr val="white">
                    <a:lumMod val="94999"/>
                  </a:prstClr>
                </a:solidFill>
                <a:latin typeface="나눔고딕"/>
                <a:ea typeface="나눔고딕"/>
              </a:rPr>
              <a:t>저희 </a:t>
            </a:r>
            <a:r>
              <a:rPr lang="ko-KR" altLang="en-US" sz="1400" b="1" spc="-20" dirty="0" err="1">
                <a:solidFill>
                  <a:prstClr val="white">
                    <a:lumMod val="94999"/>
                  </a:prstClr>
                </a:solidFill>
                <a:latin typeface="나눔고딕"/>
                <a:ea typeface="나눔고딕"/>
              </a:rPr>
              <a:t>앱은</a:t>
            </a:r>
            <a:r>
              <a:rPr lang="ko-KR" altLang="en-US" sz="1400" b="1" spc="-20" dirty="0">
                <a:solidFill>
                  <a:prstClr val="white">
                    <a:lumMod val="94999"/>
                  </a:prstClr>
                </a:solidFill>
                <a:latin typeface="나눔고딕"/>
                <a:ea typeface="나눔고딕"/>
              </a:rPr>
              <a:t> 기획 당시 벤치마킹을 했던 게임인 </a:t>
            </a:r>
            <a:r>
              <a:rPr lang="en-US" altLang="ko-KR" sz="1400" b="1" spc="-20" dirty="0">
                <a:solidFill>
                  <a:prstClr val="white">
                    <a:lumMod val="94999"/>
                  </a:prstClr>
                </a:solidFill>
                <a:latin typeface="나눔고딕"/>
                <a:ea typeface="나눔고딕"/>
              </a:rPr>
              <a:t>“Dark Echo”</a:t>
            </a:r>
            <a:r>
              <a:rPr lang="ko-KR" altLang="en-US" sz="1400" b="1" spc="-20" dirty="0">
                <a:solidFill>
                  <a:prstClr val="white">
                    <a:lumMod val="94999"/>
                  </a:prstClr>
                </a:solidFill>
                <a:latin typeface="나눔고딕"/>
                <a:ea typeface="나눔고딕"/>
              </a:rPr>
              <a:t>에서는 여러 방향으로 음파를 퍼뜨려  미로를 파악하는 방식으로 음파의 강약 조절을 통해 멀리 있는 미로의 구조와 적의 위치를 파악할 수 있습니다</a:t>
            </a:r>
            <a:r>
              <a:rPr lang="en-US" altLang="ko-KR" sz="1400" b="1" spc="-20" dirty="0">
                <a:solidFill>
                  <a:prstClr val="white">
                    <a:lumMod val="94999"/>
                  </a:prstClr>
                </a:solidFill>
                <a:latin typeface="나눔고딕"/>
                <a:ea typeface="나눔고딕"/>
              </a:rPr>
              <a:t>. </a:t>
            </a:r>
          </a:p>
          <a:p>
            <a:pPr>
              <a:lnSpc>
                <a:spcPct val="150000"/>
              </a:lnSpc>
            </a:pPr>
            <a:r>
              <a:rPr lang="ko-KR" altLang="en-US" sz="1400" b="1" spc="-20" dirty="0">
                <a:solidFill>
                  <a:prstClr val="white">
                    <a:lumMod val="94999"/>
                  </a:prstClr>
                </a:solidFill>
                <a:latin typeface="나눔고딕"/>
                <a:ea typeface="나눔고딕"/>
              </a:rPr>
              <a:t>하지만 </a:t>
            </a:r>
            <a:r>
              <a:rPr lang="en-US" altLang="ko-KR" sz="1400" b="1" spc="-20" dirty="0">
                <a:solidFill>
                  <a:prstClr val="white">
                    <a:lumMod val="94999"/>
                  </a:prstClr>
                </a:solidFill>
                <a:latin typeface="나눔고딕"/>
                <a:ea typeface="나눔고딕"/>
              </a:rPr>
              <a:t>“</a:t>
            </a:r>
            <a:r>
              <a:rPr lang="en-US" altLang="ko-KR" sz="1400" b="1" spc="-20" dirty="0">
                <a:solidFill>
                  <a:prstClr val="white">
                    <a:lumMod val="94999"/>
                  </a:prstClr>
                </a:solidFill>
                <a:latin typeface="나눔고딕"/>
                <a:ea typeface="나눔고딕"/>
              </a:rPr>
              <a:t>D</a:t>
            </a:r>
            <a:r>
              <a:rPr lang="en-US" altLang="ko-KR" sz="1400" b="1" spc="-20" dirty="0">
                <a:solidFill>
                  <a:prstClr val="white">
                    <a:lumMod val="94999"/>
                  </a:prstClr>
                </a:solidFill>
                <a:latin typeface="나눔고딕"/>
                <a:ea typeface="나눔고딕"/>
              </a:rPr>
              <a:t>ot light”</a:t>
            </a:r>
            <a:r>
              <a:rPr lang="ko-KR" altLang="en-US" sz="1400" b="1" spc="-20" dirty="0">
                <a:solidFill>
                  <a:prstClr val="white">
                    <a:lumMod val="94999"/>
                  </a:prstClr>
                </a:solidFill>
                <a:latin typeface="나눔고딕"/>
                <a:ea typeface="나눔고딕"/>
              </a:rPr>
              <a:t>게임</a:t>
            </a:r>
            <a:r>
              <a:rPr lang="en-US" altLang="ko-KR" sz="1400" b="1" spc="-20" dirty="0">
                <a:solidFill>
                  <a:prstClr val="white">
                    <a:lumMod val="94999"/>
                  </a:prstClr>
                </a:solidFill>
                <a:latin typeface="나눔고딕"/>
                <a:ea typeface="나눔고딕"/>
              </a:rPr>
              <a:t> </a:t>
            </a:r>
            <a:r>
              <a:rPr lang="ko-KR" altLang="en-US" sz="1400" b="1" spc="-20" dirty="0">
                <a:solidFill>
                  <a:prstClr val="white">
                    <a:lumMod val="94999"/>
                  </a:prstClr>
                </a:solidFill>
                <a:latin typeface="나눔고딕"/>
                <a:ea typeface="나눔고딕"/>
              </a:rPr>
              <a:t>에서는 </a:t>
            </a:r>
            <a:r>
              <a:rPr lang="en-US" altLang="ko-KR" sz="1400" b="1" spc="-20" dirty="0">
                <a:solidFill>
                  <a:prstClr val="white">
                    <a:lumMod val="94999"/>
                  </a:prstClr>
                </a:solidFill>
                <a:latin typeface="나눔고딕"/>
                <a:ea typeface="나눔고딕"/>
              </a:rPr>
              <a:t>“Laser (</a:t>
            </a:r>
            <a:r>
              <a:rPr lang="ko-KR" altLang="en-US" sz="1400" b="1" spc="-20" dirty="0">
                <a:solidFill>
                  <a:prstClr val="white">
                    <a:lumMod val="94999"/>
                  </a:prstClr>
                </a:solidFill>
                <a:latin typeface="나눔고딕"/>
                <a:ea typeface="나눔고딕"/>
              </a:rPr>
              <a:t>레이저</a:t>
            </a:r>
            <a:r>
              <a:rPr lang="en-US" altLang="ko-KR" sz="1400" b="1" spc="-20" dirty="0">
                <a:solidFill>
                  <a:prstClr val="white">
                    <a:lumMod val="94999"/>
                  </a:prstClr>
                </a:solidFill>
                <a:latin typeface="나눔고딕"/>
                <a:ea typeface="나눔고딕"/>
              </a:rPr>
              <a:t>)”</a:t>
            </a:r>
            <a:r>
              <a:rPr lang="ko-KR" altLang="en-US" sz="1400" b="1" spc="-20" dirty="0">
                <a:solidFill>
                  <a:prstClr val="white">
                    <a:lumMod val="94999"/>
                  </a:prstClr>
                </a:solidFill>
                <a:latin typeface="나눔고딕"/>
                <a:ea typeface="나눔고딕"/>
              </a:rPr>
              <a:t>를 이용해 미로를 훑어가면서 찾아가는 방식으로</a:t>
            </a:r>
            <a:r>
              <a:rPr lang="en-US" altLang="ko-KR" sz="1400" b="1" spc="-20" dirty="0">
                <a:solidFill>
                  <a:prstClr val="white">
                    <a:lumMod val="94999"/>
                  </a:prstClr>
                </a:solidFill>
                <a:latin typeface="나눔고딕"/>
                <a:ea typeface="나눔고딕"/>
              </a:rPr>
              <a:t> </a:t>
            </a:r>
            <a:r>
              <a:rPr lang="ko-KR" altLang="en-US" sz="1400" b="1" spc="-20" dirty="0">
                <a:solidFill>
                  <a:prstClr val="white">
                    <a:lumMod val="94999"/>
                  </a:prstClr>
                </a:solidFill>
                <a:latin typeface="나눔고딕"/>
                <a:ea typeface="나눔고딕"/>
              </a:rPr>
              <a:t> 레이저의 특징인 </a:t>
            </a:r>
            <a:r>
              <a:rPr lang="ko-KR" altLang="en-US" sz="1400" b="1" spc="-20" dirty="0" err="1">
                <a:solidFill>
                  <a:prstClr val="white">
                    <a:lumMod val="94999"/>
                  </a:prstClr>
                </a:solidFill>
                <a:latin typeface="나눔고딕"/>
                <a:ea typeface="나눔고딕"/>
              </a:rPr>
              <a:t>직진성을</a:t>
            </a:r>
            <a:r>
              <a:rPr lang="ko-KR" altLang="en-US" sz="1400" b="1" spc="-20" dirty="0">
                <a:solidFill>
                  <a:prstClr val="white">
                    <a:lumMod val="94999"/>
                  </a:prstClr>
                </a:solidFill>
                <a:latin typeface="나눔고딕"/>
                <a:ea typeface="나눔고딕"/>
              </a:rPr>
              <a:t> 이용해 주변 지형에 </a:t>
            </a:r>
            <a:r>
              <a:rPr lang="en-US" altLang="ko-KR" sz="1400" b="1" spc="-20" dirty="0">
                <a:solidFill>
                  <a:prstClr val="white">
                    <a:lumMod val="94999"/>
                  </a:prstClr>
                </a:solidFill>
                <a:latin typeface="나눔고딕"/>
                <a:ea typeface="나눔고딕"/>
              </a:rPr>
              <a:t> </a:t>
            </a:r>
            <a:r>
              <a:rPr lang="ko-KR" altLang="en-US" sz="1400" b="1" spc="-20" dirty="0">
                <a:solidFill>
                  <a:prstClr val="white">
                    <a:lumMod val="94999"/>
                  </a:prstClr>
                </a:solidFill>
                <a:latin typeface="나눔고딕"/>
                <a:ea typeface="나눔고딕"/>
              </a:rPr>
              <a:t>레이저를</a:t>
            </a:r>
            <a:r>
              <a:rPr lang="en-US" altLang="ko-KR" sz="1400" b="1" spc="-20" dirty="0">
                <a:solidFill>
                  <a:prstClr val="white">
                    <a:lumMod val="94999"/>
                  </a:prstClr>
                </a:solidFill>
                <a:latin typeface="나눔고딕"/>
                <a:ea typeface="나눔고딕"/>
              </a:rPr>
              <a:t> </a:t>
            </a:r>
            <a:r>
              <a:rPr lang="ko-KR" altLang="en-US" sz="1400" b="1" spc="-20" dirty="0">
                <a:solidFill>
                  <a:prstClr val="white">
                    <a:lumMod val="94999"/>
                  </a:prstClr>
                </a:solidFill>
                <a:latin typeface="나눔고딕"/>
                <a:ea typeface="나눔고딕"/>
              </a:rPr>
              <a:t>발사하면서 주변에 보이지 않는 벽이나 장애물 구조 또는 플레이어 인식 범위 밖에 있는 </a:t>
            </a:r>
            <a:r>
              <a:rPr lang="en-US" altLang="ko-KR" sz="1400" b="1" spc="-20" dirty="0">
                <a:solidFill>
                  <a:prstClr val="white">
                    <a:lumMod val="94999"/>
                  </a:prstClr>
                </a:solidFill>
                <a:latin typeface="나눔고딕"/>
                <a:ea typeface="나눔고딕"/>
              </a:rPr>
              <a:t>Enemy(</a:t>
            </a:r>
            <a:r>
              <a:rPr lang="ko-KR" altLang="en-US" sz="1400" b="1" spc="-20" dirty="0">
                <a:solidFill>
                  <a:prstClr val="white">
                    <a:lumMod val="94999"/>
                  </a:prstClr>
                </a:solidFill>
                <a:latin typeface="나눔고딕"/>
                <a:ea typeface="나눔고딕"/>
              </a:rPr>
              <a:t>적</a:t>
            </a:r>
            <a:r>
              <a:rPr lang="en-US" altLang="ko-KR" sz="1400" b="1" spc="-20" dirty="0">
                <a:solidFill>
                  <a:prstClr val="white">
                    <a:lumMod val="94999"/>
                  </a:prstClr>
                </a:solidFill>
                <a:latin typeface="나눔고딕"/>
                <a:ea typeface="나눔고딕"/>
              </a:rPr>
              <a:t>) </a:t>
            </a:r>
            <a:r>
              <a:rPr lang="ko-KR" altLang="en-US" sz="1400" b="1" spc="-20" dirty="0">
                <a:solidFill>
                  <a:prstClr val="white">
                    <a:lumMod val="94999"/>
                  </a:prstClr>
                </a:solidFill>
                <a:latin typeface="나눔고딕"/>
                <a:ea typeface="나눔고딕"/>
              </a:rPr>
              <a:t>의 위치를 파악 할 수 있는 특징이 있으며 </a:t>
            </a:r>
            <a:r>
              <a:rPr lang="en-US" altLang="ko-KR" sz="1400" b="1" spc="-20" dirty="0">
                <a:solidFill>
                  <a:prstClr val="white">
                    <a:lumMod val="94999"/>
                  </a:prstClr>
                </a:solidFill>
                <a:latin typeface="나눔고딕"/>
                <a:ea typeface="나눔고딕"/>
              </a:rPr>
              <a:t>‘</a:t>
            </a:r>
            <a:r>
              <a:rPr lang="ko-KR" altLang="en-US" sz="1400" b="1" spc="-20" dirty="0">
                <a:solidFill>
                  <a:prstClr val="white">
                    <a:lumMod val="94999"/>
                  </a:prstClr>
                </a:solidFill>
                <a:latin typeface="나눔고딕"/>
                <a:ea typeface="나눔고딕"/>
              </a:rPr>
              <a:t>거울</a:t>
            </a:r>
            <a:r>
              <a:rPr lang="en-US" altLang="ko-KR" sz="1400" b="1" spc="-20" dirty="0">
                <a:solidFill>
                  <a:prstClr val="white">
                    <a:lumMod val="94999"/>
                  </a:prstClr>
                </a:solidFill>
                <a:latin typeface="나눔고딕"/>
                <a:ea typeface="나눔고딕"/>
              </a:rPr>
              <a:t>’</a:t>
            </a:r>
            <a:r>
              <a:rPr lang="ko-KR" altLang="en-US" sz="1400" b="1" spc="-20" dirty="0">
                <a:solidFill>
                  <a:prstClr val="white">
                    <a:lumMod val="94999"/>
                  </a:prstClr>
                </a:solidFill>
                <a:latin typeface="나눔고딕"/>
                <a:ea typeface="나눔고딕"/>
              </a:rPr>
              <a:t>아이템이란 요소를 추가해 아이템을 획득 시 벽면이나 장애물에 레이저를 부딪치게 되면 반사가 되어 벽 뒤에 있는 미로의 구조나 숨어 있는 적들을 파악 할 수 있는 점이 있습니다</a:t>
            </a:r>
            <a:r>
              <a:rPr lang="en-US" altLang="ko-KR" sz="1400" b="1" spc="-20" dirty="0">
                <a:solidFill>
                  <a:prstClr val="white">
                    <a:lumMod val="94999"/>
                  </a:prstClr>
                </a:solidFill>
                <a:latin typeface="나눔고딕"/>
                <a:ea typeface="나눔고딕"/>
              </a:rPr>
              <a:t>.</a:t>
            </a:r>
          </a:p>
          <a:p>
            <a:pPr>
              <a:lnSpc>
                <a:spcPct val="150000"/>
              </a:lnSpc>
            </a:pPr>
            <a:r>
              <a:rPr lang="en-US" altLang="ko-KR" sz="1400" b="1" spc="-20" dirty="0">
                <a:solidFill>
                  <a:prstClr val="white">
                    <a:lumMod val="94999"/>
                  </a:prstClr>
                </a:solidFill>
                <a:latin typeface="나눔고딕"/>
                <a:ea typeface="나눔고딕"/>
              </a:rPr>
              <a:t> </a:t>
            </a:r>
            <a:r>
              <a:rPr lang="ko-KR" altLang="en-US" sz="1400" b="1" spc="-20" dirty="0">
                <a:solidFill>
                  <a:prstClr val="white">
                    <a:lumMod val="94999"/>
                  </a:prstClr>
                </a:solidFill>
                <a:latin typeface="나눔고딕"/>
                <a:ea typeface="나눔고딕"/>
              </a:rPr>
              <a:t>또한</a:t>
            </a:r>
            <a:r>
              <a:rPr lang="en-US" altLang="ko-KR" sz="1400" b="1" spc="-20" dirty="0">
                <a:solidFill>
                  <a:prstClr val="white">
                    <a:lumMod val="94999"/>
                  </a:prstClr>
                </a:solidFill>
                <a:latin typeface="나눔고딕"/>
                <a:ea typeface="나눔고딕"/>
              </a:rPr>
              <a:t>“Dark Echo”</a:t>
            </a:r>
            <a:r>
              <a:rPr lang="ko-KR" altLang="en-US" sz="1400" b="1" spc="-20" dirty="0">
                <a:solidFill>
                  <a:prstClr val="white">
                    <a:lumMod val="94999"/>
                  </a:prstClr>
                </a:solidFill>
                <a:latin typeface="나눔고딕"/>
                <a:ea typeface="나눔고딕"/>
              </a:rPr>
              <a:t>게임 플레이 결과로 </a:t>
            </a:r>
            <a:r>
              <a:rPr lang="ko-KR" altLang="en-US" sz="1400" b="1" spc="-20" dirty="0" err="1">
                <a:solidFill>
                  <a:prstClr val="white">
                    <a:lumMod val="94999"/>
                  </a:prstClr>
                </a:solidFill>
                <a:latin typeface="나눔고딕"/>
                <a:ea typeface="나눔고딕"/>
              </a:rPr>
              <a:t>맵</a:t>
            </a:r>
            <a:r>
              <a:rPr lang="ko-KR" altLang="en-US" sz="1400" b="1" spc="-20" dirty="0">
                <a:solidFill>
                  <a:prstClr val="white">
                    <a:lumMod val="94999"/>
                  </a:prstClr>
                </a:solidFill>
                <a:latin typeface="나눔고딕"/>
                <a:ea typeface="나눔고딕"/>
              </a:rPr>
              <a:t> 난이도 분포가 고른 편이 아니었을 뿐더러 </a:t>
            </a:r>
            <a:r>
              <a:rPr lang="ko-KR" altLang="en-US" sz="1400" b="1" spc="-20" dirty="0" err="1">
                <a:solidFill>
                  <a:prstClr val="white">
                    <a:lumMod val="94999"/>
                  </a:prstClr>
                </a:solidFill>
                <a:latin typeface="나눔고딕"/>
                <a:ea typeface="나눔고딕"/>
              </a:rPr>
              <a:t>맵을</a:t>
            </a:r>
            <a:r>
              <a:rPr lang="ko-KR" altLang="en-US" sz="1400" b="1" spc="-20" dirty="0">
                <a:solidFill>
                  <a:prstClr val="white">
                    <a:lumMod val="94999"/>
                  </a:prstClr>
                </a:solidFill>
                <a:latin typeface="나눔고딕"/>
                <a:ea typeface="나눔고딕"/>
              </a:rPr>
              <a:t> 선택하고 플레이를 하는 방식이 없었기 때문에  몇몇 플레이어 들에게는 </a:t>
            </a:r>
            <a:r>
              <a:rPr lang="en-US" altLang="ko-KR" sz="1400" b="1" spc="-20" dirty="0">
                <a:solidFill>
                  <a:prstClr val="white">
                    <a:lumMod val="94999"/>
                  </a:prstClr>
                </a:solidFill>
                <a:latin typeface="나눔고딕"/>
                <a:ea typeface="나눔고딕"/>
              </a:rPr>
              <a:t>‘</a:t>
            </a:r>
            <a:r>
              <a:rPr lang="ko-KR" altLang="en-US" sz="1400" b="1" spc="-20" dirty="0">
                <a:solidFill>
                  <a:prstClr val="white">
                    <a:lumMod val="94999"/>
                  </a:prstClr>
                </a:solidFill>
                <a:latin typeface="나눔고딕"/>
                <a:ea typeface="나눔고딕"/>
              </a:rPr>
              <a:t>게임을 하기엔 힘들다</a:t>
            </a:r>
            <a:r>
              <a:rPr lang="en-US" altLang="ko-KR" sz="1400" b="1" spc="-20" dirty="0">
                <a:solidFill>
                  <a:prstClr val="white">
                    <a:lumMod val="94999"/>
                  </a:prstClr>
                </a:solidFill>
                <a:latin typeface="나눔고딕"/>
                <a:ea typeface="나눔고딕"/>
              </a:rPr>
              <a:t>’</a:t>
            </a:r>
            <a:r>
              <a:rPr lang="ko-KR" altLang="en-US" sz="1400" b="1" spc="-20" dirty="0">
                <a:solidFill>
                  <a:prstClr val="white">
                    <a:lumMod val="94999"/>
                  </a:prstClr>
                </a:solidFill>
                <a:latin typeface="나눔고딕"/>
                <a:ea typeface="나눔고딕"/>
              </a:rPr>
              <a:t>는 의견과  다른 플레이어들에게는 </a:t>
            </a:r>
            <a:r>
              <a:rPr lang="en-US" altLang="ko-KR" sz="1400" b="1" spc="-20" dirty="0">
                <a:solidFill>
                  <a:prstClr val="white">
                    <a:lumMod val="94999"/>
                  </a:prstClr>
                </a:solidFill>
                <a:latin typeface="나눔고딕"/>
                <a:ea typeface="나눔고딕"/>
              </a:rPr>
              <a:t>‘</a:t>
            </a:r>
            <a:r>
              <a:rPr lang="ko-KR" altLang="en-US" sz="1400" b="1" spc="-20" dirty="0">
                <a:solidFill>
                  <a:prstClr val="white">
                    <a:lumMod val="94999"/>
                  </a:prstClr>
                </a:solidFill>
                <a:latin typeface="나눔고딕"/>
                <a:ea typeface="나눔고딕"/>
              </a:rPr>
              <a:t>너무 쉬워서 재미가 없다</a:t>
            </a:r>
            <a:r>
              <a:rPr lang="en-US" altLang="ko-KR" sz="1400" b="1" spc="-20" dirty="0">
                <a:solidFill>
                  <a:prstClr val="white">
                    <a:lumMod val="94999"/>
                  </a:prstClr>
                </a:solidFill>
                <a:latin typeface="나눔고딕"/>
                <a:ea typeface="나눔고딕"/>
              </a:rPr>
              <a:t>.’</a:t>
            </a:r>
            <a:r>
              <a:rPr lang="ko-KR" altLang="en-US" sz="1400" b="1" spc="-20" dirty="0">
                <a:solidFill>
                  <a:prstClr val="white">
                    <a:lumMod val="94999"/>
                  </a:prstClr>
                </a:solidFill>
                <a:latin typeface="나눔고딕"/>
                <a:ea typeface="나눔고딕"/>
              </a:rPr>
              <a:t>는 의견도 있었습니다</a:t>
            </a:r>
            <a:r>
              <a:rPr lang="en-US" altLang="ko-KR" sz="1400" b="1" spc="-20" dirty="0">
                <a:solidFill>
                  <a:prstClr val="white">
                    <a:lumMod val="94999"/>
                  </a:prstClr>
                </a:solidFill>
                <a:latin typeface="나눔고딕"/>
                <a:ea typeface="나눔고딕"/>
              </a:rPr>
              <a:t>. </a:t>
            </a:r>
          </a:p>
          <a:p>
            <a:pPr>
              <a:lnSpc>
                <a:spcPct val="150000"/>
              </a:lnSpc>
            </a:pPr>
            <a:r>
              <a:rPr lang="ko-KR" altLang="en-US" sz="1400" b="1" spc="-20" dirty="0">
                <a:solidFill>
                  <a:prstClr val="white">
                    <a:lumMod val="94999"/>
                  </a:prstClr>
                </a:solidFill>
                <a:latin typeface="나눔고딕"/>
                <a:ea typeface="나눔고딕"/>
              </a:rPr>
              <a:t>이 의견들을 고려하여 </a:t>
            </a:r>
            <a:r>
              <a:rPr lang="en-US" altLang="ko-KR" sz="1400" b="1" spc="-20" dirty="0">
                <a:solidFill>
                  <a:prstClr val="white">
                    <a:lumMod val="94999"/>
                  </a:prstClr>
                </a:solidFill>
                <a:latin typeface="나눔고딕"/>
                <a:ea typeface="나눔고딕"/>
              </a:rPr>
              <a:t>“Dot light” </a:t>
            </a:r>
            <a:r>
              <a:rPr lang="ko-KR" altLang="en-US" sz="1400" b="1" spc="-20" dirty="0">
                <a:solidFill>
                  <a:prstClr val="white">
                    <a:lumMod val="94999"/>
                  </a:prstClr>
                </a:solidFill>
                <a:latin typeface="나눔고딕"/>
                <a:ea typeface="나눔고딕"/>
              </a:rPr>
              <a:t>게임 에서는 처음 게임을 접하는 초보자들을 위한 쉬운 스테이지 부터 능숙한 플레이어들이 즐길 수 있는 어려운 스테이지까지 난이도 분포를 나누어 플레이어가 직접 난이도에 따라 </a:t>
            </a:r>
            <a:r>
              <a:rPr lang="ko-KR" altLang="en-US" sz="1400" b="1" spc="-20" dirty="0" err="1">
                <a:solidFill>
                  <a:prstClr val="white">
                    <a:lumMod val="94999"/>
                  </a:prstClr>
                </a:solidFill>
                <a:latin typeface="나눔고딕"/>
                <a:ea typeface="나눔고딕"/>
              </a:rPr>
              <a:t>맵을</a:t>
            </a:r>
            <a:r>
              <a:rPr lang="ko-KR" altLang="en-US" sz="1400" b="1" spc="-20" dirty="0">
                <a:solidFill>
                  <a:prstClr val="white">
                    <a:lumMod val="94999"/>
                  </a:prstClr>
                </a:solidFill>
                <a:latin typeface="나눔고딕"/>
                <a:ea typeface="나눔고딕"/>
              </a:rPr>
              <a:t> 선택할 수 있도록 하여 </a:t>
            </a:r>
            <a:r>
              <a:rPr lang="ko-KR" altLang="en-US" sz="1400" b="1" spc="-20" dirty="0" err="1">
                <a:solidFill>
                  <a:prstClr val="white">
                    <a:lumMod val="94999"/>
                  </a:prstClr>
                </a:solidFill>
                <a:latin typeface="나눔고딕"/>
                <a:ea typeface="나눔고딕"/>
              </a:rPr>
              <a:t>맵의</a:t>
            </a:r>
            <a:r>
              <a:rPr lang="ko-KR" altLang="en-US" sz="1400" b="1" spc="-20" dirty="0">
                <a:solidFill>
                  <a:prstClr val="white">
                    <a:lumMod val="94999"/>
                  </a:prstClr>
                </a:solidFill>
                <a:latin typeface="나눔고딕"/>
                <a:ea typeface="나눔고딕"/>
              </a:rPr>
              <a:t> 난이도 분포를 조정할 수 있다는 점이 있습니다</a:t>
            </a:r>
            <a:r>
              <a:rPr lang="en-US" altLang="ko-KR" sz="1400" b="1" spc="-20" dirty="0">
                <a:solidFill>
                  <a:prstClr val="white">
                    <a:lumMod val="94999"/>
                  </a:prstClr>
                </a:solidFill>
                <a:latin typeface="나눔고딕"/>
                <a:ea typeface="나눔고딕"/>
              </a:rPr>
              <a:t>.</a:t>
            </a:r>
          </a:p>
        </p:txBody>
      </p:sp>
      <p:sp>
        <p:nvSpPr>
          <p:cNvPr id="3" name="Shape"/>
          <p:cNvSpPr/>
          <p:nvPr/>
        </p:nvSpPr>
        <p:spPr>
          <a:xfrm>
            <a:off x="1358265" y="248921"/>
            <a:ext cx="7258050" cy="400685"/>
          </a:xfrm>
          <a:prstGeom prst="rect">
            <a:avLst/>
          </a:prstGeom>
          <a:noFill/>
          <a:ln>
            <a:noFill/>
          </a:ln>
        </p:spPr>
        <p:txBody>
          <a:bodyPr anchor="t">
            <a:spAutoFit/>
          </a:bodyPr>
          <a:lstStyle/>
          <a:p>
            <a:pPr>
              <a:lnSpc>
                <a:spcPts val="2300"/>
              </a:lnSpc>
            </a:pPr>
            <a:r>
              <a:rPr lang="ko-KR" altLang="en-US" sz="2800" b="1" spc="-20" dirty="0">
                <a:solidFill>
                  <a:prstClr val="white">
                    <a:lumMod val="94999"/>
                  </a:prstClr>
                </a:solidFill>
                <a:latin typeface="나눔고딕"/>
                <a:ea typeface="나눔고딕"/>
              </a:rPr>
              <a:t>기획</a:t>
            </a:r>
            <a:r>
              <a:rPr lang="en-US" sz="2800" b="1" spc="-20" dirty="0">
                <a:solidFill>
                  <a:prstClr val="white">
                    <a:lumMod val="94999"/>
                  </a:prstClr>
                </a:solidFill>
                <a:latin typeface="나눔고딕"/>
                <a:ea typeface="나눔고딕"/>
              </a:rPr>
              <a:t> </a:t>
            </a:r>
            <a:r>
              <a:rPr lang="ko-KR" altLang="en-US" sz="2800" b="1" spc="-20" dirty="0">
                <a:solidFill>
                  <a:prstClr val="white">
                    <a:lumMod val="94999"/>
                  </a:prstClr>
                </a:solidFill>
                <a:latin typeface="나눔고딕"/>
                <a:ea typeface="나눔고딕"/>
              </a:rPr>
              <a:t>의도 및 특징</a:t>
            </a:r>
          </a:p>
        </p:txBody>
      </p:sp>
    </p:spTree>
    <p:extLst>
      <p:ext uri="{BB962C8B-B14F-4D97-AF65-F5344CB8AC3E}">
        <p14:creationId xmlns:p14="http://schemas.microsoft.com/office/powerpoint/2010/main" val="2101925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p:cNvSpPr/>
          <p:nvPr/>
        </p:nvSpPr>
        <p:spPr>
          <a:xfrm>
            <a:off x="1358265" y="248920"/>
            <a:ext cx="7258050" cy="387286"/>
          </a:xfrm>
          <a:prstGeom prst="rect">
            <a:avLst/>
          </a:prstGeom>
          <a:noFill/>
          <a:ln>
            <a:noFill/>
          </a:ln>
        </p:spPr>
        <p:txBody>
          <a:bodyPr anchor="t">
            <a:spAutoFit/>
          </a:bodyPr>
          <a:lstStyle/>
          <a:p>
            <a:pPr>
              <a:lnSpc>
                <a:spcPts val="2300"/>
              </a:lnSpc>
            </a:pPr>
            <a:r>
              <a:rPr lang="ko-KR" altLang="en-US" sz="2800" b="1" spc="-20" dirty="0">
                <a:solidFill>
                  <a:schemeClr val="tx1">
                    <a:lumMod val="94999"/>
                  </a:schemeClr>
                </a:solidFill>
                <a:latin typeface="나눔고딕"/>
                <a:ea typeface="나눔고딕"/>
              </a:rPr>
              <a:t>게임 세부 내용 소개</a:t>
            </a:r>
          </a:p>
        </p:txBody>
      </p:sp>
      <p:sp>
        <p:nvSpPr>
          <p:cNvPr id="3" name="직사각형 2"/>
          <p:cNvSpPr/>
          <p:nvPr/>
        </p:nvSpPr>
        <p:spPr>
          <a:xfrm>
            <a:off x="1358266" y="930046"/>
            <a:ext cx="9409937" cy="5262979"/>
          </a:xfrm>
          <a:prstGeom prst="rect">
            <a:avLst/>
          </a:prstGeom>
        </p:spPr>
        <p:txBody>
          <a:bodyPr wrap="square">
            <a:spAutoFit/>
          </a:bodyPr>
          <a:lstStyle/>
          <a:p>
            <a:pPr marL="342900" indent="-342900">
              <a:lnSpc>
                <a:spcPct val="150000"/>
              </a:lnSpc>
              <a:buAutoNum type="arabicPeriod"/>
            </a:pPr>
            <a:r>
              <a:rPr lang="ko-KR" altLang="en-US" sz="1600" b="1" spc="-20" dirty="0">
                <a:solidFill>
                  <a:schemeClr val="tx1">
                    <a:lumMod val="94999"/>
                  </a:schemeClr>
                </a:solidFill>
                <a:latin typeface="나눔고딕"/>
                <a:ea typeface="나눔고딕"/>
              </a:rPr>
              <a:t>게임 진행 방식 </a:t>
            </a:r>
            <a:r>
              <a:rPr lang="en-US" altLang="ko-KR" sz="1600" b="1" spc="-20" dirty="0">
                <a:solidFill>
                  <a:schemeClr val="tx1">
                    <a:lumMod val="94999"/>
                  </a:schemeClr>
                </a:solidFill>
                <a:latin typeface="나눔고딕"/>
                <a:ea typeface="나눔고딕"/>
              </a:rPr>
              <a:t>:</a:t>
            </a:r>
          </a:p>
          <a:p>
            <a:pPr>
              <a:lnSpc>
                <a:spcPct val="150000"/>
              </a:lnSpc>
            </a:pPr>
            <a:r>
              <a:rPr lang="ko-KR" altLang="en-US" sz="1600" b="1" spc="-20" dirty="0">
                <a:solidFill>
                  <a:schemeClr val="tx1">
                    <a:lumMod val="94999"/>
                  </a:schemeClr>
                </a:solidFill>
                <a:latin typeface="나눔고딕"/>
                <a:ea typeface="나눔고딕"/>
              </a:rPr>
              <a:t>⊙ 게임은 각 스테이지 마다 지정된 시작 지점부터 시작됩니다</a:t>
            </a:r>
            <a:r>
              <a:rPr lang="en-US" altLang="ko-KR" sz="1600" b="1" spc="-20" dirty="0">
                <a:solidFill>
                  <a:schemeClr val="tx1">
                    <a:lumMod val="94999"/>
                  </a:schemeClr>
                </a:solidFill>
                <a:latin typeface="나눔고딕"/>
                <a:ea typeface="나눔고딕"/>
              </a:rPr>
              <a:t>.</a:t>
            </a:r>
          </a:p>
          <a:p>
            <a:pPr>
              <a:lnSpc>
                <a:spcPct val="150000"/>
              </a:lnSpc>
            </a:pPr>
            <a:r>
              <a:rPr lang="ko-KR" altLang="en-US" sz="1600" b="1" spc="-20" dirty="0">
                <a:solidFill>
                  <a:schemeClr val="tx1">
                    <a:lumMod val="94999"/>
                  </a:schemeClr>
                </a:solidFill>
                <a:latin typeface="나눔고딕"/>
                <a:ea typeface="나눔고딕"/>
              </a:rPr>
              <a:t>⊙ </a:t>
            </a:r>
            <a:r>
              <a:rPr lang="ko-KR" altLang="en-US" sz="1600" b="1" spc="-20" dirty="0">
                <a:solidFill>
                  <a:schemeClr val="tx1">
                    <a:lumMod val="94999"/>
                  </a:schemeClr>
                </a:solidFill>
                <a:latin typeface="나눔고딕"/>
                <a:ea typeface="나눔고딕"/>
              </a:rPr>
              <a:t>플레이어는 시작 지점부터 탈출 지점</a:t>
            </a:r>
            <a:r>
              <a:rPr lang="en-US" altLang="ko-KR" sz="1600" b="1" spc="-20" dirty="0">
                <a:solidFill>
                  <a:schemeClr val="tx1">
                    <a:lumMod val="94999"/>
                  </a:schemeClr>
                </a:solidFill>
                <a:latin typeface="나눔고딕"/>
                <a:ea typeface="나눔고딕"/>
              </a:rPr>
              <a:t>(</a:t>
            </a:r>
            <a:r>
              <a:rPr lang="ko-KR" altLang="en-US" sz="1600" b="1" spc="-20" dirty="0">
                <a:solidFill>
                  <a:schemeClr val="tx1">
                    <a:lumMod val="94999"/>
                  </a:schemeClr>
                </a:solidFill>
                <a:latin typeface="나눔고딕"/>
                <a:ea typeface="나눔고딕"/>
              </a:rPr>
              <a:t>흰색 반지 모양</a:t>
            </a:r>
            <a:r>
              <a:rPr lang="en-US" altLang="ko-KR" sz="1600" b="1" spc="-20" dirty="0">
                <a:solidFill>
                  <a:schemeClr val="tx1">
                    <a:lumMod val="94999"/>
                  </a:schemeClr>
                </a:solidFill>
                <a:latin typeface="나눔고딕"/>
                <a:ea typeface="나눔고딕"/>
              </a:rPr>
              <a:t>) </a:t>
            </a:r>
            <a:r>
              <a:rPr lang="ko-KR" altLang="en-US" sz="1600" b="1" spc="-20" dirty="0">
                <a:solidFill>
                  <a:schemeClr val="tx1">
                    <a:lumMod val="94999"/>
                  </a:schemeClr>
                </a:solidFill>
                <a:latin typeface="나눔고딕"/>
                <a:ea typeface="나눔고딕"/>
              </a:rPr>
              <a:t>까지 도달해야 합니다</a:t>
            </a:r>
            <a:r>
              <a:rPr lang="en-US" altLang="ko-KR" sz="1600" b="1" spc="-20" dirty="0">
                <a:solidFill>
                  <a:schemeClr val="tx1">
                    <a:lumMod val="94999"/>
                  </a:schemeClr>
                </a:solidFill>
                <a:latin typeface="나눔고딕"/>
                <a:ea typeface="나눔고딕"/>
              </a:rPr>
              <a:t>.</a:t>
            </a:r>
          </a:p>
          <a:p>
            <a:pPr>
              <a:lnSpc>
                <a:spcPct val="150000"/>
              </a:lnSpc>
            </a:pPr>
            <a:r>
              <a:rPr lang="ko-KR" altLang="en-US" sz="1600" b="1" spc="-20" dirty="0">
                <a:solidFill>
                  <a:schemeClr val="tx1">
                    <a:lumMod val="94999"/>
                  </a:schemeClr>
                </a:solidFill>
                <a:latin typeface="나눔고딕"/>
                <a:ea typeface="나눔고딕"/>
              </a:rPr>
              <a:t>⊙ </a:t>
            </a:r>
            <a:r>
              <a:rPr lang="ko-KR" altLang="en-US" sz="1600" b="1" spc="-20" dirty="0">
                <a:solidFill>
                  <a:schemeClr val="tx1">
                    <a:lumMod val="94999"/>
                  </a:schemeClr>
                </a:solidFill>
                <a:latin typeface="나눔고딕"/>
                <a:ea typeface="나눔고딕"/>
              </a:rPr>
              <a:t>플레이어는 레이저를 이용해 각 스테이지 마다 레이저가 닿는 </a:t>
            </a:r>
            <a:r>
              <a:rPr lang="ko-KR" altLang="en-US" sz="1600" b="1" spc="-20" dirty="0" err="1">
                <a:solidFill>
                  <a:schemeClr val="tx1">
                    <a:lumMod val="94999"/>
                  </a:schemeClr>
                </a:solidFill>
                <a:latin typeface="나눔고딕"/>
                <a:ea typeface="나눔고딕"/>
              </a:rPr>
              <a:t>맵의</a:t>
            </a:r>
            <a:r>
              <a:rPr lang="ko-KR" altLang="en-US" sz="1600" b="1" spc="-20" dirty="0">
                <a:solidFill>
                  <a:schemeClr val="tx1">
                    <a:lumMod val="94999"/>
                  </a:schemeClr>
                </a:solidFill>
                <a:latin typeface="나눔고딕"/>
                <a:ea typeface="나눔고딕"/>
              </a:rPr>
              <a:t> 구조</a:t>
            </a:r>
            <a:r>
              <a:rPr lang="en-US" altLang="ko-KR" sz="1600" b="1" spc="-20" dirty="0">
                <a:solidFill>
                  <a:schemeClr val="tx1">
                    <a:lumMod val="94999"/>
                  </a:schemeClr>
                </a:solidFill>
                <a:latin typeface="나눔고딕"/>
                <a:ea typeface="나눔고딕"/>
              </a:rPr>
              <a:t>(</a:t>
            </a:r>
            <a:r>
              <a:rPr lang="ko-KR" altLang="en-US" sz="1600" b="1" spc="-20" dirty="0">
                <a:solidFill>
                  <a:schemeClr val="tx1">
                    <a:lumMod val="94999"/>
                  </a:schemeClr>
                </a:solidFill>
                <a:latin typeface="나눔고딕"/>
                <a:ea typeface="나눔고딕"/>
              </a:rPr>
              <a:t>벽</a:t>
            </a:r>
            <a:r>
              <a:rPr lang="en-US" altLang="ko-KR" sz="1600" b="1" spc="-20" dirty="0">
                <a:solidFill>
                  <a:schemeClr val="tx1">
                    <a:lumMod val="94999"/>
                  </a:schemeClr>
                </a:solidFill>
                <a:latin typeface="나눔고딕"/>
                <a:ea typeface="나눔고딕"/>
              </a:rPr>
              <a:t>,</a:t>
            </a:r>
            <a:r>
              <a:rPr lang="ko-KR" altLang="en-US" sz="1600" b="1" spc="-20" dirty="0">
                <a:solidFill>
                  <a:schemeClr val="tx1">
                    <a:lumMod val="94999"/>
                  </a:schemeClr>
                </a:solidFill>
                <a:latin typeface="나눔고딕"/>
                <a:ea typeface="나눔고딕"/>
              </a:rPr>
              <a:t>장애물</a:t>
            </a:r>
            <a:r>
              <a:rPr lang="en-US" altLang="ko-KR" sz="1600" b="1" spc="-20" dirty="0">
                <a:solidFill>
                  <a:schemeClr val="tx1">
                    <a:lumMod val="94999"/>
                  </a:schemeClr>
                </a:solidFill>
                <a:latin typeface="나눔고딕"/>
                <a:ea typeface="나눔고딕"/>
              </a:rPr>
              <a:t>,</a:t>
            </a:r>
            <a:r>
              <a:rPr lang="ko-KR" altLang="en-US" sz="1600" b="1" spc="-20" dirty="0">
                <a:solidFill>
                  <a:schemeClr val="tx1">
                    <a:lumMod val="94999"/>
                  </a:schemeClr>
                </a:solidFill>
                <a:latin typeface="나눔고딕"/>
                <a:ea typeface="나눔고딕"/>
              </a:rPr>
              <a:t>적</a:t>
            </a:r>
            <a:r>
              <a:rPr lang="en-US" altLang="ko-KR" sz="1600" b="1" spc="-20" dirty="0">
                <a:solidFill>
                  <a:schemeClr val="tx1">
                    <a:lumMod val="94999"/>
                  </a:schemeClr>
                </a:solidFill>
                <a:latin typeface="나눔고딕"/>
                <a:ea typeface="나눔고딕"/>
              </a:rPr>
              <a:t>)</a:t>
            </a:r>
            <a:r>
              <a:rPr lang="ko-KR" altLang="en-US" sz="1600" b="1" spc="-20" dirty="0">
                <a:solidFill>
                  <a:schemeClr val="tx1">
                    <a:lumMod val="94999"/>
                  </a:schemeClr>
                </a:solidFill>
                <a:latin typeface="나눔고딕"/>
                <a:ea typeface="나눔고딕"/>
              </a:rPr>
              <a:t>를</a:t>
            </a:r>
            <a:r>
              <a:rPr lang="en-US" altLang="ko-KR" sz="1600" b="1" spc="-20" dirty="0">
                <a:solidFill>
                  <a:schemeClr val="tx1">
                    <a:lumMod val="94999"/>
                  </a:schemeClr>
                </a:solidFill>
                <a:latin typeface="나눔고딕"/>
                <a:ea typeface="나눔고딕"/>
              </a:rPr>
              <a:t> </a:t>
            </a:r>
            <a:r>
              <a:rPr lang="ko-KR" altLang="en-US" sz="1600" b="1" spc="-20" dirty="0">
                <a:solidFill>
                  <a:schemeClr val="tx1">
                    <a:lumMod val="94999"/>
                  </a:schemeClr>
                </a:solidFill>
                <a:latin typeface="나눔고딕"/>
                <a:ea typeface="나눔고딕"/>
              </a:rPr>
              <a:t>파악하며 진행해야 합니다</a:t>
            </a:r>
            <a:r>
              <a:rPr lang="en-US" altLang="ko-KR" sz="1600" b="1" spc="-20" dirty="0">
                <a:solidFill>
                  <a:schemeClr val="tx1">
                    <a:lumMod val="94999"/>
                  </a:schemeClr>
                </a:solidFill>
                <a:latin typeface="나눔고딕"/>
                <a:ea typeface="나눔고딕"/>
              </a:rPr>
              <a:t>.</a:t>
            </a:r>
          </a:p>
          <a:p>
            <a:pPr>
              <a:lnSpc>
                <a:spcPct val="150000"/>
              </a:lnSpc>
            </a:pPr>
            <a:r>
              <a:rPr lang="ko-KR" altLang="en-US" sz="1600" b="1" spc="-20" dirty="0">
                <a:solidFill>
                  <a:schemeClr val="tx1">
                    <a:lumMod val="94999"/>
                  </a:schemeClr>
                </a:solidFill>
                <a:latin typeface="나눔고딕"/>
                <a:ea typeface="나눔고딕"/>
              </a:rPr>
              <a:t>⊙ 스테이지는 탈출 지점까지 바로 도달해서 </a:t>
            </a:r>
            <a:r>
              <a:rPr lang="ko-KR" altLang="en-US" sz="1600" b="1" spc="-20" dirty="0" err="1">
                <a:solidFill>
                  <a:schemeClr val="tx1">
                    <a:lumMod val="94999"/>
                  </a:schemeClr>
                </a:solidFill>
                <a:latin typeface="나눔고딕"/>
                <a:ea typeface="나눔고딕"/>
              </a:rPr>
              <a:t>클리어</a:t>
            </a:r>
            <a:r>
              <a:rPr lang="ko-KR" altLang="en-US" sz="1600" b="1" spc="-20" dirty="0">
                <a:solidFill>
                  <a:schemeClr val="tx1">
                    <a:lumMod val="94999"/>
                  </a:schemeClr>
                </a:solidFill>
                <a:latin typeface="나눔고딕"/>
                <a:ea typeface="나눔고딕"/>
              </a:rPr>
              <a:t> 할 수 있지만 숨겨진 </a:t>
            </a:r>
            <a:r>
              <a:rPr lang="en-US" altLang="ko-KR" sz="1600" b="1" spc="-20" dirty="0">
                <a:solidFill>
                  <a:schemeClr val="tx1">
                    <a:lumMod val="94999"/>
                  </a:schemeClr>
                </a:solidFill>
                <a:latin typeface="나눔고딕"/>
                <a:ea typeface="나눔고딕"/>
              </a:rPr>
              <a:t>3</a:t>
            </a:r>
            <a:r>
              <a:rPr lang="ko-KR" altLang="en-US" sz="1600" b="1" spc="-20" dirty="0">
                <a:solidFill>
                  <a:schemeClr val="tx1">
                    <a:lumMod val="94999"/>
                  </a:schemeClr>
                </a:solidFill>
                <a:latin typeface="나눔고딕"/>
                <a:ea typeface="나눔고딕"/>
              </a:rPr>
              <a:t>개의 별을 획득해서 탈출 지점 까        </a:t>
            </a:r>
            <a:endParaRPr lang="en-US" altLang="ko-KR" sz="1600" b="1" spc="-20" dirty="0">
              <a:solidFill>
                <a:schemeClr val="tx1">
                  <a:lumMod val="94999"/>
                </a:schemeClr>
              </a:solidFill>
              <a:latin typeface="나눔고딕"/>
              <a:ea typeface="나눔고딕"/>
            </a:endParaRPr>
          </a:p>
          <a:p>
            <a:pPr>
              <a:lnSpc>
                <a:spcPct val="150000"/>
              </a:lnSpc>
            </a:pPr>
            <a:r>
              <a:rPr lang="ko-KR" altLang="en-US" sz="1600" b="1" spc="-20" dirty="0">
                <a:solidFill>
                  <a:schemeClr val="tx1">
                    <a:lumMod val="94999"/>
                  </a:schemeClr>
                </a:solidFill>
                <a:latin typeface="나눔고딕"/>
                <a:ea typeface="나눔고딕"/>
              </a:rPr>
              <a:t> </a:t>
            </a:r>
            <a:r>
              <a:rPr lang="ko-KR" altLang="en-US" sz="1600" b="1" spc="-20" dirty="0">
                <a:solidFill>
                  <a:schemeClr val="tx1">
                    <a:lumMod val="94999"/>
                  </a:schemeClr>
                </a:solidFill>
                <a:latin typeface="나눔고딕"/>
                <a:ea typeface="나눔고딕"/>
              </a:rPr>
              <a:t>     지 도달 할 수도 있습니다</a:t>
            </a:r>
            <a:r>
              <a:rPr lang="en-US" altLang="ko-KR" sz="1600" b="1" spc="-20" dirty="0">
                <a:solidFill>
                  <a:schemeClr val="tx1">
                    <a:lumMod val="94999"/>
                  </a:schemeClr>
                </a:solidFill>
                <a:latin typeface="나눔고딕"/>
                <a:ea typeface="나눔고딕"/>
              </a:rPr>
              <a:t>.</a:t>
            </a:r>
          </a:p>
          <a:p>
            <a:pPr>
              <a:lnSpc>
                <a:spcPct val="150000"/>
              </a:lnSpc>
            </a:pPr>
            <a:r>
              <a:rPr lang="ko-KR" altLang="en-US" sz="1600" b="1" spc="-20" dirty="0">
                <a:solidFill>
                  <a:schemeClr val="tx1">
                    <a:lumMod val="94999"/>
                  </a:schemeClr>
                </a:solidFill>
                <a:latin typeface="나눔고딕"/>
                <a:ea typeface="나눔고딕"/>
              </a:rPr>
              <a:t>⊙</a:t>
            </a:r>
            <a:r>
              <a:rPr lang="en-US" altLang="ko-KR" sz="1600" b="1" spc="-20" dirty="0">
                <a:solidFill>
                  <a:schemeClr val="tx1">
                    <a:lumMod val="94999"/>
                  </a:schemeClr>
                </a:solidFill>
                <a:latin typeface="나눔고딕"/>
                <a:ea typeface="나눔고딕"/>
              </a:rPr>
              <a:t> </a:t>
            </a:r>
            <a:r>
              <a:rPr lang="ko-KR" altLang="en-US" sz="1600" b="1" spc="-20" dirty="0">
                <a:solidFill>
                  <a:schemeClr val="tx1">
                    <a:lumMod val="94999"/>
                  </a:schemeClr>
                </a:solidFill>
                <a:latin typeface="나눔고딕"/>
                <a:ea typeface="나눔고딕"/>
              </a:rPr>
              <a:t>적은 제거할 수 없지만 벽 뒤로 따돌릴 수 있습니다</a:t>
            </a:r>
            <a:r>
              <a:rPr lang="en-US" altLang="ko-KR" sz="1600" b="1" spc="-20" dirty="0">
                <a:solidFill>
                  <a:schemeClr val="tx1">
                    <a:lumMod val="94999"/>
                  </a:schemeClr>
                </a:solidFill>
                <a:latin typeface="나눔고딕"/>
                <a:ea typeface="나눔고딕"/>
              </a:rPr>
              <a:t>.</a:t>
            </a:r>
          </a:p>
          <a:p>
            <a:pPr>
              <a:lnSpc>
                <a:spcPct val="150000"/>
              </a:lnSpc>
            </a:pPr>
            <a:r>
              <a:rPr lang="ko-KR" altLang="en-US" sz="1600" b="1" spc="-20" dirty="0">
                <a:solidFill>
                  <a:schemeClr val="tx1">
                    <a:lumMod val="94999"/>
                  </a:schemeClr>
                </a:solidFill>
                <a:latin typeface="나눔고딕"/>
                <a:ea typeface="나눔고딕"/>
              </a:rPr>
              <a:t>⊙ 벽은 지나갈 수 없는 일반 벽과 플레이어가 닿으면 죽는 장애물</a:t>
            </a:r>
            <a:r>
              <a:rPr lang="en-US" altLang="ko-KR" sz="1600" b="1" spc="-20" dirty="0">
                <a:solidFill>
                  <a:schemeClr val="tx1">
                    <a:lumMod val="94999"/>
                  </a:schemeClr>
                </a:solidFill>
                <a:latin typeface="나눔고딕"/>
                <a:ea typeface="나눔고딕"/>
              </a:rPr>
              <a:t>, </a:t>
            </a:r>
            <a:r>
              <a:rPr lang="ko-KR" altLang="en-US" sz="1600" b="1" spc="-20" dirty="0">
                <a:solidFill>
                  <a:schemeClr val="tx1">
                    <a:lumMod val="94999"/>
                  </a:schemeClr>
                </a:solidFill>
                <a:latin typeface="나눔고딕"/>
                <a:ea typeface="나눔고딕"/>
              </a:rPr>
              <a:t>그리고 통과 할 수 있는 가짜 벽이 </a:t>
            </a:r>
            <a:r>
              <a:rPr lang="ko-KR" altLang="en-US" sz="1600" b="1" spc="-20" dirty="0" err="1">
                <a:solidFill>
                  <a:schemeClr val="tx1">
                    <a:lumMod val="94999"/>
                  </a:schemeClr>
                </a:solidFill>
                <a:latin typeface="나눔고딕"/>
                <a:ea typeface="나눔고딕"/>
              </a:rPr>
              <a:t>있습</a:t>
            </a:r>
            <a:r>
              <a:rPr lang="ko-KR" altLang="en-US" sz="1600" b="1" spc="-20" dirty="0">
                <a:solidFill>
                  <a:schemeClr val="tx1">
                    <a:lumMod val="94999"/>
                  </a:schemeClr>
                </a:solidFill>
                <a:latin typeface="나눔고딕"/>
                <a:ea typeface="나눔고딕"/>
              </a:rPr>
              <a:t>           </a:t>
            </a:r>
            <a:r>
              <a:rPr lang="ko-KR" altLang="en-US" sz="1600" b="1" spc="-20" dirty="0" err="1">
                <a:solidFill>
                  <a:schemeClr val="tx1">
                    <a:lumMod val="94999"/>
                  </a:schemeClr>
                </a:solidFill>
                <a:latin typeface="나눔고딕"/>
                <a:ea typeface="나눔고딕"/>
              </a:rPr>
              <a:t>니다</a:t>
            </a:r>
            <a:r>
              <a:rPr lang="en-US" altLang="ko-KR" sz="1600" b="1" spc="-20" dirty="0">
                <a:solidFill>
                  <a:schemeClr val="tx1">
                    <a:lumMod val="94999"/>
                  </a:schemeClr>
                </a:solidFill>
                <a:latin typeface="나눔고딕"/>
                <a:ea typeface="나눔고딕"/>
              </a:rPr>
              <a:t>. </a:t>
            </a:r>
          </a:p>
          <a:p>
            <a:pPr>
              <a:lnSpc>
                <a:spcPct val="150000"/>
              </a:lnSpc>
            </a:pPr>
            <a:r>
              <a:rPr lang="ko-KR" altLang="en-US" sz="1600" b="1" spc="-20" dirty="0">
                <a:solidFill>
                  <a:schemeClr val="tx1">
                    <a:lumMod val="94999"/>
                  </a:schemeClr>
                </a:solidFill>
                <a:latin typeface="나눔고딕"/>
                <a:ea typeface="나눔고딕"/>
              </a:rPr>
              <a:t>⊙ 적은 스테이지에 따라 일정 속도로 플레이어를 따라오는 타입과 일정 범위로 들어오게 되면 바로 죽게        되는 타입</a:t>
            </a:r>
            <a:r>
              <a:rPr lang="en-US" altLang="ko-KR" sz="1600" b="1" spc="-20" dirty="0">
                <a:solidFill>
                  <a:schemeClr val="tx1">
                    <a:lumMod val="94999"/>
                  </a:schemeClr>
                </a:solidFill>
                <a:latin typeface="나눔고딕"/>
                <a:ea typeface="나눔고딕"/>
              </a:rPr>
              <a:t>, </a:t>
            </a:r>
            <a:r>
              <a:rPr lang="ko-KR" altLang="en-US" sz="1600" b="1" spc="-20" dirty="0">
                <a:solidFill>
                  <a:schemeClr val="tx1">
                    <a:lumMod val="94999"/>
                  </a:schemeClr>
                </a:solidFill>
                <a:latin typeface="나눔고딕"/>
                <a:ea typeface="나눔고딕"/>
              </a:rPr>
              <a:t>두 가지가 있습니다</a:t>
            </a:r>
            <a:r>
              <a:rPr lang="en-US" altLang="ko-KR" sz="1600" b="1" spc="-20" dirty="0">
                <a:solidFill>
                  <a:schemeClr val="tx1">
                    <a:lumMod val="94999"/>
                  </a:schemeClr>
                </a:solidFill>
                <a:latin typeface="나눔고딕"/>
                <a:ea typeface="나눔고딕"/>
              </a:rPr>
              <a:t>.</a:t>
            </a:r>
          </a:p>
          <a:p>
            <a:pPr>
              <a:lnSpc>
                <a:spcPct val="150000"/>
              </a:lnSpc>
            </a:pPr>
            <a:endParaRPr lang="en-US" altLang="ko-KR" sz="1600" b="1" spc="-20" dirty="0">
              <a:solidFill>
                <a:schemeClr val="tx1">
                  <a:lumMod val="94999"/>
                </a:schemeClr>
              </a:solidFill>
              <a:latin typeface="나눔고딕"/>
              <a:ea typeface="나눔고딕"/>
            </a:endParaRPr>
          </a:p>
          <a:p>
            <a:pPr>
              <a:lnSpc>
                <a:spcPct val="150000"/>
              </a:lnSpc>
            </a:pPr>
            <a:r>
              <a:rPr lang="en-US" altLang="ko-KR" sz="1600" b="1" spc="-20" dirty="0">
                <a:solidFill>
                  <a:schemeClr val="tx1">
                    <a:lumMod val="94999"/>
                  </a:schemeClr>
                </a:solidFill>
                <a:latin typeface="나눔고딕"/>
                <a:ea typeface="나눔고딕"/>
              </a:rPr>
              <a:t> </a:t>
            </a:r>
          </a:p>
        </p:txBody>
      </p:sp>
    </p:spTree>
    <p:extLst>
      <p:ext uri="{BB962C8B-B14F-4D97-AF65-F5344CB8AC3E}">
        <p14:creationId xmlns:p14="http://schemas.microsoft.com/office/powerpoint/2010/main" val="37558820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p:cNvSpPr/>
          <p:nvPr/>
        </p:nvSpPr>
        <p:spPr>
          <a:xfrm>
            <a:off x="1358265" y="248921"/>
            <a:ext cx="7258050" cy="400685"/>
          </a:xfrm>
          <a:prstGeom prst="rect">
            <a:avLst/>
          </a:prstGeom>
          <a:noFill/>
          <a:ln>
            <a:noFill/>
          </a:ln>
        </p:spPr>
        <p:txBody>
          <a:bodyPr anchor="t">
            <a:spAutoFit/>
          </a:bodyPr>
          <a:lstStyle/>
          <a:p>
            <a:pPr>
              <a:lnSpc>
                <a:spcPts val="2300"/>
              </a:lnSpc>
            </a:pPr>
            <a:r>
              <a:rPr lang="ko-KR" altLang="en-US" sz="2800" b="1" spc="-20" dirty="0">
                <a:solidFill>
                  <a:schemeClr val="tx1">
                    <a:lumMod val="94999"/>
                  </a:schemeClr>
                </a:solidFill>
                <a:latin typeface="나눔고딕"/>
                <a:ea typeface="나눔고딕"/>
              </a:rPr>
              <a:t>게임 세부 내용 소개</a:t>
            </a:r>
          </a:p>
        </p:txBody>
      </p:sp>
      <p:sp>
        <p:nvSpPr>
          <p:cNvPr id="3" name="TextBox 2"/>
          <p:cNvSpPr txBox="1"/>
          <p:nvPr/>
        </p:nvSpPr>
        <p:spPr>
          <a:xfrm>
            <a:off x="1343472" y="4869161"/>
            <a:ext cx="9649116" cy="2062103"/>
          </a:xfrm>
          <a:prstGeom prst="rect">
            <a:avLst/>
          </a:prstGeom>
          <a:noFill/>
        </p:spPr>
        <p:txBody>
          <a:bodyPr wrap="none" rtlCol="0">
            <a:spAutoFit/>
          </a:bodyPr>
          <a:lstStyle/>
          <a:p>
            <a:r>
              <a:rPr lang="en-US" altLang="ko-KR" sz="1600" b="1" spc="-20" dirty="0">
                <a:solidFill>
                  <a:schemeClr val="tx1">
                    <a:lumMod val="94999"/>
                  </a:schemeClr>
                </a:solidFill>
                <a:latin typeface="나눔고딕"/>
                <a:ea typeface="나눔고딕"/>
              </a:rPr>
              <a:t>‘Dot Light’ </a:t>
            </a:r>
            <a:r>
              <a:rPr lang="ko-KR" altLang="en-US" sz="1600" b="1" spc="-20" dirty="0">
                <a:solidFill>
                  <a:schemeClr val="tx1">
                    <a:lumMod val="94999"/>
                  </a:schemeClr>
                </a:solidFill>
                <a:latin typeface="나눔고딕"/>
                <a:ea typeface="나눔고딕"/>
              </a:rPr>
              <a:t>게임은 현재 많은 사람들이 접하고 있는</a:t>
            </a:r>
            <a:r>
              <a:rPr lang="en-US" altLang="ko-KR" sz="1600" b="1" spc="-20" dirty="0">
                <a:solidFill>
                  <a:schemeClr val="tx1">
                    <a:lumMod val="94999"/>
                  </a:schemeClr>
                </a:solidFill>
                <a:latin typeface="나눔고딕"/>
                <a:ea typeface="나눔고딕"/>
              </a:rPr>
              <a:t>‘</a:t>
            </a:r>
            <a:r>
              <a:rPr lang="ko-KR" altLang="en-US" sz="1600" b="1" spc="-20" dirty="0" err="1">
                <a:solidFill>
                  <a:schemeClr val="tx1">
                    <a:lumMod val="94999"/>
                  </a:schemeClr>
                </a:solidFill>
                <a:latin typeface="나눔고딕"/>
                <a:ea typeface="나눔고딕"/>
              </a:rPr>
              <a:t>안드로이드</a:t>
            </a:r>
            <a:r>
              <a:rPr lang="en-US" altLang="ko-KR" sz="1600" b="1" spc="-20" dirty="0">
                <a:solidFill>
                  <a:schemeClr val="tx1">
                    <a:lumMod val="94999"/>
                  </a:schemeClr>
                </a:solidFill>
                <a:latin typeface="나눔고딕"/>
                <a:ea typeface="나눔고딕"/>
              </a:rPr>
              <a:t>’</a:t>
            </a:r>
            <a:r>
              <a:rPr lang="ko-KR" altLang="en-US" sz="1600" b="1" spc="-20" dirty="0">
                <a:solidFill>
                  <a:schemeClr val="tx1">
                    <a:lumMod val="94999"/>
                  </a:schemeClr>
                </a:solidFill>
                <a:latin typeface="나눔고딕"/>
                <a:ea typeface="나눔고딕"/>
              </a:rPr>
              <a:t>운영체제를 기반으로 제작하게 </a:t>
            </a:r>
            <a:r>
              <a:rPr lang="ko-KR" altLang="en-US" sz="1600" b="1" spc="-20" dirty="0" err="1">
                <a:solidFill>
                  <a:schemeClr val="tx1">
                    <a:lumMod val="94999"/>
                  </a:schemeClr>
                </a:solidFill>
                <a:latin typeface="나눔고딕"/>
                <a:ea typeface="나눔고딕"/>
              </a:rPr>
              <a:t>되었</a:t>
            </a:r>
            <a:endParaRPr lang="en-US" altLang="ko-KR" sz="1600" b="1" spc="-20" dirty="0">
              <a:solidFill>
                <a:schemeClr val="tx1">
                  <a:lumMod val="94999"/>
                </a:schemeClr>
              </a:solidFill>
              <a:latin typeface="나눔고딕"/>
              <a:ea typeface="나눔고딕"/>
            </a:endParaRPr>
          </a:p>
          <a:p>
            <a:r>
              <a:rPr lang="ko-KR" altLang="en-US" sz="1600" b="1" spc="-20" dirty="0">
                <a:solidFill>
                  <a:schemeClr val="tx1">
                    <a:lumMod val="94999"/>
                  </a:schemeClr>
                </a:solidFill>
                <a:latin typeface="나눔고딕"/>
                <a:ea typeface="나눔고딕"/>
              </a:rPr>
              <a:t>습니다</a:t>
            </a:r>
            <a:r>
              <a:rPr lang="en-US" altLang="ko-KR" sz="1600" b="1" spc="-20" dirty="0">
                <a:solidFill>
                  <a:schemeClr val="tx1">
                    <a:lumMod val="94999"/>
                  </a:schemeClr>
                </a:solidFill>
                <a:latin typeface="나눔고딕"/>
                <a:ea typeface="나눔고딕"/>
              </a:rPr>
              <a:t>.  </a:t>
            </a:r>
            <a:r>
              <a:rPr lang="ko-KR" altLang="en-US" sz="1600" b="1" spc="-20" dirty="0">
                <a:solidFill>
                  <a:schemeClr val="tx1">
                    <a:lumMod val="94999"/>
                  </a:schemeClr>
                </a:solidFill>
                <a:latin typeface="나눔고딕"/>
                <a:ea typeface="나눔고딕"/>
              </a:rPr>
              <a:t>아직 </a:t>
            </a:r>
            <a:r>
              <a:rPr lang="ko-KR" altLang="en-US" sz="1600" b="1" spc="-20" dirty="0" err="1">
                <a:solidFill>
                  <a:schemeClr val="tx1">
                    <a:lumMod val="94999"/>
                  </a:schemeClr>
                </a:solidFill>
                <a:latin typeface="나눔고딕"/>
                <a:ea typeface="나눔고딕"/>
              </a:rPr>
              <a:t>안드로이드</a:t>
            </a:r>
            <a:r>
              <a:rPr lang="ko-KR" altLang="en-US" sz="1600" b="1" spc="-20" dirty="0">
                <a:solidFill>
                  <a:schemeClr val="tx1">
                    <a:lumMod val="94999"/>
                  </a:schemeClr>
                </a:solidFill>
                <a:latin typeface="나눔고딕"/>
                <a:ea typeface="나눔고딕"/>
              </a:rPr>
              <a:t> 운영체제 밖에 지원이 안되지만 차후에 </a:t>
            </a:r>
            <a:r>
              <a:rPr lang="en-US" altLang="ko-KR" sz="1600" b="1" spc="-20" dirty="0">
                <a:solidFill>
                  <a:schemeClr val="tx1">
                    <a:lumMod val="94999"/>
                  </a:schemeClr>
                </a:solidFill>
                <a:latin typeface="나눔고딕"/>
                <a:ea typeface="나눔고딕"/>
              </a:rPr>
              <a:t>‘IOS’ </a:t>
            </a:r>
            <a:r>
              <a:rPr lang="ko-KR" altLang="en-US" sz="1600" b="1" spc="-20" dirty="0">
                <a:solidFill>
                  <a:schemeClr val="tx1">
                    <a:lumMod val="94999"/>
                  </a:schemeClr>
                </a:solidFill>
                <a:latin typeface="나눔고딕"/>
                <a:ea typeface="나눔고딕"/>
              </a:rPr>
              <a:t>운영체제도 지원을 할 수 있도록 </a:t>
            </a:r>
            <a:endParaRPr lang="en-US" altLang="ko-KR" sz="1600" b="1" spc="-20" dirty="0">
              <a:solidFill>
                <a:schemeClr val="tx1">
                  <a:lumMod val="94999"/>
                </a:schemeClr>
              </a:solidFill>
              <a:latin typeface="나눔고딕"/>
              <a:ea typeface="나눔고딕"/>
            </a:endParaRPr>
          </a:p>
          <a:p>
            <a:r>
              <a:rPr lang="ko-KR" altLang="en-US" sz="1600" b="1" spc="-20" dirty="0">
                <a:solidFill>
                  <a:schemeClr val="tx1">
                    <a:lumMod val="94999"/>
                  </a:schemeClr>
                </a:solidFill>
                <a:latin typeface="나눔고딕"/>
                <a:ea typeface="나눔고딕"/>
              </a:rPr>
              <a:t>게임을 제작할 예정입니다</a:t>
            </a:r>
            <a:r>
              <a:rPr lang="en-US" altLang="ko-KR" sz="1600" b="1" spc="-20" dirty="0">
                <a:solidFill>
                  <a:schemeClr val="tx1">
                    <a:lumMod val="94999"/>
                  </a:schemeClr>
                </a:solidFill>
                <a:latin typeface="나눔고딕"/>
                <a:ea typeface="나눔고딕"/>
              </a:rPr>
              <a:t>.</a:t>
            </a:r>
          </a:p>
          <a:p>
            <a:r>
              <a:rPr lang="ko-KR" altLang="en-US" sz="1600" b="1" spc="-20" dirty="0">
                <a:solidFill>
                  <a:schemeClr val="tx1">
                    <a:lumMod val="94999"/>
                  </a:schemeClr>
                </a:solidFill>
                <a:latin typeface="나눔고딕"/>
                <a:ea typeface="나눔고딕"/>
              </a:rPr>
              <a:t>게임 엔진은 게임 기획 당시 부원과 상의를 한 결과</a:t>
            </a:r>
            <a:r>
              <a:rPr lang="en-US" altLang="ko-KR" sz="1600" b="1" spc="-20" dirty="0">
                <a:solidFill>
                  <a:schemeClr val="tx1">
                    <a:lumMod val="94999"/>
                  </a:schemeClr>
                </a:solidFill>
                <a:latin typeface="나눔고딕"/>
                <a:ea typeface="나눔고딕"/>
              </a:rPr>
              <a:t>‘COCOS 2D-X’</a:t>
            </a:r>
            <a:r>
              <a:rPr lang="ko-KR" altLang="en-US" sz="1600" b="1" spc="-20" dirty="0">
                <a:solidFill>
                  <a:schemeClr val="tx1">
                    <a:lumMod val="94999"/>
                  </a:schemeClr>
                </a:solidFill>
                <a:latin typeface="나눔고딕"/>
                <a:ea typeface="나눔고딕"/>
              </a:rPr>
              <a:t>라는</a:t>
            </a:r>
            <a:r>
              <a:rPr lang="en-US" altLang="ko-KR" sz="1600" b="1" spc="-20" dirty="0">
                <a:solidFill>
                  <a:schemeClr val="tx1">
                    <a:lumMod val="94999"/>
                  </a:schemeClr>
                </a:solidFill>
                <a:latin typeface="나눔고딕"/>
                <a:ea typeface="나눔고딕"/>
              </a:rPr>
              <a:t> </a:t>
            </a:r>
            <a:r>
              <a:rPr lang="ko-KR" altLang="en-US" sz="1600" b="1" spc="-20" dirty="0">
                <a:solidFill>
                  <a:schemeClr val="tx1">
                    <a:lumMod val="94999"/>
                  </a:schemeClr>
                </a:solidFill>
                <a:latin typeface="나눔고딕"/>
                <a:ea typeface="나눔고딕"/>
              </a:rPr>
              <a:t>게임 엔진이 제작에 적합할 것 같아 </a:t>
            </a:r>
            <a:endParaRPr lang="en-US" altLang="ko-KR" sz="1600" b="1" spc="-20" dirty="0">
              <a:solidFill>
                <a:schemeClr val="tx1">
                  <a:lumMod val="94999"/>
                </a:schemeClr>
              </a:solidFill>
              <a:latin typeface="나눔고딕"/>
              <a:ea typeface="나눔고딕"/>
            </a:endParaRPr>
          </a:p>
          <a:p>
            <a:r>
              <a:rPr lang="en-US" altLang="ko-KR" sz="1600" b="1" spc="-20" dirty="0">
                <a:solidFill>
                  <a:schemeClr val="tx1">
                    <a:lumMod val="94999"/>
                  </a:schemeClr>
                </a:solidFill>
                <a:latin typeface="나눔고딕"/>
                <a:ea typeface="나눔고딕"/>
              </a:rPr>
              <a:t>COCOS 2D-X</a:t>
            </a:r>
            <a:r>
              <a:rPr lang="ko-KR" altLang="en-US" sz="1600" b="1" spc="-20" dirty="0">
                <a:solidFill>
                  <a:schemeClr val="tx1">
                    <a:lumMod val="94999"/>
                  </a:schemeClr>
                </a:solidFill>
                <a:latin typeface="나눔고딕"/>
                <a:ea typeface="나눔고딕"/>
              </a:rPr>
              <a:t> 엔진 </a:t>
            </a:r>
            <a:r>
              <a:rPr lang="en-US" altLang="ko-KR" sz="1600" b="1" spc="-20" dirty="0">
                <a:solidFill>
                  <a:schemeClr val="tx1">
                    <a:lumMod val="94999"/>
                  </a:schemeClr>
                </a:solidFill>
                <a:latin typeface="나눔고딕"/>
                <a:ea typeface="나눔고딕"/>
              </a:rPr>
              <a:t>3.2 </a:t>
            </a:r>
            <a:r>
              <a:rPr lang="ko-KR" altLang="en-US" sz="1600" b="1" spc="-20" dirty="0">
                <a:solidFill>
                  <a:schemeClr val="tx1">
                    <a:lumMod val="94999"/>
                  </a:schemeClr>
                </a:solidFill>
                <a:latin typeface="나눔고딕"/>
                <a:ea typeface="나눔고딕"/>
              </a:rPr>
              <a:t>버전으로</a:t>
            </a:r>
            <a:r>
              <a:rPr lang="en-US" altLang="ko-KR" sz="1600" b="1" spc="-20" dirty="0">
                <a:solidFill>
                  <a:schemeClr val="tx1">
                    <a:lumMod val="94999"/>
                  </a:schemeClr>
                </a:solidFill>
                <a:latin typeface="나눔고딕"/>
                <a:ea typeface="나눔고딕"/>
              </a:rPr>
              <a:t> </a:t>
            </a:r>
            <a:r>
              <a:rPr lang="ko-KR" altLang="en-US" sz="1600" b="1" spc="-20" dirty="0">
                <a:solidFill>
                  <a:schemeClr val="tx1">
                    <a:lumMod val="94999"/>
                  </a:schemeClr>
                </a:solidFill>
                <a:latin typeface="나눔고딕"/>
                <a:ea typeface="나눔고딕"/>
              </a:rPr>
              <a:t>제작하게 되었습니다</a:t>
            </a:r>
            <a:r>
              <a:rPr lang="en-US" altLang="ko-KR" sz="1600" b="1" spc="-20" dirty="0">
                <a:solidFill>
                  <a:schemeClr val="tx1">
                    <a:lumMod val="94999"/>
                  </a:schemeClr>
                </a:solidFill>
                <a:latin typeface="나눔고딕"/>
                <a:ea typeface="나눔고딕"/>
              </a:rPr>
              <a:t>. </a:t>
            </a:r>
          </a:p>
          <a:p>
            <a:r>
              <a:rPr lang="ko-KR" altLang="en-US" sz="1600" b="1" spc="-20" dirty="0">
                <a:solidFill>
                  <a:schemeClr val="tx1">
                    <a:lumMod val="94999"/>
                  </a:schemeClr>
                </a:solidFill>
                <a:latin typeface="나눔고딕"/>
                <a:ea typeface="나눔고딕"/>
              </a:rPr>
              <a:t>또한 </a:t>
            </a:r>
            <a:r>
              <a:rPr lang="en-US" altLang="ko-KR" sz="1600" b="1" spc="-20" dirty="0">
                <a:solidFill>
                  <a:schemeClr val="tx1">
                    <a:lumMod val="94999"/>
                  </a:schemeClr>
                </a:solidFill>
                <a:latin typeface="나눔고딕"/>
                <a:ea typeface="나눔고딕"/>
              </a:rPr>
              <a:t>COCOS-2DX </a:t>
            </a:r>
            <a:r>
              <a:rPr lang="ko-KR" altLang="en-US" sz="1600" b="1" spc="-20" dirty="0">
                <a:solidFill>
                  <a:schemeClr val="tx1">
                    <a:lumMod val="94999"/>
                  </a:schemeClr>
                </a:solidFill>
                <a:latin typeface="나눔고딕"/>
                <a:ea typeface="나눔고딕"/>
              </a:rPr>
              <a:t>엔진으로 게임을 제작하면서 같이 동봉되어 있는</a:t>
            </a:r>
            <a:r>
              <a:rPr lang="en-US" altLang="ko-KR" sz="1600" b="1" spc="-20" dirty="0">
                <a:solidFill>
                  <a:schemeClr val="tx1">
                    <a:lumMod val="94999"/>
                  </a:schemeClr>
                </a:solidFill>
                <a:latin typeface="나눔고딕"/>
                <a:ea typeface="나눔고딕"/>
              </a:rPr>
              <a:t>‘BOX-2D’</a:t>
            </a:r>
            <a:r>
              <a:rPr lang="ko-KR" altLang="en-US" sz="1600" b="1" spc="-20" dirty="0">
                <a:solidFill>
                  <a:schemeClr val="tx1">
                    <a:lumMod val="94999"/>
                  </a:schemeClr>
                </a:solidFill>
                <a:latin typeface="나눔고딕"/>
                <a:ea typeface="나눔고딕"/>
              </a:rPr>
              <a:t>라는 물리 엔진을 이용하여 </a:t>
            </a:r>
            <a:endParaRPr lang="en-US" altLang="ko-KR" sz="1600" b="1" spc="-20" dirty="0">
              <a:solidFill>
                <a:schemeClr val="tx1">
                  <a:lumMod val="94999"/>
                </a:schemeClr>
              </a:solidFill>
              <a:latin typeface="나눔고딕"/>
              <a:ea typeface="나눔고딕"/>
            </a:endParaRPr>
          </a:p>
          <a:p>
            <a:r>
              <a:rPr lang="ko-KR" altLang="en-US" sz="1600" b="1" spc="-20" dirty="0">
                <a:solidFill>
                  <a:schemeClr val="tx1">
                    <a:lumMod val="94999"/>
                  </a:schemeClr>
                </a:solidFill>
                <a:latin typeface="나눔고딕"/>
                <a:ea typeface="나눔고딕"/>
              </a:rPr>
              <a:t>게임 플레이를 좀 더 정교하고 사실적으로 나타낼 수 있었습니다</a:t>
            </a:r>
            <a:r>
              <a:rPr lang="en-US" altLang="ko-KR" sz="1600" b="1" spc="-20" dirty="0">
                <a:solidFill>
                  <a:schemeClr val="tx1">
                    <a:lumMod val="94999"/>
                  </a:schemeClr>
                </a:solidFill>
                <a:latin typeface="나눔고딕"/>
                <a:ea typeface="나눔고딕"/>
              </a:rPr>
              <a:t>.</a:t>
            </a:r>
          </a:p>
          <a:p>
            <a:endParaRPr lang="en-US" altLang="ko-KR" sz="1600" b="1" spc="-20" dirty="0">
              <a:solidFill>
                <a:schemeClr val="tx1">
                  <a:lumMod val="94999"/>
                </a:schemeClr>
              </a:solidFill>
              <a:latin typeface="나눔고딕"/>
              <a:ea typeface="나눔고딕"/>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7609" y="1115453"/>
            <a:ext cx="2353003" cy="3020511"/>
          </a:xfrm>
          <a:prstGeom prst="rect">
            <a:avLst/>
          </a:prstGeom>
        </p:spPr>
      </p:pic>
      <p:pic>
        <p:nvPicPr>
          <p:cNvPr id="5" name="그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8040" y="1115452"/>
            <a:ext cx="2700369" cy="3024336"/>
          </a:xfrm>
          <a:prstGeom prst="rect">
            <a:avLst/>
          </a:prstGeom>
        </p:spPr>
      </p:pic>
      <p:sp>
        <p:nvSpPr>
          <p:cNvPr id="6" name="TextBox 5"/>
          <p:cNvSpPr txBox="1"/>
          <p:nvPr/>
        </p:nvSpPr>
        <p:spPr>
          <a:xfrm>
            <a:off x="2328497" y="4355812"/>
            <a:ext cx="2831224" cy="369332"/>
          </a:xfrm>
          <a:prstGeom prst="rect">
            <a:avLst/>
          </a:prstGeom>
          <a:noFill/>
        </p:spPr>
        <p:txBody>
          <a:bodyPr wrap="none" rtlCol="0">
            <a:spAutoFit/>
          </a:bodyPr>
          <a:lstStyle/>
          <a:p>
            <a:pPr algn="ctr"/>
            <a:r>
              <a:rPr lang="en-US" altLang="ko-KR" dirty="0"/>
              <a:t>&lt; </a:t>
            </a:r>
            <a:r>
              <a:rPr lang="ko-KR" altLang="en-US" dirty="0" err="1"/>
              <a:t>안드로이드</a:t>
            </a:r>
            <a:r>
              <a:rPr lang="ko-KR" altLang="en-US" dirty="0"/>
              <a:t> 운영체제 </a:t>
            </a:r>
            <a:r>
              <a:rPr lang="en-US" altLang="ko-KR" dirty="0"/>
              <a:t>&gt;</a:t>
            </a:r>
            <a:endParaRPr lang="ko-KR" altLang="en-US" dirty="0"/>
          </a:p>
        </p:txBody>
      </p:sp>
      <p:sp>
        <p:nvSpPr>
          <p:cNvPr id="7" name="TextBox 6"/>
          <p:cNvSpPr txBox="1"/>
          <p:nvPr/>
        </p:nvSpPr>
        <p:spPr>
          <a:xfrm>
            <a:off x="6851993" y="4355812"/>
            <a:ext cx="3132461" cy="369332"/>
          </a:xfrm>
          <a:prstGeom prst="rect">
            <a:avLst/>
          </a:prstGeom>
          <a:noFill/>
        </p:spPr>
        <p:txBody>
          <a:bodyPr wrap="none" rtlCol="0">
            <a:spAutoFit/>
          </a:bodyPr>
          <a:lstStyle/>
          <a:p>
            <a:pPr algn="ctr"/>
            <a:r>
              <a:rPr lang="en-US" altLang="ko-KR" dirty="0"/>
              <a:t>&lt; COCOS 2D-X </a:t>
            </a:r>
            <a:r>
              <a:rPr lang="ko-KR" altLang="en-US" dirty="0"/>
              <a:t>게임 엔진 </a:t>
            </a:r>
            <a:r>
              <a:rPr lang="en-US" altLang="ko-KR" dirty="0"/>
              <a:t>&gt;</a:t>
            </a:r>
            <a:endParaRPr lang="ko-KR" altLang="en-US" dirty="0"/>
          </a:p>
        </p:txBody>
      </p:sp>
      <p:sp>
        <p:nvSpPr>
          <p:cNvPr id="8" name="TextBox 7"/>
          <p:cNvSpPr txBox="1"/>
          <p:nvPr/>
        </p:nvSpPr>
        <p:spPr>
          <a:xfrm>
            <a:off x="1487488" y="692697"/>
            <a:ext cx="1993816" cy="830997"/>
          </a:xfrm>
          <a:prstGeom prst="rect">
            <a:avLst/>
          </a:prstGeom>
          <a:noFill/>
        </p:spPr>
        <p:txBody>
          <a:bodyPr wrap="none" rtlCol="0">
            <a:spAutoFit/>
          </a:bodyPr>
          <a:lstStyle/>
          <a:p>
            <a:r>
              <a:rPr lang="en-US" altLang="ko-KR" sz="1600" b="1" spc="-20" dirty="0">
                <a:solidFill>
                  <a:schemeClr val="tx1">
                    <a:lumMod val="94999"/>
                  </a:schemeClr>
                </a:solidFill>
                <a:latin typeface="나눔고딕"/>
                <a:ea typeface="나눔고딕"/>
              </a:rPr>
              <a:t>3. </a:t>
            </a:r>
            <a:r>
              <a:rPr lang="ko-KR" altLang="en-US" sz="1600" b="1" spc="-20" dirty="0">
                <a:solidFill>
                  <a:schemeClr val="tx1">
                    <a:lumMod val="94999"/>
                  </a:schemeClr>
                </a:solidFill>
                <a:latin typeface="나눔고딕"/>
                <a:ea typeface="나눔고딕"/>
              </a:rPr>
              <a:t>게임 개발 플랫폼 </a:t>
            </a:r>
            <a:r>
              <a:rPr lang="en-US" altLang="ko-KR" sz="1600" b="1" spc="-20" dirty="0">
                <a:solidFill>
                  <a:schemeClr val="tx1">
                    <a:lumMod val="94999"/>
                  </a:schemeClr>
                </a:solidFill>
                <a:latin typeface="나눔고딕"/>
                <a:ea typeface="나눔고딕"/>
              </a:rPr>
              <a:t>:</a:t>
            </a:r>
          </a:p>
          <a:p>
            <a:endParaRPr lang="en-US" altLang="ko-KR" sz="1600" b="1" spc="-20" dirty="0">
              <a:solidFill>
                <a:schemeClr val="tx1">
                  <a:lumMod val="94999"/>
                </a:schemeClr>
              </a:solidFill>
              <a:latin typeface="나눔고딕"/>
              <a:ea typeface="나눔고딕"/>
            </a:endParaRPr>
          </a:p>
          <a:p>
            <a:endParaRPr lang="ko-KR" altLang="en-US" sz="1600" dirty="0"/>
          </a:p>
        </p:txBody>
      </p:sp>
    </p:spTree>
    <p:extLst>
      <p:ext uri="{BB962C8B-B14F-4D97-AF65-F5344CB8AC3E}">
        <p14:creationId xmlns:p14="http://schemas.microsoft.com/office/powerpoint/2010/main" val="95588089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1119</Words>
  <Application>Microsoft Office PowerPoint</Application>
  <PresentationFormat>와이드스크린</PresentationFormat>
  <Paragraphs>45</Paragraphs>
  <Slides>6</Slides>
  <Notes>0</Notes>
  <HiddenSlides>0</HiddenSlides>
  <MMClips>0</MMClips>
  <ScaleCrop>false</ScaleCrop>
  <HeadingPairs>
    <vt:vector size="6" baseType="variant">
      <vt:variant>
        <vt:lpstr>사용한 글꼴</vt:lpstr>
      </vt:variant>
      <vt:variant>
        <vt:i4>3</vt:i4>
      </vt:variant>
      <vt:variant>
        <vt:lpstr>테마</vt:lpstr>
      </vt:variant>
      <vt:variant>
        <vt:i4>3</vt:i4>
      </vt:variant>
      <vt:variant>
        <vt:lpstr>슬라이드 제목</vt:lpstr>
      </vt:variant>
      <vt:variant>
        <vt:i4>6</vt:i4>
      </vt:variant>
    </vt:vector>
  </HeadingPairs>
  <TitlesOfParts>
    <vt:vector size="12" baseType="lpstr">
      <vt:lpstr>나눔고딕</vt:lpstr>
      <vt:lpstr>맑은 고딕</vt:lpstr>
      <vt:lpstr>Arial</vt:lpstr>
      <vt:lpstr>1_Office 테마</vt:lpstr>
      <vt:lpstr>Office 테마</vt:lpstr>
      <vt:lpstr>2_Office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김공무</dc:creator>
  <cp:lastModifiedBy>김공무</cp:lastModifiedBy>
  <cp:revision>3</cp:revision>
  <dcterms:created xsi:type="dcterms:W3CDTF">2015-11-24T18:37:30Z</dcterms:created>
  <dcterms:modified xsi:type="dcterms:W3CDTF">2015-11-24T19:22:22Z</dcterms:modified>
</cp:coreProperties>
</file>