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6.jpg" ContentType="image/jpeg"/>
  <Override PartName="/ppt/media/image7.jpg" ContentType="image/jpeg"/>
  <Override PartName="/ppt/media/image8.jpg" ContentType="image/jpeg"/>
  <Override PartName="/ppt/media/image10.jpg" ContentType="image/jpeg"/>
  <Override PartName="/ppt/media/image11.jpg" ContentType="image/jpeg"/>
  <Override PartName="/ppt/media/image12.jpg" ContentType="image/jpeg"/>
  <Override PartName="/ppt/media/image13.jpg" ContentType="image/jpeg"/>
  <Override PartName="/ppt/media/image1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5" r:id="rId3"/>
    <p:sldId id="300" r:id="rId4"/>
    <p:sldId id="294" r:id="rId5"/>
    <p:sldId id="257" r:id="rId6"/>
    <p:sldId id="274" r:id="rId7"/>
    <p:sldId id="296" r:id="rId8"/>
    <p:sldId id="277" r:id="rId9"/>
    <p:sldId id="278" r:id="rId10"/>
    <p:sldId id="279" r:id="rId11"/>
    <p:sldId id="285" r:id="rId12"/>
    <p:sldId id="297" r:id="rId13"/>
    <p:sldId id="284" r:id="rId14"/>
    <p:sldId id="286" r:id="rId15"/>
    <p:sldId id="298" r:id="rId16"/>
    <p:sldId id="287" r:id="rId17"/>
    <p:sldId id="281" r:id="rId18"/>
    <p:sldId id="288" r:id="rId19"/>
    <p:sldId id="299" r:id="rId20"/>
    <p:sldId id="292" r:id="rId21"/>
  </p:sldIdLst>
  <p:sldSz cx="9906000" cy="6858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p15:clr>
            <a:srgbClr val="A4A3A4"/>
          </p15:clr>
        </p15:guide>
        <p15:guide id="2" orient="horz" pos="663">
          <p15:clr>
            <a:srgbClr val="A4A3A4"/>
          </p15:clr>
        </p15:guide>
        <p15:guide id="3" orient="horz" pos="2160">
          <p15:clr>
            <a:srgbClr val="A4A3A4"/>
          </p15:clr>
        </p15:guide>
        <p15:guide id="4" orient="horz" pos="119">
          <p15:clr>
            <a:srgbClr val="A4A3A4"/>
          </p15:clr>
        </p15:guide>
        <p15:guide id="5" orient="horz" pos="572">
          <p15:clr>
            <a:srgbClr val="A4A3A4"/>
          </p15:clr>
        </p15:guide>
        <p15:guide id="6" pos="6114">
          <p15:clr>
            <a:srgbClr val="A4A3A4"/>
          </p15:clr>
        </p15:guide>
        <p15:guide id="7" pos="126">
          <p15:clr>
            <a:srgbClr val="A4A3A4"/>
          </p15:clr>
        </p15:guide>
        <p15:guide id="8" pos="3120">
          <p15:clr>
            <a:srgbClr val="A4A3A4"/>
          </p15:clr>
        </p15:guide>
        <p15:guide id="9" pos="6023">
          <p15:clr>
            <a:srgbClr val="A4A3A4"/>
          </p15:clr>
        </p15:guide>
        <p15:guide id="10" pos="217">
          <p15:clr>
            <a:srgbClr val="A4A3A4"/>
          </p15:clr>
        </p15:guide>
        <p15:guide id="11" pos="22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p:cViewPr varScale="1">
        <p:scale>
          <a:sx n="114" d="100"/>
          <a:sy n="114" d="100"/>
        </p:scale>
        <p:origin x="1326" y="108"/>
      </p:cViewPr>
      <p:guideLst>
        <p:guide orient="horz" pos="3521"/>
        <p:guide orient="horz" pos="663"/>
        <p:guide orient="horz" pos="2160"/>
        <p:guide orient="horz" pos="119"/>
        <p:guide orient="horz" pos="572"/>
        <p:guide pos="6114"/>
        <p:guide pos="126"/>
        <p:guide pos="3120"/>
        <p:guide pos="6023"/>
        <p:guide pos="217"/>
        <p:guide pos="221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FFBD09-16BF-4954-9EEC-3E88ADECEC98}" type="doc">
      <dgm:prSet loTypeId="urn:microsoft.com/office/officeart/2005/8/layout/hProcess11" loCatId="process" qsTypeId="urn:microsoft.com/office/officeart/2005/8/quickstyle/simple1" qsCatId="simple" csTypeId="urn:microsoft.com/office/officeart/2005/8/colors/accent1_2" csCatId="accent1" phldr="1"/>
      <dgm:spPr/>
    </dgm:pt>
    <dgm:pt modelId="{D9531FE4-1FA6-4F14-BFB2-863F99BF2408}">
      <dgm:prSet phldrT="[텍스트]" custT="1"/>
      <dgm:spPr/>
      <dgm:t>
        <a:bodyPr/>
        <a:lstStyle/>
        <a:p>
          <a:pPr latinLnBrk="1"/>
          <a:r>
            <a:rPr lang="ko-KR" altLang="en-US" sz="2400" dirty="0"/>
            <a:t>기본 기획 수립</a:t>
          </a:r>
        </a:p>
      </dgm:t>
    </dgm:pt>
    <dgm:pt modelId="{C119C80A-1B52-4ED9-BF44-D395954F1AC5}" type="parTrans" cxnId="{E7F14BE5-9386-4C4F-9930-CBB056BFA955}">
      <dgm:prSet/>
      <dgm:spPr/>
      <dgm:t>
        <a:bodyPr/>
        <a:lstStyle/>
        <a:p>
          <a:pPr latinLnBrk="1"/>
          <a:endParaRPr lang="ko-KR" altLang="en-US"/>
        </a:p>
      </dgm:t>
    </dgm:pt>
    <dgm:pt modelId="{A4975900-21B8-47C6-9BE0-0D481B469F4C}" type="sibTrans" cxnId="{E7F14BE5-9386-4C4F-9930-CBB056BFA955}">
      <dgm:prSet/>
      <dgm:spPr/>
      <dgm:t>
        <a:bodyPr/>
        <a:lstStyle/>
        <a:p>
          <a:pPr latinLnBrk="1"/>
          <a:endParaRPr lang="ko-KR" altLang="en-US"/>
        </a:p>
      </dgm:t>
    </dgm:pt>
    <dgm:pt modelId="{20AAD1E2-57DA-4F0C-90D3-1A5F0006A49A}">
      <dgm:prSet phldrT="[텍스트]" custT="1"/>
      <dgm:spPr/>
      <dgm:t>
        <a:bodyPr/>
        <a:lstStyle/>
        <a:p>
          <a:pPr latinLnBrk="1"/>
          <a:r>
            <a:rPr lang="ko-KR" altLang="en-US" sz="2400" dirty="0"/>
            <a:t>구현 개발</a:t>
          </a:r>
        </a:p>
      </dgm:t>
    </dgm:pt>
    <dgm:pt modelId="{0DEF6774-846A-43AE-8686-689D76BD0549}" type="parTrans" cxnId="{7A3EF8C9-2ADE-4C84-988F-09D901966A50}">
      <dgm:prSet/>
      <dgm:spPr/>
      <dgm:t>
        <a:bodyPr/>
        <a:lstStyle/>
        <a:p>
          <a:pPr latinLnBrk="1"/>
          <a:endParaRPr lang="ko-KR" altLang="en-US"/>
        </a:p>
      </dgm:t>
    </dgm:pt>
    <dgm:pt modelId="{C60FA9AF-72DC-4434-B428-A741D3DCA86A}" type="sibTrans" cxnId="{7A3EF8C9-2ADE-4C84-988F-09D901966A50}">
      <dgm:prSet/>
      <dgm:spPr/>
      <dgm:t>
        <a:bodyPr/>
        <a:lstStyle/>
        <a:p>
          <a:pPr latinLnBrk="1"/>
          <a:endParaRPr lang="ko-KR" altLang="en-US"/>
        </a:p>
      </dgm:t>
    </dgm:pt>
    <dgm:pt modelId="{26D1529A-AF83-4BFF-B017-9C0B087DB10E}">
      <dgm:prSet phldrT="[텍스트]" custT="1"/>
      <dgm:spPr/>
      <dgm:t>
        <a:bodyPr/>
        <a:lstStyle/>
        <a:p>
          <a:pPr latinLnBrk="1"/>
          <a:r>
            <a:rPr lang="ko-KR" altLang="en-US" sz="2400" dirty="0"/>
            <a:t>테스트 및 디버깅</a:t>
          </a:r>
        </a:p>
      </dgm:t>
    </dgm:pt>
    <dgm:pt modelId="{1E0B860D-3344-45C0-83E8-B27DA3667497}" type="parTrans" cxnId="{F7262A28-357F-49AF-95B5-650512B68FB0}">
      <dgm:prSet/>
      <dgm:spPr/>
      <dgm:t>
        <a:bodyPr/>
        <a:lstStyle/>
        <a:p>
          <a:pPr latinLnBrk="1"/>
          <a:endParaRPr lang="ko-KR" altLang="en-US"/>
        </a:p>
      </dgm:t>
    </dgm:pt>
    <dgm:pt modelId="{943C0045-897C-428F-9C66-83D1EAFBD93F}" type="sibTrans" cxnId="{F7262A28-357F-49AF-95B5-650512B68FB0}">
      <dgm:prSet/>
      <dgm:spPr/>
      <dgm:t>
        <a:bodyPr/>
        <a:lstStyle/>
        <a:p>
          <a:pPr latinLnBrk="1"/>
          <a:endParaRPr lang="ko-KR" altLang="en-US"/>
        </a:p>
      </dgm:t>
    </dgm:pt>
    <dgm:pt modelId="{60B69EB1-B44D-4114-AC25-0A9C40D16DF1}">
      <dgm:prSet custT="1"/>
      <dgm:spPr/>
      <dgm:t>
        <a:bodyPr/>
        <a:lstStyle/>
        <a:p>
          <a:pPr latinLnBrk="1"/>
          <a:r>
            <a:rPr lang="ko-KR" altLang="en-US" sz="2400" dirty="0"/>
            <a:t>기획에 따른       게임 개발 탐색</a:t>
          </a:r>
        </a:p>
      </dgm:t>
    </dgm:pt>
    <dgm:pt modelId="{EA1C7264-CAC3-4E05-8F5F-04B500E11F81}" type="parTrans" cxnId="{929CDAB6-9B29-48F1-821C-3AC6352F3115}">
      <dgm:prSet/>
      <dgm:spPr/>
      <dgm:t>
        <a:bodyPr/>
        <a:lstStyle/>
        <a:p>
          <a:pPr latinLnBrk="1"/>
          <a:endParaRPr lang="ko-KR" altLang="en-US"/>
        </a:p>
      </dgm:t>
    </dgm:pt>
    <dgm:pt modelId="{1AEB98A6-CDCD-4856-9F06-CA9A7BD5E6DD}" type="sibTrans" cxnId="{929CDAB6-9B29-48F1-821C-3AC6352F3115}">
      <dgm:prSet/>
      <dgm:spPr/>
      <dgm:t>
        <a:bodyPr/>
        <a:lstStyle/>
        <a:p>
          <a:pPr latinLnBrk="1"/>
          <a:endParaRPr lang="ko-KR" altLang="en-US"/>
        </a:p>
      </dgm:t>
    </dgm:pt>
    <dgm:pt modelId="{0F6CB967-1759-48ED-9FB0-A549F1087A84}" type="pres">
      <dgm:prSet presAssocID="{04FFBD09-16BF-4954-9EEC-3E88ADECEC98}" presName="Name0" presStyleCnt="0">
        <dgm:presLayoutVars>
          <dgm:dir/>
          <dgm:resizeHandles val="exact"/>
        </dgm:presLayoutVars>
      </dgm:prSet>
      <dgm:spPr/>
    </dgm:pt>
    <dgm:pt modelId="{0802F887-69E9-4F65-B8A5-1DBEB0D6E457}" type="pres">
      <dgm:prSet presAssocID="{04FFBD09-16BF-4954-9EEC-3E88ADECEC98}" presName="arrow" presStyleLbl="bgShp" presStyleIdx="0" presStyleCnt="1"/>
      <dgm:spPr/>
    </dgm:pt>
    <dgm:pt modelId="{1C89B594-3497-40ED-8549-79662C544E36}" type="pres">
      <dgm:prSet presAssocID="{04FFBD09-16BF-4954-9EEC-3E88ADECEC98}" presName="points" presStyleCnt="0"/>
      <dgm:spPr/>
    </dgm:pt>
    <dgm:pt modelId="{A6A09E6A-1B41-43AA-890D-EA9A68355A41}" type="pres">
      <dgm:prSet presAssocID="{D9531FE4-1FA6-4F14-BFB2-863F99BF2408}" presName="compositeA" presStyleCnt="0"/>
      <dgm:spPr/>
    </dgm:pt>
    <dgm:pt modelId="{F55EE015-3A59-43AF-98D2-694FBE374AB6}" type="pres">
      <dgm:prSet presAssocID="{D9531FE4-1FA6-4F14-BFB2-863F99BF2408}" presName="textA" presStyleLbl="revTx" presStyleIdx="0" presStyleCnt="4">
        <dgm:presLayoutVars>
          <dgm:bulletEnabled val="1"/>
        </dgm:presLayoutVars>
      </dgm:prSet>
      <dgm:spPr/>
    </dgm:pt>
    <dgm:pt modelId="{65B9FC10-4AD6-4442-BD36-5D88DBB2FAA5}" type="pres">
      <dgm:prSet presAssocID="{D9531FE4-1FA6-4F14-BFB2-863F99BF2408}" presName="circleA" presStyleLbl="node1" presStyleIdx="0" presStyleCnt="4"/>
      <dgm:spPr/>
    </dgm:pt>
    <dgm:pt modelId="{50E9F2FB-C67A-454B-BCAF-88AF60E864D4}" type="pres">
      <dgm:prSet presAssocID="{D9531FE4-1FA6-4F14-BFB2-863F99BF2408}" presName="spaceA" presStyleCnt="0"/>
      <dgm:spPr/>
    </dgm:pt>
    <dgm:pt modelId="{CC5542BC-AEFA-423C-BC98-8DFCCEF2F34A}" type="pres">
      <dgm:prSet presAssocID="{A4975900-21B8-47C6-9BE0-0D481B469F4C}" presName="space" presStyleCnt="0"/>
      <dgm:spPr/>
    </dgm:pt>
    <dgm:pt modelId="{FBAE1861-9DDC-4AE8-B349-62ACB5F0E4F3}" type="pres">
      <dgm:prSet presAssocID="{60B69EB1-B44D-4114-AC25-0A9C40D16DF1}" presName="compositeB" presStyleCnt="0"/>
      <dgm:spPr/>
    </dgm:pt>
    <dgm:pt modelId="{1875B9D6-B247-40E9-8423-3674FA30438E}" type="pres">
      <dgm:prSet presAssocID="{60B69EB1-B44D-4114-AC25-0A9C40D16DF1}" presName="textB" presStyleLbl="revTx" presStyleIdx="1" presStyleCnt="4" custScaleX="136894" custLinFactNeighborX="-504">
        <dgm:presLayoutVars>
          <dgm:bulletEnabled val="1"/>
        </dgm:presLayoutVars>
      </dgm:prSet>
      <dgm:spPr/>
    </dgm:pt>
    <dgm:pt modelId="{30B7A569-E9ED-4DB2-8B8E-F85446D6240E}" type="pres">
      <dgm:prSet presAssocID="{60B69EB1-B44D-4114-AC25-0A9C40D16DF1}" presName="circleB" presStyleLbl="node1" presStyleIdx="1" presStyleCnt="4"/>
      <dgm:spPr/>
    </dgm:pt>
    <dgm:pt modelId="{A40FD0F7-AA46-4135-8F32-7940B4CCED31}" type="pres">
      <dgm:prSet presAssocID="{60B69EB1-B44D-4114-AC25-0A9C40D16DF1}" presName="spaceB" presStyleCnt="0"/>
      <dgm:spPr/>
    </dgm:pt>
    <dgm:pt modelId="{3EEFEC5B-5798-4B06-B84A-6EAABA49C30A}" type="pres">
      <dgm:prSet presAssocID="{1AEB98A6-CDCD-4856-9F06-CA9A7BD5E6DD}" presName="space" presStyleCnt="0"/>
      <dgm:spPr/>
    </dgm:pt>
    <dgm:pt modelId="{2050A47E-7B54-4F6D-98B1-6F5B5C1C193C}" type="pres">
      <dgm:prSet presAssocID="{20AAD1E2-57DA-4F0C-90D3-1A5F0006A49A}" presName="compositeA" presStyleCnt="0"/>
      <dgm:spPr/>
    </dgm:pt>
    <dgm:pt modelId="{9BA4E9DD-1148-461D-BB90-159ADCB1EE2C}" type="pres">
      <dgm:prSet presAssocID="{20AAD1E2-57DA-4F0C-90D3-1A5F0006A49A}" presName="textA" presStyleLbl="revTx" presStyleIdx="2" presStyleCnt="4">
        <dgm:presLayoutVars>
          <dgm:bulletEnabled val="1"/>
        </dgm:presLayoutVars>
      </dgm:prSet>
      <dgm:spPr/>
    </dgm:pt>
    <dgm:pt modelId="{98A94764-716F-4D1D-BEDE-4DB04FA4FF69}" type="pres">
      <dgm:prSet presAssocID="{20AAD1E2-57DA-4F0C-90D3-1A5F0006A49A}" presName="circleA" presStyleLbl="node1" presStyleIdx="2" presStyleCnt="4"/>
      <dgm:spPr/>
    </dgm:pt>
    <dgm:pt modelId="{8531EAC8-3E22-4981-9512-6EBF8E87FE8B}" type="pres">
      <dgm:prSet presAssocID="{20AAD1E2-57DA-4F0C-90D3-1A5F0006A49A}" presName="spaceA" presStyleCnt="0"/>
      <dgm:spPr/>
    </dgm:pt>
    <dgm:pt modelId="{4AA213DF-12A7-4989-8F33-5ABA333B4103}" type="pres">
      <dgm:prSet presAssocID="{C60FA9AF-72DC-4434-B428-A741D3DCA86A}" presName="space" presStyleCnt="0"/>
      <dgm:spPr/>
    </dgm:pt>
    <dgm:pt modelId="{399DFDA5-1295-4757-B22E-1FE5120BEE1B}" type="pres">
      <dgm:prSet presAssocID="{26D1529A-AF83-4BFF-B017-9C0B087DB10E}" presName="compositeB" presStyleCnt="0"/>
      <dgm:spPr/>
    </dgm:pt>
    <dgm:pt modelId="{5A1EC4A8-A04B-429D-81D9-5C682FE3021D}" type="pres">
      <dgm:prSet presAssocID="{26D1529A-AF83-4BFF-B017-9C0B087DB10E}" presName="textB" presStyleLbl="revTx" presStyleIdx="3" presStyleCnt="4">
        <dgm:presLayoutVars>
          <dgm:bulletEnabled val="1"/>
        </dgm:presLayoutVars>
      </dgm:prSet>
      <dgm:spPr/>
    </dgm:pt>
    <dgm:pt modelId="{9196291A-D6A5-4BB5-9F3B-5D41C90BB702}" type="pres">
      <dgm:prSet presAssocID="{26D1529A-AF83-4BFF-B017-9C0B087DB10E}" presName="circleB" presStyleLbl="node1" presStyleIdx="3" presStyleCnt="4"/>
      <dgm:spPr/>
    </dgm:pt>
    <dgm:pt modelId="{E61E1631-5955-46A2-B73D-3CADF5CB9541}" type="pres">
      <dgm:prSet presAssocID="{26D1529A-AF83-4BFF-B017-9C0B087DB10E}" presName="spaceB" presStyleCnt="0"/>
      <dgm:spPr/>
    </dgm:pt>
  </dgm:ptLst>
  <dgm:cxnLst>
    <dgm:cxn modelId="{34E7A9B3-5EED-4B91-AB41-28DFCC8009F0}" type="presOf" srcId="{26D1529A-AF83-4BFF-B017-9C0B087DB10E}" destId="{5A1EC4A8-A04B-429D-81D9-5C682FE3021D}" srcOrd="0" destOrd="0" presId="urn:microsoft.com/office/officeart/2005/8/layout/hProcess11"/>
    <dgm:cxn modelId="{38BA843C-8AC4-471B-9A02-2844B66A447B}" type="presOf" srcId="{60B69EB1-B44D-4114-AC25-0A9C40D16DF1}" destId="{1875B9D6-B247-40E9-8423-3674FA30438E}" srcOrd="0" destOrd="0" presId="urn:microsoft.com/office/officeart/2005/8/layout/hProcess11"/>
    <dgm:cxn modelId="{7A3EF8C9-2ADE-4C84-988F-09D901966A50}" srcId="{04FFBD09-16BF-4954-9EEC-3E88ADECEC98}" destId="{20AAD1E2-57DA-4F0C-90D3-1A5F0006A49A}" srcOrd="2" destOrd="0" parTransId="{0DEF6774-846A-43AE-8686-689D76BD0549}" sibTransId="{C60FA9AF-72DC-4434-B428-A741D3DCA86A}"/>
    <dgm:cxn modelId="{E7F14BE5-9386-4C4F-9930-CBB056BFA955}" srcId="{04FFBD09-16BF-4954-9EEC-3E88ADECEC98}" destId="{D9531FE4-1FA6-4F14-BFB2-863F99BF2408}" srcOrd="0" destOrd="0" parTransId="{C119C80A-1B52-4ED9-BF44-D395954F1AC5}" sibTransId="{A4975900-21B8-47C6-9BE0-0D481B469F4C}"/>
    <dgm:cxn modelId="{5A189174-23D1-488F-98F5-169507CCDD98}" type="presOf" srcId="{04FFBD09-16BF-4954-9EEC-3E88ADECEC98}" destId="{0F6CB967-1759-48ED-9FB0-A549F1087A84}" srcOrd="0" destOrd="0" presId="urn:microsoft.com/office/officeart/2005/8/layout/hProcess11"/>
    <dgm:cxn modelId="{929CDAB6-9B29-48F1-821C-3AC6352F3115}" srcId="{04FFBD09-16BF-4954-9EEC-3E88ADECEC98}" destId="{60B69EB1-B44D-4114-AC25-0A9C40D16DF1}" srcOrd="1" destOrd="0" parTransId="{EA1C7264-CAC3-4E05-8F5F-04B500E11F81}" sibTransId="{1AEB98A6-CDCD-4856-9F06-CA9A7BD5E6DD}"/>
    <dgm:cxn modelId="{F7262A28-357F-49AF-95B5-650512B68FB0}" srcId="{04FFBD09-16BF-4954-9EEC-3E88ADECEC98}" destId="{26D1529A-AF83-4BFF-B017-9C0B087DB10E}" srcOrd="3" destOrd="0" parTransId="{1E0B860D-3344-45C0-83E8-B27DA3667497}" sibTransId="{943C0045-897C-428F-9C66-83D1EAFBD93F}"/>
    <dgm:cxn modelId="{FEBBEECF-2602-4673-9EDB-95A9031C310A}" type="presOf" srcId="{20AAD1E2-57DA-4F0C-90D3-1A5F0006A49A}" destId="{9BA4E9DD-1148-461D-BB90-159ADCB1EE2C}" srcOrd="0" destOrd="0" presId="urn:microsoft.com/office/officeart/2005/8/layout/hProcess11"/>
    <dgm:cxn modelId="{76007D9F-57AB-46ED-8581-BCA46A68EAD9}" type="presOf" srcId="{D9531FE4-1FA6-4F14-BFB2-863F99BF2408}" destId="{F55EE015-3A59-43AF-98D2-694FBE374AB6}" srcOrd="0" destOrd="0" presId="urn:microsoft.com/office/officeart/2005/8/layout/hProcess11"/>
    <dgm:cxn modelId="{8A885FC0-B867-4A15-953A-CDA7CF4D98D5}" type="presParOf" srcId="{0F6CB967-1759-48ED-9FB0-A549F1087A84}" destId="{0802F887-69E9-4F65-B8A5-1DBEB0D6E457}" srcOrd="0" destOrd="0" presId="urn:microsoft.com/office/officeart/2005/8/layout/hProcess11"/>
    <dgm:cxn modelId="{FFD71375-63ED-4BD3-AA61-B3FD8F0833E9}" type="presParOf" srcId="{0F6CB967-1759-48ED-9FB0-A549F1087A84}" destId="{1C89B594-3497-40ED-8549-79662C544E36}" srcOrd="1" destOrd="0" presId="urn:microsoft.com/office/officeart/2005/8/layout/hProcess11"/>
    <dgm:cxn modelId="{1493A762-8CF2-40D6-8AF0-BA62FCD6F005}" type="presParOf" srcId="{1C89B594-3497-40ED-8549-79662C544E36}" destId="{A6A09E6A-1B41-43AA-890D-EA9A68355A41}" srcOrd="0" destOrd="0" presId="urn:microsoft.com/office/officeart/2005/8/layout/hProcess11"/>
    <dgm:cxn modelId="{FBE963A9-EC4F-4B9D-9456-9D3F4C19A471}" type="presParOf" srcId="{A6A09E6A-1B41-43AA-890D-EA9A68355A41}" destId="{F55EE015-3A59-43AF-98D2-694FBE374AB6}" srcOrd="0" destOrd="0" presId="urn:microsoft.com/office/officeart/2005/8/layout/hProcess11"/>
    <dgm:cxn modelId="{5A5F3194-2981-45D4-91D7-8710A932736C}" type="presParOf" srcId="{A6A09E6A-1B41-43AA-890D-EA9A68355A41}" destId="{65B9FC10-4AD6-4442-BD36-5D88DBB2FAA5}" srcOrd="1" destOrd="0" presId="urn:microsoft.com/office/officeart/2005/8/layout/hProcess11"/>
    <dgm:cxn modelId="{F0EF00BB-613C-443A-A041-CAFA0BA3EC2D}" type="presParOf" srcId="{A6A09E6A-1B41-43AA-890D-EA9A68355A41}" destId="{50E9F2FB-C67A-454B-BCAF-88AF60E864D4}" srcOrd="2" destOrd="0" presId="urn:microsoft.com/office/officeart/2005/8/layout/hProcess11"/>
    <dgm:cxn modelId="{1C974C86-3B5B-4AAA-86E3-A9A7DE6F3F34}" type="presParOf" srcId="{1C89B594-3497-40ED-8549-79662C544E36}" destId="{CC5542BC-AEFA-423C-BC98-8DFCCEF2F34A}" srcOrd="1" destOrd="0" presId="urn:microsoft.com/office/officeart/2005/8/layout/hProcess11"/>
    <dgm:cxn modelId="{DACECCE6-D0B5-405F-9741-18382201BC53}" type="presParOf" srcId="{1C89B594-3497-40ED-8549-79662C544E36}" destId="{FBAE1861-9DDC-4AE8-B349-62ACB5F0E4F3}" srcOrd="2" destOrd="0" presId="urn:microsoft.com/office/officeart/2005/8/layout/hProcess11"/>
    <dgm:cxn modelId="{9B2996C6-DCEB-46AB-A9C4-B0143F041C85}" type="presParOf" srcId="{FBAE1861-9DDC-4AE8-B349-62ACB5F0E4F3}" destId="{1875B9D6-B247-40E9-8423-3674FA30438E}" srcOrd="0" destOrd="0" presId="urn:microsoft.com/office/officeart/2005/8/layout/hProcess11"/>
    <dgm:cxn modelId="{6D12F681-E7CE-4CDA-A9B5-7EEB8B4B9B7B}" type="presParOf" srcId="{FBAE1861-9DDC-4AE8-B349-62ACB5F0E4F3}" destId="{30B7A569-E9ED-4DB2-8B8E-F85446D6240E}" srcOrd="1" destOrd="0" presId="urn:microsoft.com/office/officeart/2005/8/layout/hProcess11"/>
    <dgm:cxn modelId="{F39284FA-B617-4E49-9F57-8EA8134A30B5}" type="presParOf" srcId="{FBAE1861-9DDC-4AE8-B349-62ACB5F0E4F3}" destId="{A40FD0F7-AA46-4135-8F32-7940B4CCED31}" srcOrd="2" destOrd="0" presId="urn:microsoft.com/office/officeart/2005/8/layout/hProcess11"/>
    <dgm:cxn modelId="{A7008771-9370-41B6-857F-A6E3154262AC}" type="presParOf" srcId="{1C89B594-3497-40ED-8549-79662C544E36}" destId="{3EEFEC5B-5798-4B06-B84A-6EAABA49C30A}" srcOrd="3" destOrd="0" presId="urn:microsoft.com/office/officeart/2005/8/layout/hProcess11"/>
    <dgm:cxn modelId="{CD5C581E-E17C-4F3B-B587-D3E6DEEF45D4}" type="presParOf" srcId="{1C89B594-3497-40ED-8549-79662C544E36}" destId="{2050A47E-7B54-4F6D-98B1-6F5B5C1C193C}" srcOrd="4" destOrd="0" presId="urn:microsoft.com/office/officeart/2005/8/layout/hProcess11"/>
    <dgm:cxn modelId="{7EDE122E-6846-4B87-A1DA-E0BF11AB0C19}" type="presParOf" srcId="{2050A47E-7B54-4F6D-98B1-6F5B5C1C193C}" destId="{9BA4E9DD-1148-461D-BB90-159ADCB1EE2C}" srcOrd="0" destOrd="0" presId="urn:microsoft.com/office/officeart/2005/8/layout/hProcess11"/>
    <dgm:cxn modelId="{B790EC05-A766-47B7-B7BA-35992EC25837}" type="presParOf" srcId="{2050A47E-7B54-4F6D-98B1-6F5B5C1C193C}" destId="{98A94764-716F-4D1D-BEDE-4DB04FA4FF69}" srcOrd="1" destOrd="0" presId="urn:microsoft.com/office/officeart/2005/8/layout/hProcess11"/>
    <dgm:cxn modelId="{82622B30-C3FA-416D-9EEF-41FDEB99164F}" type="presParOf" srcId="{2050A47E-7B54-4F6D-98B1-6F5B5C1C193C}" destId="{8531EAC8-3E22-4981-9512-6EBF8E87FE8B}" srcOrd="2" destOrd="0" presId="urn:microsoft.com/office/officeart/2005/8/layout/hProcess11"/>
    <dgm:cxn modelId="{B8481DD5-F81F-47B8-81E1-A8CCCCD31807}" type="presParOf" srcId="{1C89B594-3497-40ED-8549-79662C544E36}" destId="{4AA213DF-12A7-4989-8F33-5ABA333B4103}" srcOrd="5" destOrd="0" presId="urn:microsoft.com/office/officeart/2005/8/layout/hProcess11"/>
    <dgm:cxn modelId="{D5C46257-6FD2-4C08-9F15-75947BD2DF48}" type="presParOf" srcId="{1C89B594-3497-40ED-8549-79662C544E36}" destId="{399DFDA5-1295-4757-B22E-1FE5120BEE1B}" srcOrd="6" destOrd="0" presId="urn:microsoft.com/office/officeart/2005/8/layout/hProcess11"/>
    <dgm:cxn modelId="{D3A6016A-9A7A-4E59-9438-BB9BBAFB01BF}" type="presParOf" srcId="{399DFDA5-1295-4757-B22E-1FE5120BEE1B}" destId="{5A1EC4A8-A04B-429D-81D9-5C682FE3021D}" srcOrd="0" destOrd="0" presId="urn:microsoft.com/office/officeart/2005/8/layout/hProcess11"/>
    <dgm:cxn modelId="{FBDC47A7-9A90-41E7-BC55-1F94C3BBFF2B}" type="presParOf" srcId="{399DFDA5-1295-4757-B22E-1FE5120BEE1B}" destId="{9196291A-D6A5-4BB5-9F3B-5D41C90BB702}" srcOrd="1" destOrd="0" presId="urn:microsoft.com/office/officeart/2005/8/layout/hProcess11"/>
    <dgm:cxn modelId="{382AF2A0-60FE-473D-BFF9-2C655948279C}" type="presParOf" srcId="{399DFDA5-1295-4757-B22E-1FE5120BEE1B}" destId="{E61E1631-5955-46A2-B73D-3CADF5CB954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2F887-69E9-4F65-B8A5-1DBEB0D6E457}">
      <dsp:nvSpPr>
        <dsp:cNvPr id="0" name=""/>
        <dsp:cNvSpPr/>
      </dsp:nvSpPr>
      <dsp:spPr>
        <a:xfrm>
          <a:off x="0" y="1320800"/>
          <a:ext cx="9001000" cy="176106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EE015-3A59-43AF-98D2-694FBE374AB6}">
      <dsp:nvSpPr>
        <dsp:cNvPr id="0" name=""/>
        <dsp:cNvSpPr/>
      </dsp:nvSpPr>
      <dsp:spPr>
        <a:xfrm>
          <a:off x="1819" y="0"/>
          <a:ext cx="1791849" cy="176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latinLnBrk="1">
            <a:lnSpc>
              <a:spcPct val="90000"/>
            </a:lnSpc>
            <a:spcBef>
              <a:spcPct val="0"/>
            </a:spcBef>
            <a:spcAft>
              <a:spcPct val="35000"/>
            </a:spcAft>
            <a:buNone/>
          </a:pPr>
          <a:r>
            <a:rPr lang="ko-KR" altLang="en-US" sz="2400" kern="1200" dirty="0"/>
            <a:t>기본 기획 수립</a:t>
          </a:r>
        </a:p>
      </dsp:txBody>
      <dsp:txXfrm>
        <a:off x="1819" y="0"/>
        <a:ext cx="1791849" cy="1761066"/>
      </dsp:txXfrm>
    </dsp:sp>
    <dsp:sp modelId="{65B9FC10-4AD6-4442-BD36-5D88DBB2FAA5}">
      <dsp:nvSpPr>
        <dsp:cNvPr id="0" name=""/>
        <dsp:cNvSpPr/>
      </dsp:nvSpPr>
      <dsp:spPr>
        <a:xfrm>
          <a:off x="677611" y="1981200"/>
          <a:ext cx="440266" cy="4402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75B9D6-B247-40E9-8423-3674FA30438E}">
      <dsp:nvSpPr>
        <dsp:cNvPr id="0" name=""/>
        <dsp:cNvSpPr/>
      </dsp:nvSpPr>
      <dsp:spPr>
        <a:xfrm>
          <a:off x="1874230" y="2641600"/>
          <a:ext cx="2452934" cy="176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0" lvl="0" indent="0" algn="ctr" defTabSz="1066800" latinLnBrk="1">
            <a:lnSpc>
              <a:spcPct val="90000"/>
            </a:lnSpc>
            <a:spcBef>
              <a:spcPct val="0"/>
            </a:spcBef>
            <a:spcAft>
              <a:spcPct val="35000"/>
            </a:spcAft>
            <a:buNone/>
          </a:pPr>
          <a:r>
            <a:rPr lang="ko-KR" altLang="en-US" sz="2400" kern="1200" dirty="0"/>
            <a:t>기획에 따른       게임 개발 탐색</a:t>
          </a:r>
        </a:p>
      </dsp:txBody>
      <dsp:txXfrm>
        <a:off x="1874230" y="2641600"/>
        <a:ext cx="2452934" cy="1761066"/>
      </dsp:txXfrm>
    </dsp:sp>
    <dsp:sp modelId="{30B7A569-E9ED-4DB2-8B8E-F85446D6240E}">
      <dsp:nvSpPr>
        <dsp:cNvPr id="0" name=""/>
        <dsp:cNvSpPr/>
      </dsp:nvSpPr>
      <dsp:spPr>
        <a:xfrm>
          <a:off x="2889595" y="1981200"/>
          <a:ext cx="440266" cy="4402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A4E9DD-1148-461D-BB90-159ADCB1EE2C}">
      <dsp:nvSpPr>
        <dsp:cNvPr id="0" name=""/>
        <dsp:cNvSpPr/>
      </dsp:nvSpPr>
      <dsp:spPr>
        <a:xfrm>
          <a:off x="4425788" y="0"/>
          <a:ext cx="1791849" cy="176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latinLnBrk="1">
            <a:lnSpc>
              <a:spcPct val="90000"/>
            </a:lnSpc>
            <a:spcBef>
              <a:spcPct val="0"/>
            </a:spcBef>
            <a:spcAft>
              <a:spcPct val="35000"/>
            </a:spcAft>
            <a:buNone/>
          </a:pPr>
          <a:r>
            <a:rPr lang="ko-KR" altLang="en-US" sz="2400" kern="1200" dirty="0"/>
            <a:t>구현 개발</a:t>
          </a:r>
        </a:p>
      </dsp:txBody>
      <dsp:txXfrm>
        <a:off x="4425788" y="0"/>
        <a:ext cx="1791849" cy="1761066"/>
      </dsp:txXfrm>
    </dsp:sp>
    <dsp:sp modelId="{98A94764-716F-4D1D-BEDE-4DB04FA4FF69}">
      <dsp:nvSpPr>
        <dsp:cNvPr id="0" name=""/>
        <dsp:cNvSpPr/>
      </dsp:nvSpPr>
      <dsp:spPr>
        <a:xfrm>
          <a:off x="5101580" y="1981200"/>
          <a:ext cx="440266" cy="4402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1EC4A8-A04B-429D-81D9-5C682FE3021D}">
      <dsp:nvSpPr>
        <dsp:cNvPr id="0" name=""/>
        <dsp:cNvSpPr/>
      </dsp:nvSpPr>
      <dsp:spPr>
        <a:xfrm>
          <a:off x="6307230" y="2641600"/>
          <a:ext cx="1791849" cy="1761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0" lvl="0" indent="0" algn="ctr" defTabSz="1066800" latinLnBrk="1">
            <a:lnSpc>
              <a:spcPct val="90000"/>
            </a:lnSpc>
            <a:spcBef>
              <a:spcPct val="0"/>
            </a:spcBef>
            <a:spcAft>
              <a:spcPct val="35000"/>
            </a:spcAft>
            <a:buNone/>
          </a:pPr>
          <a:r>
            <a:rPr lang="ko-KR" altLang="en-US" sz="2400" kern="1200" dirty="0"/>
            <a:t>테스트 및 디버깅</a:t>
          </a:r>
        </a:p>
      </dsp:txBody>
      <dsp:txXfrm>
        <a:off x="6307230" y="2641600"/>
        <a:ext cx="1791849" cy="1761066"/>
      </dsp:txXfrm>
    </dsp:sp>
    <dsp:sp modelId="{9196291A-D6A5-4BB5-9F3B-5D41C90BB702}">
      <dsp:nvSpPr>
        <dsp:cNvPr id="0" name=""/>
        <dsp:cNvSpPr/>
      </dsp:nvSpPr>
      <dsp:spPr>
        <a:xfrm>
          <a:off x="6983022" y="1981200"/>
          <a:ext cx="440266" cy="4402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26"/>
            <a:ext cx="8420100" cy="1470025"/>
          </a:xfrm>
        </p:spPr>
        <p:txBody>
          <a:bodyPr/>
          <a:lstStyle/>
          <a:p>
            <a:r>
              <a:rPr lang="ko-KR" altLang="en-US"/>
              <a:t>마스터 제목 스타일 편집</a:t>
            </a:r>
          </a:p>
        </p:txBody>
      </p:sp>
      <p:sp>
        <p:nvSpPr>
          <p:cNvPr id="3" name="부제목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79CC1919-552C-426A-BF9A-63C66CD6E057}" type="datetimeFigureOut">
              <a:rPr lang="ko-KR" altLang="en-US" smtClean="0"/>
              <a:pPr/>
              <a:t>2016-06-30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9CC1919-552C-426A-BF9A-63C66CD6E057}" type="datetimeFigureOut">
              <a:rPr lang="ko-KR" altLang="en-US" smtClean="0"/>
              <a:pPr/>
              <a:t>2016-06-30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9CC1919-552C-426A-BF9A-63C66CD6E057}" type="datetimeFigureOut">
              <a:rPr lang="ko-KR" altLang="en-US" smtClean="0"/>
              <a:pPr/>
              <a:t>2016-06-30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181850" y="274639"/>
            <a:ext cx="222885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95300" y="274639"/>
            <a:ext cx="652145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9CC1919-552C-426A-BF9A-63C66CD6E057}" type="datetimeFigureOut">
              <a:rPr lang="ko-KR" altLang="en-US" smtClean="0"/>
              <a:pPr/>
              <a:t>2016-06-30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9CC1919-552C-426A-BF9A-63C66CD6E057}" type="datetimeFigureOut">
              <a:rPr lang="ko-KR" altLang="en-US" smtClean="0"/>
              <a:pPr/>
              <a:t>2016-06-30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01"/>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79CC1919-552C-426A-BF9A-63C66CD6E057}" type="datetimeFigureOut">
              <a:rPr lang="ko-KR" altLang="en-US" smtClean="0"/>
              <a:pPr/>
              <a:t>2016-06-30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79CC1919-552C-426A-BF9A-63C66CD6E057}" type="datetimeFigureOut">
              <a:rPr lang="ko-KR" altLang="en-US" smtClean="0"/>
              <a:pPr/>
              <a:t>2016-06-30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79CC1919-552C-426A-BF9A-63C66CD6E057}" type="datetimeFigureOut">
              <a:rPr lang="ko-KR" altLang="en-US" smtClean="0"/>
              <a:pPr/>
              <a:t>2016-06-30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79CC1919-552C-426A-BF9A-63C66CD6E057}" type="datetimeFigureOut">
              <a:rPr lang="ko-KR" altLang="en-US" smtClean="0"/>
              <a:pPr/>
              <a:t>2016-06-30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9CC1919-552C-426A-BF9A-63C66CD6E057}" type="datetimeFigureOut">
              <a:rPr lang="ko-KR" altLang="en-US" smtClean="0"/>
              <a:pPr/>
              <a:t>2016-06-30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9CC1919-552C-426A-BF9A-63C66CD6E057}" type="datetimeFigureOut">
              <a:rPr lang="ko-KR" altLang="en-US" smtClean="0"/>
              <a:pPr/>
              <a:t>2016-06-30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extLst>
      <p:ext uri="{BB962C8B-B14F-4D97-AF65-F5344CB8AC3E}">
        <p14:creationId xmlns:p14="http://schemas.microsoft.com/office/powerpoint/2010/main" val="339679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006"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9CC1919-552C-426A-BF9A-63C66CD6E057}" type="datetimeFigureOut">
              <a:rPr lang="ko-KR" altLang="en-US" smtClean="0"/>
              <a:pPr/>
              <a:t>2016-06-30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37C7A4A-0B8B-4608-A69B-5BFD38348E07}"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C1919-552C-426A-BF9A-63C66CD6E057}" type="datetimeFigureOut">
              <a:rPr lang="ko-KR" altLang="en-US" smtClean="0"/>
              <a:pPr/>
              <a:t>2016-06-30</a:t>
            </a:fld>
            <a:endParaRPr lang="ko-KR" altLang="en-US"/>
          </a:p>
        </p:txBody>
      </p:sp>
      <p:sp>
        <p:nvSpPr>
          <p:cNvPr id="5" name="바닥글 개체 틀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C7A4A-0B8B-4608-A69B-5BFD38348E07}"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cJMdLt02Sg8"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6208" y="2910705"/>
            <a:ext cx="3018256" cy="446276"/>
          </a:xfrm>
          <a:prstGeom prst="rect">
            <a:avLst/>
          </a:prstGeom>
          <a:noFill/>
        </p:spPr>
        <p:txBody>
          <a:bodyPr wrap="square" rtlCol="0">
            <a:spAutoFit/>
          </a:bodyPr>
          <a:lstStyle/>
          <a:p>
            <a:pPr>
              <a:lnSpc>
                <a:spcPts val="600"/>
              </a:lnSpc>
            </a:pPr>
            <a:r>
              <a:rPr lang="ko-KR" altLang="en-US" sz="1200" b="1" spc="-20" dirty="0" err="1">
                <a:solidFill>
                  <a:schemeClr val="tx1">
                    <a:lumMod val="95000"/>
                  </a:schemeClr>
                </a:solidFill>
                <a:latin typeface="나눔고딕" pitchFamily="50" charset="-127"/>
                <a:ea typeface="나눔고딕" pitchFamily="50" charset="-127"/>
              </a:rPr>
              <a:t>작성년월일</a:t>
            </a:r>
            <a:r>
              <a:rPr lang="en-US" altLang="ko-KR" sz="1200" b="1" spc="-20" dirty="0">
                <a:solidFill>
                  <a:schemeClr val="tx1">
                    <a:lumMod val="95000"/>
                  </a:schemeClr>
                </a:solidFill>
                <a:latin typeface="나눔고딕" pitchFamily="50" charset="-127"/>
                <a:ea typeface="나눔고딕" pitchFamily="50" charset="-127"/>
              </a:rPr>
              <a:t>: 2016.06.30</a:t>
            </a:r>
            <a:endParaRPr lang="ko-KR" altLang="en-US" sz="1200" b="1" spc="-20" dirty="0">
              <a:solidFill>
                <a:schemeClr val="tx1">
                  <a:lumMod val="95000"/>
                </a:schemeClr>
              </a:solidFill>
              <a:latin typeface="나눔고딕" pitchFamily="50" charset="-127"/>
              <a:ea typeface="나눔고딕" pitchFamily="50" charset="-127"/>
            </a:endParaRPr>
          </a:p>
          <a:p>
            <a:pPr>
              <a:lnSpc>
                <a:spcPct val="150000"/>
              </a:lnSpc>
            </a:pPr>
            <a:endParaRPr lang="en-US" altLang="ko-KR" sz="1200" b="1" spc="-20" dirty="0">
              <a:solidFill>
                <a:schemeClr val="tx1">
                  <a:lumMod val="95000"/>
                </a:schemeClr>
              </a:solidFill>
              <a:latin typeface="나눔고딕" pitchFamily="50" charset="-127"/>
              <a:ea typeface="나눔고딕" pitchFamily="50" charset="-127"/>
            </a:endParaRPr>
          </a:p>
        </p:txBody>
      </p:sp>
      <p:sp>
        <p:nvSpPr>
          <p:cNvPr id="6" name="TextBox 5"/>
          <p:cNvSpPr txBox="1"/>
          <p:nvPr/>
        </p:nvSpPr>
        <p:spPr>
          <a:xfrm>
            <a:off x="848544" y="1268760"/>
            <a:ext cx="8005811" cy="810478"/>
          </a:xfrm>
          <a:prstGeom prst="rect">
            <a:avLst/>
          </a:prstGeom>
          <a:noFill/>
        </p:spPr>
        <p:txBody>
          <a:bodyPr wrap="square" rtlCol="0">
            <a:spAutoFit/>
          </a:bodyPr>
          <a:lstStyle/>
          <a:p>
            <a:pPr>
              <a:lnSpc>
                <a:spcPts val="5600"/>
              </a:lnSpc>
            </a:pPr>
            <a:r>
              <a:rPr lang="en-US" altLang="ko-KR" sz="4800" dirty="0">
                <a:solidFill>
                  <a:schemeClr val="tx1">
                    <a:lumMod val="95000"/>
                  </a:schemeClr>
                </a:solidFill>
                <a:latin typeface="나눔고딕 ExtraBold" pitchFamily="50" charset="-127"/>
                <a:ea typeface="나눔고딕 ExtraBold" pitchFamily="50" charset="-127"/>
              </a:rPr>
              <a:t>&lt; Dot Light &gt;</a:t>
            </a:r>
          </a:p>
        </p:txBody>
      </p:sp>
      <p:graphicFrame>
        <p:nvGraphicFramePr>
          <p:cNvPr id="8" name="표 7"/>
          <p:cNvGraphicFramePr>
            <a:graphicFrameLocks noGrp="1"/>
          </p:cNvGraphicFramePr>
          <p:nvPr>
            <p:extLst>
              <p:ext uri="{D42A27DB-BD31-4B8C-83A1-F6EECF244321}">
                <p14:modId xmlns:p14="http://schemas.microsoft.com/office/powerpoint/2010/main" val="2173530115"/>
              </p:ext>
            </p:extLst>
          </p:nvPr>
        </p:nvGraphicFramePr>
        <p:xfrm>
          <a:off x="309723" y="4165623"/>
          <a:ext cx="9251791" cy="2284872"/>
        </p:xfrm>
        <a:graphic>
          <a:graphicData uri="http://schemas.openxmlformats.org/drawingml/2006/table">
            <a:tbl>
              <a:tblPr firstRow="1" bandRow="1">
                <a:tableStyleId>{5C22544A-7EE6-4342-B048-85BDC9FD1C3A}</a:tableStyleId>
              </a:tblPr>
              <a:tblGrid>
                <a:gridCol w="1540192">
                  <a:extLst>
                    <a:ext uri="{9D8B030D-6E8A-4147-A177-3AD203B41FA5}">
                      <a16:colId xmlns:a16="http://schemas.microsoft.com/office/drawing/2014/main" val="20000"/>
                    </a:ext>
                  </a:extLst>
                </a:gridCol>
                <a:gridCol w="806767">
                  <a:extLst>
                    <a:ext uri="{9D8B030D-6E8A-4147-A177-3AD203B41FA5}">
                      <a16:colId xmlns:a16="http://schemas.microsoft.com/office/drawing/2014/main" val="20001"/>
                    </a:ext>
                  </a:extLst>
                </a:gridCol>
                <a:gridCol w="1796892">
                  <a:extLst>
                    <a:ext uri="{9D8B030D-6E8A-4147-A177-3AD203B41FA5}">
                      <a16:colId xmlns:a16="http://schemas.microsoft.com/office/drawing/2014/main" val="20002"/>
                    </a:ext>
                  </a:extLst>
                </a:gridCol>
                <a:gridCol w="916780">
                  <a:extLst>
                    <a:ext uri="{9D8B030D-6E8A-4147-A177-3AD203B41FA5}">
                      <a16:colId xmlns:a16="http://schemas.microsoft.com/office/drawing/2014/main" val="20003"/>
                    </a:ext>
                  </a:extLst>
                </a:gridCol>
                <a:gridCol w="1795307">
                  <a:extLst>
                    <a:ext uri="{9D8B030D-6E8A-4147-A177-3AD203B41FA5}">
                      <a16:colId xmlns:a16="http://schemas.microsoft.com/office/drawing/2014/main" val="20004"/>
                    </a:ext>
                  </a:extLst>
                </a:gridCol>
                <a:gridCol w="845021">
                  <a:extLst>
                    <a:ext uri="{9D8B030D-6E8A-4147-A177-3AD203B41FA5}">
                      <a16:colId xmlns:a16="http://schemas.microsoft.com/office/drawing/2014/main" val="20005"/>
                    </a:ext>
                  </a:extLst>
                </a:gridCol>
                <a:gridCol w="1550832">
                  <a:extLst>
                    <a:ext uri="{9D8B030D-6E8A-4147-A177-3AD203B41FA5}">
                      <a16:colId xmlns:a16="http://schemas.microsoft.com/office/drawing/2014/main" val="20006"/>
                    </a:ext>
                  </a:extLst>
                </a:gridCol>
              </a:tblGrid>
              <a:tr h="323006">
                <a:tc>
                  <a:txBody>
                    <a:bodyPr/>
                    <a:lstStyle/>
                    <a:p>
                      <a:pPr algn="ctr" latinLnBrk="1"/>
                      <a:r>
                        <a:rPr lang="ko-KR" altLang="en-US" sz="1100" dirty="0">
                          <a:solidFill>
                            <a:schemeClr val="tx1">
                              <a:lumMod val="95000"/>
                            </a:schemeClr>
                          </a:solidFill>
                          <a:latin typeface="나눔고딕" pitchFamily="50" charset="-127"/>
                          <a:ea typeface="나눔고딕" pitchFamily="50" charset="-127"/>
                        </a:rPr>
                        <a:t>참가 구분</a:t>
                      </a: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gridSpan="6">
                  <a:txBody>
                    <a:bodyPr/>
                    <a:lstStyle/>
                    <a:p>
                      <a:pPr algn="ctr" latinLnBrk="1"/>
                      <a:r>
                        <a:rPr lang="ko-KR" altLang="en-US" sz="1100" dirty="0">
                          <a:solidFill>
                            <a:schemeClr val="tx1">
                              <a:lumMod val="95000"/>
                            </a:schemeClr>
                          </a:solidFill>
                          <a:latin typeface="나눔고딕" pitchFamily="50" charset="-127"/>
                          <a:ea typeface="나눔고딕" pitchFamily="50" charset="-127"/>
                        </a:rPr>
                        <a:t>팀 </a:t>
                      </a:r>
                      <a:r>
                        <a:rPr lang="en-US" altLang="ko-KR" sz="1100" dirty="0">
                          <a:solidFill>
                            <a:schemeClr val="tx1">
                              <a:lumMod val="95000"/>
                            </a:schemeClr>
                          </a:solidFill>
                          <a:latin typeface="나눔고딕" pitchFamily="50" charset="-127"/>
                          <a:ea typeface="나눔고딕" pitchFamily="50" charset="-127"/>
                        </a:rPr>
                        <a:t>(</a:t>
                      </a:r>
                      <a:r>
                        <a:rPr lang="ko-KR" altLang="en-US" sz="1100" b="1" dirty="0" err="1">
                          <a:solidFill>
                            <a:schemeClr val="tx1">
                              <a:lumMod val="95000"/>
                            </a:schemeClr>
                          </a:solidFill>
                          <a:latin typeface="나눔고딕" pitchFamily="50" charset="-127"/>
                          <a:ea typeface="나눔고딕" pitchFamily="50" charset="-127"/>
                        </a:rPr>
                        <a:t>팀명</a:t>
                      </a:r>
                      <a:r>
                        <a:rPr lang="en-US" altLang="ko-KR" sz="1100" b="1" dirty="0">
                          <a:solidFill>
                            <a:schemeClr val="tx1">
                              <a:lumMod val="95000"/>
                            </a:schemeClr>
                          </a:solidFill>
                          <a:latin typeface="나눔고딕" pitchFamily="50" charset="-127"/>
                          <a:ea typeface="나눔고딕" pitchFamily="50" charset="-127"/>
                        </a:rPr>
                        <a:t>:     Hope</a:t>
                      </a:r>
                      <a:r>
                        <a:rPr lang="en-US" altLang="ko-KR" sz="1100" b="1" baseline="0" dirty="0">
                          <a:solidFill>
                            <a:schemeClr val="tx1">
                              <a:lumMod val="95000"/>
                            </a:schemeClr>
                          </a:solidFill>
                          <a:latin typeface="나눔고딕" pitchFamily="50" charset="-127"/>
                          <a:ea typeface="나눔고딕" pitchFamily="50" charset="-127"/>
                        </a:rPr>
                        <a:t> Charge</a:t>
                      </a:r>
                      <a:r>
                        <a:rPr lang="en-US" altLang="ko-KR" sz="1100" b="1" dirty="0">
                          <a:solidFill>
                            <a:schemeClr val="tx1">
                              <a:lumMod val="95000"/>
                            </a:schemeClr>
                          </a:solidFill>
                          <a:latin typeface="나눔고딕" pitchFamily="50" charset="-127"/>
                          <a:ea typeface="나눔고딕" pitchFamily="50" charset="-127"/>
                        </a:rPr>
                        <a:t>             </a:t>
                      </a:r>
                      <a:r>
                        <a:rPr lang="en-US" altLang="ko-KR" sz="1100" dirty="0">
                          <a:solidFill>
                            <a:schemeClr val="tx1">
                              <a:lumMod val="95000"/>
                            </a:schemeClr>
                          </a:solidFill>
                          <a:latin typeface="나눔고딕" pitchFamily="50" charset="-127"/>
                          <a:ea typeface="나눔고딕" pitchFamily="50" charset="-127"/>
                        </a:rPr>
                        <a:t>)</a:t>
                      </a:r>
                      <a:endParaRPr lang="ko-KR" altLang="en-US" sz="11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endParaRPr lang="ko-KR" altLang="en-US" sz="11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hMerge="1">
                  <a:txBody>
                    <a:bodyPr/>
                    <a:lstStyle/>
                    <a:p>
                      <a:pPr algn="ctr" latinLnBrk="1"/>
                      <a:endParaRPr lang="ko-KR" altLang="en-US" sz="1050" dirty="0">
                        <a:solidFill>
                          <a:schemeClr val="tx1"/>
                        </a:solidFill>
                        <a:latin typeface="+mn-ea"/>
                        <a:ea typeface="+mn-ea"/>
                      </a:endParaRPr>
                    </a:p>
                  </a:txBody>
                  <a:tcPr anchor="ctr">
                    <a:lnL w="6350" cap="flat" cmpd="sng" algn="ctr">
                      <a:solidFill>
                        <a:srgbClr val="91ABC1"/>
                      </a:solidFill>
                      <a:prstDash val="solid"/>
                      <a:round/>
                      <a:headEnd type="none" w="med" len="med"/>
                      <a:tailEnd type="none" w="med" len="med"/>
                    </a:lnL>
                    <a:lnR w="6350" cap="flat" cmpd="sng" algn="ctr">
                      <a:solidFill>
                        <a:srgbClr val="91ABC1"/>
                      </a:solidFill>
                      <a:prstDash val="solid"/>
                      <a:round/>
                      <a:headEnd type="none" w="med" len="med"/>
                      <a:tailEnd type="none" w="med" len="med"/>
                    </a:lnR>
                    <a:lnT w="6350" cap="flat" cmpd="sng" algn="ctr">
                      <a:solidFill>
                        <a:srgbClr val="91ABC1"/>
                      </a:solidFill>
                      <a:prstDash val="solid"/>
                      <a:round/>
                      <a:headEnd type="none" w="med" len="med"/>
                      <a:tailEnd type="none" w="med" len="med"/>
                    </a:lnT>
                    <a:lnB w="6350" cap="flat" cmpd="sng" algn="ctr">
                      <a:solidFill>
                        <a:srgbClr val="91ABC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0"/>
                  </a:ext>
                </a:extLst>
              </a:tr>
              <a:tr h="314178">
                <a:tc rowSpan="2">
                  <a:txBody>
                    <a:bodyPr/>
                    <a:lstStyle/>
                    <a:p>
                      <a:pPr lvl="0" algn="ctr" latinLnBrk="1"/>
                      <a:r>
                        <a:rPr lang="ko-KR" altLang="en-US" sz="1100" b="1" dirty="0">
                          <a:solidFill>
                            <a:schemeClr val="tx1">
                              <a:lumMod val="95000"/>
                            </a:schemeClr>
                          </a:solidFill>
                          <a:latin typeface="나눔고딕" pitchFamily="50" charset="-127"/>
                          <a:ea typeface="나눔고딕" pitchFamily="50" charset="-127"/>
                        </a:rPr>
                        <a:t>김공무</a:t>
                      </a:r>
                      <a:r>
                        <a:rPr lang="en-US" altLang="ko-KR" sz="1100" b="1" dirty="0">
                          <a:solidFill>
                            <a:schemeClr val="tx1">
                              <a:lumMod val="95000"/>
                            </a:schemeClr>
                          </a:solidFill>
                          <a:latin typeface="나눔고딕" pitchFamily="50" charset="-127"/>
                          <a:ea typeface="나눔고딕" pitchFamily="50" charset="-127"/>
                        </a:rPr>
                        <a:t>(</a:t>
                      </a:r>
                      <a:r>
                        <a:rPr lang="ko-KR" altLang="en-US" sz="1100" b="1" dirty="0">
                          <a:solidFill>
                            <a:schemeClr val="tx1">
                              <a:lumMod val="95000"/>
                            </a:schemeClr>
                          </a:solidFill>
                          <a:latin typeface="나눔고딕" pitchFamily="50" charset="-127"/>
                          <a:ea typeface="나눔고딕" pitchFamily="50" charset="-127"/>
                        </a:rPr>
                        <a:t>대표자</a:t>
                      </a:r>
                      <a:r>
                        <a:rPr lang="en-US" altLang="ko-KR" sz="1100" b="1" dirty="0">
                          <a:solidFill>
                            <a:schemeClr val="tx1">
                              <a:lumMod val="95000"/>
                            </a:schemeClr>
                          </a:solidFill>
                          <a:latin typeface="나눔고딕" pitchFamily="50" charset="-127"/>
                          <a:ea typeface="나눔고딕" pitchFamily="50" charset="-127"/>
                        </a:rPr>
                        <a:t>)</a:t>
                      </a:r>
                      <a:endParaRPr lang="ko-KR" altLang="en-US" sz="1100" b="1"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algn="ctr" latinLnBrk="1"/>
                      <a:r>
                        <a:rPr lang="ko-KR" altLang="en-US" sz="1000" dirty="0">
                          <a:solidFill>
                            <a:schemeClr val="tx1">
                              <a:lumMod val="95000"/>
                            </a:schemeClr>
                          </a:solidFill>
                          <a:latin typeface="나눔고딕" pitchFamily="50" charset="-127"/>
                          <a:ea typeface="나눔고딕" pitchFamily="50" charset="-127"/>
                        </a:rPr>
                        <a:t>담당 역할</a:t>
                      </a: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gridSpan="5">
                  <a:txBody>
                    <a:bodyPr/>
                    <a:lstStyle/>
                    <a:p>
                      <a:pPr latinLnBrk="1"/>
                      <a:r>
                        <a:rPr lang="ko-KR" altLang="en-US" sz="1000" dirty="0">
                          <a:solidFill>
                            <a:schemeClr val="tx1">
                              <a:lumMod val="95000"/>
                            </a:schemeClr>
                          </a:solidFill>
                          <a:latin typeface="나눔고딕" pitchFamily="50" charset="-127"/>
                          <a:ea typeface="나눔고딕" pitchFamily="50" charset="-127"/>
                        </a:rPr>
                        <a:t>게임 기획</a:t>
                      </a:r>
                      <a:r>
                        <a:rPr lang="en-US" altLang="ko-KR" sz="1000" dirty="0">
                          <a:solidFill>
                            <a:schemeClr val="tx1">
                              <a:lumMod val="95000"/>
                            </a:schemeClr>
                          </a:solidFill>
                          <a:latin typeface="나눔고딕" pitchFamily="50" charset="-127"/>
                          <a:ea typeface="나눔고딕" pitchFamily="50" charset="-127"/>
                        </a:rPr>
                        <a:t>,</a:t>
                      </a:r>
                      <a:r>
                        <a:rPr lang="ko-KR" altLang="en-US" sz="1000" dirty="0">
                          <a:solidFill>
                            <a:schemeClr val="tx1">
                              <a:lumMod val="95000"/>
                            </a:schemeClr>
                          </a:solidFill>
                          <a:latin typeface="나눔고딕" pitchFamily="50" charset="-127"/>
                          <a:ea typeface="나눔고딕" pitchFamily="50" charset="-127"/>
                        </a:rPr>
                        <a:t>게임 디자인</a:t>
                      </a:r>
                      <a:r>
                        <a:rPr lang="en-US" altLang="ko-KR" sz="1000" dirty="0">
                          <a:solidFill>
                            <a:schemeClr val="tx1">
                              <a:lumMod val="95000"/>
                            </a:schemeClr>
                          </a:solidFill>
                          <a:latin typeface="나눔고딕" pitchFamily="50" charset="-127"/>
                          <a:ea typeface="나눔고딕" pitchFamily="50" charset="-127"/>
                        </a:rPr>
                        <a:t>, </a:t>
                      </a:r>
                      <a:r>
                        <a:rPr lang="ko-KR" altLang="en-US" sz="1000" dirty="0">
                          <a:solidFill>
                            <a:schemeClr val="tx1">
                              <a:lumMod val="95000"/>
                            </a:schemeClr>
                          </a:solidFill>
                          <a:latin typeface="나눔고딕" pitchFamily="50" charset="-127"/>
                          <a:ea typeface="나눔고딕" pitchFamily="50" charset="-127"/>
                        </a:rPr>
                        <a:t>서브 프로그래머</a:t>
                      </a:r>
                      <a:r>
                        <a:rPr lang="en-US" altLang="ko-KR" sz="1000" dirty="0">
                          <a:solidFill>
                            <a:schemeClr val="tx1">
                              <a:lumMod val="95000"/>
                            </a:schemeClr>
                          </a:solidFill>
                          <a:latin typeface="나눔고딕" pitchFamily="50" charset="-127"/>
                          <a:ea typeface="나눔고딕" pitchFamily="50" charset="-127"/>
                        </a:rPr>
                        <a:t>,</a:t>
                      </a:r>
                      <a:r>
                        <a:rPr lang="ko-KR" altLang="en-US" sz="1000" dirty="0">
                          <a:solidFill>
                            <a:schemeClr val="tx1">
                              <a:lumMod val="95000"/>
                            </a:schemeClr>
                          </a:solidFill>
                          <a:latin typeface="나눔고딕" pitchFamily="50" charset="-127"/>
                          <a:ea typeface="나눔고딕" pitchFamily="50" charset="-127"/>
                        </a:rPr>
                        <a:t>테스터</a:t>
                      </a: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280738">
                <a:tc vMerge="1">
                  <a:txBody>
                    <a:bodyPr/>
                    <a:lstStyle/>
                    <a:p>
                      <a:pPr latinLnBrk="1"/>
                      <a:endParaRPr lang="ko-KR" altLang="en-US" sz="1000" dirty="0">
                        <a:latin typeface="+mn-ea"/>
                        <a:ea typeface="+mn-ea"/>
                      </a:endParaRPr>
                    </a:p>
                  </a:txBody>
                  <a:tcPr anchor="ctr">
                    <a:lnL w="6350" cap="flat" cmpd="sng" algn="ctr">
                      <a:solidFill>
                        <a:srgbClr val="91ABC1"/>
                      </a:solidFill>
                      <a:prstDash val="solid"/>
                      <a:round/>
                      <a:headEnd type="none" w="med" len="med"/>
                      <a:tailEnd type="none" w="med" len="med"/>
                    </a:lnL>
                    <a:lnR w="6350" cap="flat" cmpd="sng" algn="ctr">
                      <a:solidFill>
                        <a:srgbClr val="91ABC1"/>
                      </a:solidFill>
                      <a:prstDash val="solid"/>
                      <a:round/>
                      <a:headEnd type="none" w="med" len="med"/>
                      <a:tailEnd type="none" w="med" len="med"/>
                    </a:lnR>
                    <a:lnT w="6350" cap="flat" cmpd="sng" algn="ctr">
                      <a:solidFill>
                        <a:srgbClr val="91ABC1"/>
                      </a:solidFill>
                      <a:prstDash val="solid"/>
                      <a:round/>
                      <a:headEnd type="none" w="med" len="med"/>
                      <a:tailEnd type="none" w="med" len="med"/>
                    </a:lnT>
                    <a:lnB w="6350" cap="flat" cmpd="sng" algn="ctr">
                      <a:solidFill>
                        <a:srgbClr val="91ABC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ko-KR" altLang="en-US" sz="1000" dirty="0">
                          <a:solidFill>
                            <a:schemeClr val="tx1">
                              <a:lumMod val="95000"/>
                            </a:schemeClr>
                          </a:solidFill>
                          <a:latin typeface="나눔고딕" pitchFamily="50" charset="-127"/>
                          <a:ea typeface="나눔고딕" pitchFamily="50" charset="-127"/>
                        </a:rPr>
                        <a:t>생년 월일</a:t>
                      </a: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latinLnBrk="1"/>
                      <a:r>
                        <a:rPr lang="en-US" altLang="ko-KR" sz="1000" dirty="0">
                          <a:solidFill>
                            <a:schemeClr val="tx1">
                              <a:lumMod val="95000"/>
                            </a:schemeClr>
                          </a:solidFill>
                          <a:latin typeface="나눔고딕" pitchFamily="50" charset="-127"/>
                          <a:ea typeface="나눔고딕" pitchFamily="50" charset="-127"/>
                        </a:rPr>
                        <a:t>19960201</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algn="ctr" latinLnBrk="1"/>
                      <a:r>
                        <a:rPr lang="ko-KR" altLang="en-US" sz="1000" dirty="0">
                          <a:solidFill>
                            <a:schemeClr val="tx1">
                              <a:lumMod val="95000"/>
                            </a:schemeClr>
                          </a:solidFill>
                          <a:latin typeface="나눔고딕" pitchFamily="50" charset="-127"/>
                          <a:ea typeface="나눔고딕" pitchFamily="50" charset="-127"/>
                        </a:rPr>
                        <a:t>휴대폰번호</a:t>
                      </a: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latinLnBrk="1"/>
                      <a:r>
                        <a:rPr lang="en-US" altLang="ko-KR" sz="1000" dirty="0">
                          <a:solidFill>
                            <a:schemeClr val="tx1">
                              <a:lumMod val="95000"/>
                            </a:schemeClr>
                          </a:solidFill>
                          <a:latin typeface="나눔고딕" pitchFamily="50" charset="-127"/>
                          <a:ea typeface="나눔고딕" pitchFamily="50" charset="-127"/>
                        </a:rPr>
                        <a:t>01099647823</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algn="ctr" latinLnBrk="1"/>
                      <a:r>
                        <a:rPr lang="en-US" altLang="ko-KR" sz="1000" dirty="0">
                          <a:solidFill>
                            <a:schemeClr val="tx1">
                              <a:lumMod val="95000"/>
                            </a:schemeClr>
                          </a:solidFill>
                          <a:latin typeface="나눔고딕" pitchFamily="50" charset="-127"/>
                          <a:ea typeface="나눔고딕" pitchFamily="50" charset="-127"/>
                        </a:rPr>
                        <a:t>E-mail</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latinLnBrk="1"/>
                      <a:r>
                        <a:rPr lang="en-US" altLang="ko-KR" sz="1000" dirty="0">
                          <a:solidFill>
                            <a:schemeClr val="tx1">
                              <a:lumMod val="95000"/>
                            </a:schemeClr>
                          </a:solidFill>
                          <a:latin typeface="나눔고딕" pitchFamily="50" charset="-127"/>
                          <a:ea typeface="나눔고딕" pitchFamily="50" charset="-127"/>
                        </a:rPr>
                        <a:t>gmkim1996@naver.com</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extLst>
                  <a:ext uri="{0D108BD9-81ED-4DB2-BD59-A6C34878D82A}">
                    <a16:rowId xmlns:a16="http://schemas.microsoft.com/office/drawing/2014/main" val="10002"/>
                  </a:ext>
                </a:extLst>
              </a:tr>
              <a:tr h="312862">
                <a:tc rowSpan="2">
                  <a:txBody>
                    <a:bodyPr/>
                    <a:lstStyle/>
                    <a:p>
                      <a:pPr algn="ctr" latinLnBrk="1"/>
                      <a:r>
                        <a:rPr lang="ko-KR" altLang="en-US" sz="1100" b="1" dirty="0">
                          <a:solidFill>
                            <a:schemeClr val="tx1">
                              <a:lumMod val="95000"/>
                            </a:schemeClr>
                          </a:solidFill>
                          <a:latin typeface="나눔고딕" pitchFamily="50" charset="-127"/>
                          <a:ea typeface="나눔고딕" pitchFamily="50" charset="-127"/>
                        </a:rPr>
                        <a:t>성영훈</a:t>
                      </a:r>
                      <a:r>
                        <a:rPr lang="en-US" altLang="ko-KR" sz="1100" b="1" dirty="0">
                          <a:solidFill>
                            <a:schemeClr val="tx1">
                              <a:lumMod val="95000"/>
                            </a:schemeClr>
                          </a:solidFill>
                          <a:latin typeface="나눔고딕" pitchFamily="50" charset="-127"/>
                          <a:ea typeface="나눔고딕" pitchFamily="50" charset="-127"/>
                        </a:rPr>
                        <a:t>(</a:t>
                      </a:r>
                      <a:r>
                        <a:rPr lang="ko-KR" altLang="en-US" sz="1100" b="1" dirty="0">
                          <a:solidFill>
                            <a:schemeClr val="tx1">
                              <a:lumMod val="95000"/>
                            </a:schemeClr>
                          </a:solidFill>
                          <a:latin typeface="나눔고딕" pitchFamily="50" charset="-127"/>
                          <a:ea typeface="나눔고딕" pitchFamily="50" charset="-127"/>
                        </a:rPr>
                        <a:t>팀원</a:t>
                      </a:r>
                      <a:r>
                        <a:rPr lang="en-US" altLang="ko-KR" sz="1100" b="1" dirty="0">
                          <a:solidFill>
                            <a:schemeClr val="tx1">
                              <a:lumMod val="95000"/>
                            </a:schemeClr>
                          </a:solidFill>
                          <a:latin typeface="나눔고딕" pitchFamily="50" charset="-127"/>
                          <a:ea typeface="나눔고딕" pitchFamily="50" charset="-127"/>
                        </a:rPr>
                        <a:t>) </a:t>
                      </a:r>
                      <a:endParaRPr lang="ko-KR" altLang="en-US" sz="1100" b="1"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algn="ctr" latinLnBrk="1"/>
                      <a:r>
                        <a:rPr lang="ko-KR" altLang="en-US" sz="1000" dirty="0">
                          <a:solidFill>
                            <a:schemeClr val="tx1">
                              <a:lumMod val="95000"/>
                            </a:schemeClr>
                          </a:solidFill>
                          <a:latin typeface="나눔고딕" pitchFamily="50" charset="-127"/>
                          <a:ea typeface="나눔고딕" pitchFamily="50" charset="-127"/>
                        </a:rPr>
                        <a:t>담당 역할</a:t>
                      </a: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gridSpan="5">
                  <a:txBody>
                    <a:bodyPr/>
                    <a:lstStyle/>
                    <a:p>
                      <a:pPr latinLnBrk="1"/>
                      <a:r>
                        <a:rPr lang="ko-KR" altLang="en-US" sz="1000" dirty="0">
                          <a:solidFill>
                            <a:schemeClr val="tx1">
                              <a:lumMod val="95000"/>
                            </a:schemeClr>
                          </a:solidFill>
                          <a:latin typeface="나눔고딕" pitchFamily="50" charset="-127"/>
                          <a:ea typeface="나눔고딕" pitchFamily="50" charset="-127"/>
                        </a:rPr>
                        <a:t>메인 프로그래머</a:t>
                      </a:r>
                      <a:r>
                        <a:rPr lang="en-US" altLang="ko-KR" sz="1000" dirty="0">
                          <a:solidFill>
                            <a:schemeClr val="tx1">
                              <a:lumMod val="95000"/>
                            </a:schemeClr>
                          </a:solidFill>
                          <a:latin typeface="나눔고딕" pitchFamily="50" charset="-127"/>
                          <a:ea typeface="나눔고딕" pitchFamily="50" charset="-127"/>
                        </a:rPr>
                        <a:t>,</a:t>
                      </a:r>
                      <a:r>
                        <a:rPr lang="en-US" altLang="ko-KR" sz="1000" baseline="0" dirty="0">
                          <a:solidFill>
                            <a:schemeClr val="tx1">
                              <a:lumMod val="95000"/>
                            </a:schemeClr>
                          </a:solidFill>
                          <a:latin typeface="나눔고딕" pitchFamily="50" charset="-127"/>
                          <a:ea typeface="나눔고딕" pitchFamily="50" charset="-127"/>
                        </a:rPr>
                        <a:t> </a:t>
                      </a:r>
                      <a:r>
                        <a:rPr lang="ko-KR" altLang="en-US" sz="1000" baseline="0" dirty="0">
                          <a:solidFill>
                            <a:schemeClr val="tx1">
                              <a:lumMod val="95000"/>
                            </a:schemeClr>
                          </a:solidFill>
                          <a:latin typeface="나눔고딕" pitchFamily="50" charset="-127"/>
                          <a:ea typeface="나눔고딕" pitchFamily="50" charset="-127"/>
                        </a:rPr>
                        <a:t>게임 디자인 보조</a:t>
                      </a:r>
                      <a:r>
                        <a:rPr lang="en-US" altLang="ko-KR" sz="1000" baseline="0" dirty="0">
                          <a:solidFill>
                            <a:schemeClr val="tx1">
                              <a:lumMod val="95000"/>
                            </a:schemeClr>
                          </a:solidFill>
                          <a:latin typeface="나눔고딕" pitchFamily="50" charset="-127"/>
                          <a:ea typeface="나눔고딕" pitchFamily="50" charset="-127"/>
                        </a:rPr>
                        <a:t>, </a:t>
                      </a:r>
                      <a:r>
                        <a:rPr lang="ko-KR" altLang="en-US" sz="1000" baseline="0" dirty="0">
                          <a:solidFill>
                            <a:schemeClr val="tx1">
                              <a:lumMod val="95000"/>
                            </a:schemeClr>
                          </a:solidFill>
                          <a:latin typeface="나눔고딕" pitchFamily="50" charset="-127"/>
                          <a:ea typeface="나눔고딕" pitchFamily="50" charset="-127"/>
                        </a:rPr>
                        <a:t>기획 보조</a:t>
                      </a:r>
                      <a:r>
                        <a:rPr lang="en-US" altLang="ko-KR" sz="1000" baseline="0" dirty="0">
                          <a:solidFill>
                            <a:schemeClr val="tx1">
                              <a:lumMod val="95000"/>
                            </a:schemeClr>
                          </a:solidFill>
                          <a:latin typeface="나눔고딕" pitchFamily="50" charset="-127"/>
                          <a:ea typeface="나눔고딕" pitchFamily="50" charset="-127"/>
                        </a:rPr>
                        <a:t>, </a:t>
                      </a:r>
                      <a:r>
                        <a:rPr lang="ko-KR" altLang="en-US" sz="1000" baseline="0" dirty="0">
                          <a:solidFill>
                            <a:schemeClr val="tx1">
                              <a:lumMod val="95000"/>
                            </a:schemeClr>
                          </a:solidFill>
                          <a:latin typeface="나눔고딕" pitchFamily="50" charset="-127"/>
                          <a:ea typeface="나눔고딕" pitchFamily="50" charset="-127"/>
                        </a:rPr>
                        <a:t>음향</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solidFill>
                      <a:schemeClr val="bg1">
                        <a:lumMod val="85000"/>
                        <a:lumOff val="1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312862">
                <a:tc vMerge="1">
                  <a:txBody>
                    <a:bodyPr/>
                    <a:lstStyle/>
                    <a:p>
                      <a:pPr latinLnBrk="1"/>
                      <a:endParaRPr lang="ko-KR" altLang="en-US"/>
                    </a:p>
                  </a:txBody>
                  <a:tcPr/>
                </a:tc>
                <a:tc>
                  <a:txBody>
                    <a:bodyPr/>
                    <a:lstStyle/>
                    <a:p>
                      <a:pPr algn="ctr" latinLnBrk="1"/>
                      <a:r>
                        <a:rPr lang="ko-KR" altLang="en-US" sz="1000" dirty="0">
                          <a:solidFill>
                            <a:schemeClr val="tx1">
                              <a:lumMod val="95000"/>
                            </a:schemeClr>
                          </a:solidFill>
                          <a:latin typeface="나눔고딕" pitchFamily="50" charset="-127"/>
                          <a:ea typeface="나눔고딕" pitchFamily="50" charset="-127"/>
                        </a:rPr>
                        <a:t>생년 월일</a:t>
                      </a: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latinLnBrk="1"/>
                      <a:r>
                        <a:rPr lang="en-US" altLang="ko-KR" sz="1000" dirty="0">
                          <a:solidFill>
                            <a:schemeClr val="tx1">
                              <a:lumMod val="95000"/>
                            </a:schemeClr>
                          </a:solidFill>
                          <a:latin typeface="나눔고딕" pitchFamily="50" charset="-127"/>
                          <a:ea typeface="나눔고딕" pitchFamily="50" charset="-127"/>
                        </a:rPr>
                        <a:t>19960519</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algn="ctr" latinLnBrk="1"/>
                      <a:r>
                        <a:rPr lang="ko-KR" altLang="en-US" sz="1000" dirty="0">
                          <a:solidFill>
                            <a:schemeClr val="tx1">
                              <a:lumMod val="95000"/>
                            </a:schemeClr>
                          </a:solidFill>
                          <a:latin typeface="나눔고딕" pitchFamily="50" charset="-127"/>
                          <a:ea typeface="나눔고딕" pitchFamily="50" charset="-127"/>
                        </a:rPr>
                        <a:t>휴대폰번호</a:t>
                      </a: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latinLnBrk="1"/>
                      <a:r>
                        <a:rPr lang="en-US" altLang="ko-KR" sz="1000" dirty="0">
                          <a:solidFill>
                            <a:schemeClr val="tx1">
                              <a:lumMod val="95000"/>
                            </a:schemeClr>
                          </a:solidFill>
                          <a:latin typeface="나눔고딕" pitchFamily="50" charset="-127"/>
                          <a:ea typeface="나눔고딕" pitchFamily="50" charset="-127"/>
                        </a:rPr>
                        <a:t>01049161937</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algn="ctr" latinLnBrk="1"/>
                      <a:r>
                        <a:rPr lang="en-US" altLang="ko-KR" sz="1000" dirty="0">
                          <a:solidFill>
                            <a:schemeClr val="tx1">
                              <a:lumMod val="95000"/>
                            </a:schemeClr>
                          </a:solidFill>
                          <a:latin typeface="나눔고딕" pitchFamily="50" charset="-127"/>
                          <a:ea typeface="나눔고딕" pitchFamily="50" charset="-127"/>
                        </a:rPr>
                        <a:t>E-mail</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latinLnBrk="1"/>
                      <a:r>
                        <a:rPr lang="en-US" altLang="ko-KR" sz="1000" dirty="0">
                          <a:solidFill>
                            <a:schemeClr val="tx1">
                              <a:lumMod val="95000"/>
                            </a:schemeClr>
                          </a:solidFill>
                          <a:latin typeface="나눔고딕" pitchFamily="50" charset="-127"/>
                          <a:ea typeface="나눔고딕" pitchFamily="50" charset="-127"/>
                        </a:rPr>
                        <a:t>dkdlelx1@naver.com</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extLst>
                  <a:ext uri="{0D108BD9-81ED-4DB2-BD59-A6C34878D82A}">
                    <a16:rowId xmlns:a16="http://schemas.microsoft.com/office/drawing/2014/main" val="10004"/>
                  </a:ext>
                </a:extLst>
              </a:tr>
              <a:tr h="312862">
                <a:tc rowSpan="2">
                  <a:txBody>
                    <a:bodyPr/>
                    <a:lstStyle/>
                    <a:p>
                      <a:pPr algn="ctr" latinLnBrk="1"/>
                      <a:r>
                        <a:rPr lang="ko-KR" altLang="en-US" sz="1100" b="1" dirty="0">
                          <a:solidFill>
                            <a:schemeClr val="tx1">
                              <a:lumMod val="95000"/>
                            </a:schemeClr>
                          </a:solidFill>
                          <a:latin typeface="나눔고딕" pitchFamily="50" charset="-127"/>
                          <a:ea typeface="나눔고딕" pitchFamily="50" charset="-127"/>
                        </a:rPr>
                        <a:t>이종원</a:t>
                      </a:r>
                      <a:r>
                        <a:rPr lang="en-US" altLang="ko-KR" sz="1100" b="1" dirty="0">
                          <a:solidFill>
                            <a:schemeClr val="tx1">
                              <a:lumMod val="95000"/>
                            </a:schemeClr>
                          </a:solidFill>
                          <a:latin typeface="나눔고딕" pitchFamily="50" charset="-127"/>
                          <a:ea typeface="나눔고딕" pitchFamily="50" charset="-127"/>
                        </a:rPr>
                        <a:t>(</a:t>
                      </a:r>
                      <a:r>
                        <a:rPr lang="ko-KR" altLang="en-US" sz="1100" b="1" dirty="0">
                          <a:solidFill>
                            <a:schemeClr val="tx1">
                              <a:lumMod val="95000"/>
                            </a:schemeClr>
                          </a:solidFill>
                          <a:latin typeface="나눔고딕" pitchFamily="50" charset="-127"/>
                          <a:ea typeface="나눔고딕" pitchFamily="50" charset="-127"/>
                        </a:rPr>
                        <a:t>팀원</a:t>
                      </a:r>
                      <a:r>
                        <a:rPr lang="en-US" altLang="ko-KR" sz="1100" b="1" dirty="0">
                          <a:solidFill>
                            <a:schemeClr val="tx1">
                              <a:lumMod val="95000"/>
                            </a:schemeClr>
                          </a:solidFill>
                          <a:latin typeface="나눔고딕" pitchFamily="50" charset="-127"/>
                          <a:ea typeface="나눔고딕" pitchFamily="50" charset="-127"/>
                        </a:rPr>
                        <a:t>)</a:t>
                      </a:r>
                      <a:endParaRPr lang="ko-KR" altLang="en-US" sz="1100" b="1"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algn="ctr" latinLnBrk="1"/>
                      <a:r>
                        <a:rPr lang="ko-KR" altLang="en-US" sz="1000" dirty="0">
                          <a:solidFill>
                            <a:schemeClr val="tx1">
                              <a:lumMod val="95000"/>
                            </a:schemeClr>
                          </a:solidFill>
                          <a:latin typeface="나눔고딕" pitchFamily="50" charset="-127"/>
                          <a:ea typeface="나눔고딕" pitchFamily="50" charset="-127"/>
                        </a:rPr>
                        <a:t>담당 역할</a:t>
                      </a: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gridSpan="5">
                  <a:txBody>
                    <a:bodyPr/>
                    <a:lstStyle/>
                    <a:p>
                      <a:pPr latinLnBrk="1"/>
                      <a:r>
                        <a:rPr lang="ko-KR" altLang="en-US" sz="1000" dirty="0">
                          <a:solidFill>
                            <a:schemeClr val="tx1">
                              <a:lumMod val="95000"/>
                            </a:schemeClr>
                          </a:solidFill>
                          <a:latin typeface="나눔고딕" pitchFamily="50" charset="-127"/>
                          <a:ea typeface="나눔고딕" pitchFamily="50" charset="-127"/>
                        </a:rPr>
                        <a:t>게임 디자인 보조</a:t>
                      </a:r>
                      <a:r>
                        <a:rPr lang="en-US" altLang="ko-KR" sz="1000" dirty="0">
                          <a:solidFill>
                            <a:schemeClr val="tx1">
                              <a:lumMod val="95000"/>
                            </a:schemeClr>
                          </a:solidFill>
                          <a:latin typeface="나눔고딕" pitchFamily="50" charset="-127"/>
                          <a:ea typeface="나눔고딕" pitchFamily="50" charset="-127"/>
                        </a:rPr>
                        <a:t>, </a:t>
                      </a:r>
                      <a:r>
                        <a:rPr lang="ko-KR" altLang="en-US" sz="1000" dirty="0">
                          <a:solidFill>
                            <a:schemeClr val="tx1">
                              <a:lumMod val="95000"/>
                            </a:schemeClr>
                          </a:solidFill>
                          <a:latin typeface="나눔고딕" pitchFamily="50" charset="-127"/>
                          <a:ea typeface="나눔고딕" pitchFamily="50" charset="-127"/>
                        </a:rPr>
                        <a:t>기획 보조</a:t>
                      </a:r>
                      <a:r>
                        <a:rPr lang="en-US" altLang="ko-KR" sz="1000" dirty="0">
                          <a:solidFill>
                            <a:schemeClr val="tx1">
                              <a:lumMod val="95000"/>
                            </a:schemeClr>
                          </a:solidFill>
                          <a:latin typeface="나눔고딕" pitchFamily="50" charset="-127"/>
                          <a:ea typeface="나눔고딕" pitchFamily="50" charset="-127"/>
                        </a:rPr>
                        <a:t>, </a:t>
                      </a:r>
                      <a:r>
                        <a:rPr lang="ko-KR" altLang="en-US" sz="1000" dirty="0">
                          <a:solidFill>
                            <a:schemeClr val="tx1">
                              <a:lumMod val="95000"/>
                            </a:schemeClr>
                          </a:solidFill>
                          <a:latin typeface="나눔고딕" pitchFamily="50" charset="-127"/>
                          <a:ea typeface="나눔고딕" pitchFamily="50" charset="-127"/>
                        </a:rPr>
                        <a:t>테스트</a:t>
                      </a:r>
                      <a:r>
                        <a:rPr lang="en-US" altLang="ko-KR" sz="1000" dirty="0">
                          <a:solidFill>
                            <a:schemeClr val="tx1">
                              <a:lumMod val="95000"/>
                            </a:schemeClr>
                          </a:solidFill>
                          <a:latin typeface="나눔고딕" pitchFamily="50" charset="-127"/>
                          <a:ea typeface="나눔고딕" pitchFamily="50" charset="-127"/>
                        </a:rPr>
                        <a:t>, </a:t>
                      </a:r>
                      <a:r>
                        <a:rPr lang="ko-KR" altLang="en-US" sz="1000" dirty="0">
                          <a:solidFill>
                            <a:schemeClr val="tx1">
                              <a:lumMod val="95000"/>
                            </a:schemeClr>
                          </a:solidFill>
                          <a:latin typeface="나눔고딕" pitchFamily="50" charset="-127"/>
                          <a:ea typeface="나눔고딕" pitchFamily="50" charset="-127"/>
                        </a:rPr>
                        <a:t>음향</a:t>
                      </a: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hMerge="1">
                  <a:txBody>
                    <a:bodyPr/>
                    <a:lstStyle/>
                    <a:p>
                      <a:pPr algn="ctr" latinLnBrk="1"/>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hMerge="1">
                  <a:txBody>
                    <a:bodyPr/>
                    <a:lstStyle/>
                    <a:p>
                      <a:pPr latinLnBrk="1"/>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hMerge="1">
                  <a:txBody>
                    <a:bodyPr/>
                    <a:lstStyle/>
                    <a:p>
                      <a:pPr algn="ctr" latinLnBrk="1"/>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hMerge="1">
                  <a:txBody>
                    <a:bodyPr/>
                    <a:lstStyle/>
                    <a:p>
                      <a:pPr latinLnBrk="1"/>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extLst>
                  <a:ext uri="{0D108BD9-81ED-4DB2-BD59-A6C34878D82A}">
                    <a16:rowId xmlns:a16="http://schemas.microsoft.com/office/drawing/2014/main" val="1060951598"/>
                  </a:ext>
                </a:extLst>
              </a:tr>
              <a:tr h="312862">
                <a:tc vMerge="1">
                  <a:txBody>
                    <a:bodyPr/>
                    <a:lstStyle/>
                    <a:p>
                      <a:pPr algn="ctr" latinLnBrk="1"/>
                      <a:endParaRPr lang="ko-KR" altLang="en-US" sz="1100" b="1"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algn="ctr" latinLnBrk="1"/>
                      <a:r>
                        <a:rPr lang="ko-KR" altLang="en-US" sz="1000" dirty="0">
                          <a:solidFill>
                            <a:schemeClr val="tx1">
                              <a:lumMod val="95000"/>
                            </a:schemeClr>
                          </a:solidFill>
                          <a:latin typeface="나눔고딕" pitchFamily="50" charset="-127"/>
                          <a:ea typeface="나눔고딕" pitchFamily="50" charset="-127"/>
                        </a:rPr>
                        <a:t>생년 월일</a:t>
                      </a: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latinLnBrk="1"/>
                      <a:r>
                        <a:rPr lang="en-US" altLang="ko-KR" sz="1000" dirty="0">
                          <a:solidFill>
                            <a:schemeClr val="tx1">
                              <a:lumMod val="95000"/>
                            </a:schemeClr>
                          </a:solidFill>
                          <a:latin typeface="나눔고딕" pitchFamily="50" charset="-127"/>
                          <a:ea typeface="나눔고딕" pitchFamily="50" charset="-127"/>
                        </a:rPr>
                        <a:t>19960324</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algn="ctr" latinLnBrk="1"/>
                      <a:r>
                        <a:rPr lang="ko-KR" altLang="en-US" sz="1000" dirty="0" err="1">
                          <a:solidFill>
                            <a:schemeClr val="tx1">
                              <a:lumMod val="95000"/>
                            </a:schemeClr>
                          </a:solidFill>
                          <a:latin typeface="나눔고딕" pitchFamily="50" charset="-127"/>
                          <a:ea typeface="나눔고딕" pitchFamily="50" charset="-127"/>
                        </a:rPr>
                        <a:t>휴대번호</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latinLnBrk="1"/>
                      <a:r>
                        <a:rPr lang="en-US" altLang="ko-KR" sz="1000" dirty="0">
                          <a:solidFill>
                            <a:schemeClr val="tx1">
                              <a:lumMod val="95000"/>
                            </a:schemeClr>
                          </a:solidFill>
                          <a:latin typeface="나눔고딕" pitchFamily="50" charset="-127"/>
                          <a:ea typeface="나눔고딕" pitchFamily="50" charset="-127"/>
                        </a:rPr>
                        <a:t>01035043336</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algn="ctr" latinLnBrk="1"/>
                      <a:r>
                        <a:rPr lang="en-US" altLang="ko-KR" sz="1000" dirty="0">
                          <a:solidFill>
                            <a:schemeClr val="tx1">
                              <a:lumMod val="95000"/>
                            </a:schemeClr>
                          </a:solidFill>
                          <a:latin typeface="나눔고딕" pitchFamily="50" charset="-127"/>
                          <a:ea typeface="나눔고딕" pitchFamily="50" charset="-127"/>
                        </a:rPr>
                        <a:t>E-mail</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latinLnBrk="1"/>
                      <a:r>
                        <a:rPr lang="en-US" altLang="ko-KR" sz="1000" dirty="0">
                          <a:solidFill>
                            <a:schemeClr val="tx1">
                              <a:lumMod val="95000"/>
                            </a:schemeClr>
                          </a:solidFill>
                          <a:latin typeface="나눔고딕" pitchFamily="50" charset="-127"/>
                          <a:ea typeface="나눔고딕" pitchFamily="50" charset="-127"/>
                        </a:rPr>
                        <a:t>leo324@naaver.com</a:t>
                      </a:r>
                      <a:endParaRPr lang="ko-KR" altLang="en-US" sz="1000" dirty="0">
                        <a:solidFill>
                          <a:schemeClr val="tx1">
                            <a:lumMod val="95000"/>
                          </a:schemeClr>
                        </a:solidFill>
                        <a:latin typeface="나눔고딕" pitchFamily="50" charset="-127"/>
                        <a:ea typeface="나눔고딕" pitchFamily="50" charset="-127"/>
                      </a:endParaRPr>
                    </a:p>
                  </a:txBody>
                  <a:tcPr marL="99060" marR="9906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extLst>
                  <a:ext uri="{0D108BD9-81ED-4DB2-BD59-A6C34878D82A}">
                    <a16:rowId xmlns:a16="http://schemas.microsoft.com/office/drawing/2014/main" val="2152222533"/>
                  </a:ext>
                </a:extLst>
              </a:tr>
            </a:tbl>
          </a:graphicData>
        </a:graphic>
      </p:graphicFrame>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7056" y="404664"/>
            <a:ext cx="3168352" cy="3168352"/>
          </a:xfrm>
          <a:prstGeom prst="rect">
            <a:avLst/>
          </a:prstGeom>
        </p:spPr>
      </p:pic>
      <p:sp>
        <p:nvSpPr>
          <p:cNvPr id="3" name="TextBox 2"/>
          <p:cNvSpPr txBox="1"/>
          <p:nvPr/>
        </p:nvSpPr>
        <p:spPr>
          <a:xfrm>
            <a:off x="6177136" y="3634802"/>
            <a:ext cx="1728192" cy="276999"/>
          </a:xfrm>
          <a:prstGeom prst="rect">
            <a:avLst/>
          </a:prstGeom>
          <a:noFill/>
        </p:spPr>
        <p:txBody>
          <a:bodyPr wrap="square" rtlCol="0">
            <a:spAutoFit/>
          </a:bodyPr>
          <a:lstStyle/>
          <a:p>
            <a:pPr algn="ctr"/>
            <a:r>
              <a:rPr lang="en-US" altLang="ko-KR" sz="1200" dirty="0"/>
              <a:t>&lt; </a:t>
            </a:r>
            <a:r>
              <a:rPr lang="ko-KR" altLang="en-US" sz="1200" dirty="0"/>
              <a:t>게임 </a:t>
            </a:r>
            <a:r>
              <a:rPr lang="ko-KR" altLang="en-US" sz="1200" dirty="0" err="1"/>
              <a:t>앱</a:t>
            </a:r>
            <a:r>
              <a:rPr lang="ko-KR" altLang="en-US" sz="1200" dirty="0"/>
              <a:t> 아이콘 </a:t>
            </a:r>
            <a:r>
              <a:rPr lang="en-US" altLang="ko-KR" sz="1200" dirty="0"/>
              <a:t>&gt;</a:t>
            </a:r>
            <a:endParaRPr lang="ko-KR" altLang="en-US" sz="1200" dirty="0"/>
          </a:p>
        </p:txBody>
      </p:sp>
      <p:sp>
        <p:nvSpPr>
          <p:cNvPr id="7" name="TextBox 6"/>
          <p:cNvSpPr txBox="1"/>
          <p:nvPr/>
        </p:nvSpPr>
        <p:spPr>
          <a:xfrm>
            <a:off x="309723" y="3773301"/>
            <a:ext cx="3018256" cy="326243"/>
          </a:xfrm>
          <a:prstGeom prst="rect">
            <a:avLst/>
          </a:prstGeom>
          <a:noFill/>
        </p:spPr>
        <p:txBody>
          <a:bodyPr wrap="square" rtlCol="0">
            <a:spAutoFit/>
          </a:bodyPr>
          <a:lstStyle/>
          <a:p>
            <a:pPr>
              <a:lnSpc>
                <a:spcPct val="150000"/>
              </a:lnSpc>
            </a:pPr>
            <a:r>
              <a:rPr lang="en-US" altLang="ko-KR" sz="1200" b="1" spc="-20" dirty="0">
                <a:solidFill>
                  <a:schemeClr val="tx1">
                    <a:lumMod val="95000"/>
                  </a:schemeClr>
                </a:solidFill>
                <a:latin typeface="나눔고딕" pitchFamily="50" charset="-127"/>
                <a:ea typeface="나눔고딕" pitchFamily="50" charset="-127"/>
              </a:rPr>
              <a:t>* </a:t>
            </a:r>
            <a:r>
              <a:rPr lang="ko-KR" altLang="en-US" sz="1200" b="1" spc="-20" dirty="0">
                <a:solidFill>
                  <a:schemeClr val="tx1">
                    <a:lumMod val="95000"/>
                  </a:schemeClr>
                </a:solidFill>
                <a:latin typeface="나눔고딕" pitchFamily="50" charset="-127"/>
                <a:ea typeface="나눔고딕" pitchFamily="50" charset="-127"/>
              </a:rPr>
              <a:t>팀원 소개</a:t>
            </a:r>
            <a:endParaRPr lang="en-US" altLang="ko-KR" sz="1200" b="1" spc="-20" dirty="0">
              <a:solidFill>
                <a:schemeClr val="tx1">
                  <a:lumMod val="95000"/>
                </a:schemeClr>
              </a:solidFill>
              <a:latin typeface="나눔고딕" pitchFamily="50" charset="-127"/>
              <a:ea typeface="나눔고딕"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p:cNvSpPr/>
          <p:nvPr/>
        </p:nvSpPr>
        <p:spPr>
          <a:xfrm>
            <a:off x="215265" y="248920"/>
            <a:ext cx="7258050" cy="400685"/>
          </a:xfrm>
          <a:prstGeom prst="rect">
            <a:avLst/>
          </a:prstGeom>
          <a:noFill/>
          <a:ln>
            <a:noFill/>
          </a:ln>
        </p:spPr>
        <p:txBody>
          <a:bodyPr anchor="t">
            <a:spAutoFit/>
          </a:bodyPr>
          <a:lstStyle/>
          <a:p>
            <a:pPr>
              <a:lnSpc>
                <a:spcPts val="2300"/>
              </a:lnSpc>
            </a:pPr>
            <a:r>
              <a:rPr lang="ko-KR" altLang="en-US" sz="2800" b="1" spc="-20" dirty="0">
                <a:solidFill>
                  <a:schemeClr val="tx1">
                    <a:lumMod val="94999"/>
                  </a:schemeClr>
                </a:solidFill>
                <a:latin typeface="나눔고딕"/>
                <a:ea typeface="나눔고딕"/>
              </a:rPr>
              <a:t>주요 메뉴</a:t>
            </a:r>
          </a:p>
        </p:txBody>
      </p:sp>
      <p:sp>
        <p:nvSpPr>
          <p:cNvPr id="4" name="TextBox 3"/>
          <p:cNvSpPr txBox="1"/>
          <p:nvPr/>
        </p:nvSpPr>
        <p:spPr>
          <a:xfrm>
            <a:off x="344489" y="4192171"/>
            <a:ext cx="9217024" cy="1754326"/>
          </a:xfrm>
          <a:prstGeom prst="rect">
            <a:avLst/>
          </a:prstGeom>
          <a:noFill/>
        </p:spPr>
        <p:txBody>
          <a:bodyPr wrap="square" rtlCol="0">
            <a:spAutoFit/>
          </a:bodyPr>
          <a:lstStyle/>
          <a:p>
            <a:pPr algn="ctr"/>
            <a:r>
              <a:rPr lang="en-US" altLang="ko-KR" dirty="0"/>
              <a:t>&lt; </a:t>
            </a:r>
            <a:r>
              <a:rPr lang="ko-KR" altLang="en-US" dirty="0"/>
              <a:t>게임 플레이 화면 </a:t>
            </a:r>
            <a:r>
              <a:rPr lang="en-US" altLang="ko-KR" dirty="0"/>
              <a:t>&gt;</a:t>
            </a:r>
          </a:p>
          <a:p>
            <a:pPr algn="ctr"/>
            <a:endParaRPr lang="en-US" altLang="ko-KR" dirty="0"/>
          </a:p>
          <a:p>
            <a:r>
              <a:rPr lang="ko-KR" altLang="en-US" b="1" spc="-20" dirty="0">
                <a:solidFill>
                  <a:schemeClr val="tx1">
                    <a:lumMod val="94999"/>
                  </a:schemeClr>
                </a:solidFill>
                <a:latin typeface="나눔고딕"/>
                <a:ea typeface="나눔고딕"/>
              </a:rPr>
              <a:t>세 번째 플레이 화면에서는  맵 선택지에서 선택한 스테이지로 넘어가게 되면서 플레이어 캐릭터는 </a:t>
            </a:r>
            <a:r>
              <a:rPr lang="ko-KR" altLang="en-US" b="1" spc="-20" dirty="0" err="1">
                <a:solidFill>
                  <a:schemeClr val="tx1">
                    <a:lumMod val="94999"/>
                  </a:schemeClr>
                </a:solidFill>
                <a:latin typeface="나눔고딕"/>
                <a:ea typeface="나눔고딕"/>
              </a:rPr>
              <a:t>맵의</a:t>
            </a:r>
            <a:r>
              <a:rPr lang="ko-KR" altLang="en-US" b="1" spc="-20" dirty="0">
                <a:solidFill>
                  <a:schemeClr val="tx1">
                    <a:lumMod val="94999"/>
                  </a:schemeClr>
                </a:solidFill>
                <a:latin typeface="나눔고딕"/>
                <a:ea typeface="나눔고딕"/>
              </a:rPr>
              <a:t> </a:t>
            </a:r>
            <a:r>
              <a:rPr lang="ko-KR" altLang="en-US" b="1" spc="-20" dirty="0" err="1">
                <a:solidFill>
                  <a:schemeClr val="tx1">
                    <a:lumMod val="94999"/>
                  </a:schemeClr>
                </a:solidFill>
                <a:latin typeface="나눔고딕"/>
                <a:ea typeface="나눔고딕"/>
              </a:rPr>
              <a:t>리스폰</a:t>
            </a:r>
            <a:r>
              <a:rPr lang="ko-KR" altLang="en-US" b="1" spc="-20" dirty="0">
                <a:solidFill>
                  <a:schemeClr val="tx1">
                    <a:lumMod val="94999"/>
                  </a:schemeClr>
                </a:solidFill>
                <a:latin typeface="나눔고딕"/>
                <a:ea typeface="나눔고딕"/>
              </a:rPr>
              <a:t> 지점에서 </a:t>
            </a:r>
            <a:r>
              <a:rPr lang="ko-KR" altLang="en-US" b="1" spc="-20" dirty="0" err="1">
                <a:solidFill>
                  <a:schemeClr val="tx1">
                    <a:lumMod val="94999"/>
                  </a:schemeClr>
                </a:solidFill>
                <a:latin typeface="나눔고딕"/>
                <a:ea typeface="나눔고딕"/>
              </a:rPr>
              <a:t>부터</a:t>
            </a:r>
            <a:r>
              <a:rPr lang="ko-KR" altLang="en-US" b="1" spc="-20" dirty="0">
                <a:solidFill>
                  <a:schemeClr val="tx1">
                    <a:lumMod val="94999"/>
                  </a:schemeClr>
                </a:solidFill>
                <a:latin typeface="나눔고딕"/>
                <a:ea typeface="나눔고딕"/>
              </a:rPr>
              <a:t> 게임을 시작하게 됩니다</a:t>
            </a:r>
            <a:r>
              <a:rPr lang="en-US" altLang="ko-KR" b="1" spc="-20" dirty="0">
                <a:solidFill>
                  <a:schemeClr val="tx1">
                    <a:lumMod val="94999"/>
                  </a:schemeClr>
                </a:solidFill>
                <a:latin typeface="나눔고딕"/>
                <a:ea typeface="나눔고딕"/>
              </a:rPr>
              <a:t>.</a:t>
            </a:r>
          </a:p>
          <a:p>
            <a:r>
              <a:rPr lang="ko-KR" altLang="en-US" b="1" spc="-20" dirty="0">
                <a:solidFill>
                  <a:schemeClr val="tx1">
                    <a:lumMod val="94999"/>
                  </a:schemeClr>
                </a:solidFill>
                <a:latin typeface="나눔고딕"/>
                <a:ea typeface="나눔고딕"/>
              </a:rPr>
              <a:t>왼쪽 조이스틱으로 캐릭터의 움직임을 조정할 수 있으며 오른쪽 다이얼로 돌리거나 원하는 방향으로 터치를 하는 방식으로 레이저 방향을 조절할 수 있습니다</a:t>
            </a:r>
            <a:r>
              <a:rPr lang="en-US" altLang="ko-KR" b="1" spc="-20" dirty="0">
                <a:solidFill>
                  <a:schemeClr val="tx1">
                    <a:lumMod val="94999"/>
                  </a:schemeClr>
                </a:solidFill>
                <a:latin typeface="나눔고딕"/>
                <a:ea typeface="나눔고딕"/>
              </a:rPr>
              <a:t>. </a:t>
            </a:r>
            <a:endParaRPr lang="ko-KR" altLang="en-US" dirty="0"/>
          </a:p>
        </p:txBody>
      </p:sp>
      <p:pic>
        <p:nvPicPr>
          <p:cNvPr id="5" name="그림 4"/>
          <p:cNvPicPr>
            <a:picLocks noChangeAspect="1"/>
          </p:cNvPicPr>
          <p:nvPr/>
        </p:nvPicPr>
        <p:blipFill>
          <a:blip r:embed="rId2"/>
          <a:stretch>
            <a:fillRect/>
          </a:stretch>
        </p:blipFill>
        <p:spPr>
          <a:xfrm>
            <a:off x="2152465" y="845586"/>
            <a:ext cx="5601072" cy="3150603"/>
          </a:xfrm>
          <a:prstGeom prst="rect">
            <a:avLst/>
          </a:prstGeom>
        </p:spPr>
      </p:pic>
    </p:spTree>
    <p:extLst>
      <p:ext uri="{BB962C8B-B14F-4D97-AF65-F5344CB8AC3E}">
        <p14:creationId xmlns:p14="http://schemas.microsoft.com/office/powerpoint/2010/main" val="1251767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p:cNvSpPr/>
          <p:nvPr/>
        </p:nvSpPr>
        <p:spPr>
          <a:xfrm>
            <a:off x="215265" y="248920"/>
            <a:ext cx="7258050" cy="400685"/>
          </a:xfrm>
          <a:prstGeom prst="rect">
            <a:avLst/>
          </a:prstGeom>
          <a:noFill/>
          <a:ln>
            <a:noFill/>
          </a:ln>
        </p:spPr>
        <p:txBody>
          <a:bodyPr anchor="t">
            <a:spAutoFit/>
          </a:bodyPr>
          <a:lstStyle/>
          <a:p>
            <a:pPr>
              <a:lnSpc>
                <a:spcPts val="2300"/>
              </a:lnSpc>
            </a:pPr>
            <a:r>
              <a:rPr lang="ko-KR" altLang="en-US" sz="2800" b="1" spc="-20" dirty="0">
                <a:solidFill>
                  <a:schemeClr val="tx1">
                    <a:lumMod val="94999"/>
                  </a:schemeClr>
                </a:solidFill>
                <a:latin typeface="나눔고딕"/>
                <a:ea typeface="나눔고딕"/>
              </a:rPr>
              <a:t>주요 메뉴</a:t>
            </a:r>
          </a:p>
        </p:txBody>
      </p:sp>
      <p:sp>
        <p:nvSpPr>
          <p:cNvPr id="4" name="TextBox 3"/>
          <p:cNvSpPr txBox="1"/>
          <p:nvPr/>
        </p:nvSpPr>
        <p:spPr>
          <a:xfrm>
            <a:off x="488504" y="4120163"/>
            <a:ext cx="8928992" cy="2308324"/>
          </a:xfrm>
          <a:prstGeom prst="rect">
            <a:avLst/>
          </a:prstGeom>
          <a:noFill/>
        </p:spPr>
        <p:txBody>
          <a:bodyPr wrap="square" rtlCol="0">
            <a:spAutoFit/>
          </a:bodyPr>
          <a:lstStyle/>
          <a:p>
            <a:pPr algn="ctr"/>
            <a:r>
              <a:rPr lang="en-US" altLang="ko-KR" dirty="0"/>
              <a:t>&lt; </a:t>
            </a:r>
            <a:r>
              <a:rPr lang="ko-KR" altLang="en-US" dirty="0"/>
              <a:t>일시 정지 화면 </a:t>
            </a:r>
            <a:r>
              <a:rPr lang="en-US" altLang="ko-KR" dirty="0"/>
              <a:t>&gt;</a:t>
            </a:r>
          </a:p>
          <a:p>
            <a:endParaRPr lang="en-US" altLang="ko-KR" dirty="0"/>
          </a:p>
          <a:p>
            <a:r>
              <a:rPr lang="ko-KR" altLang="en-US" b="1" spc="-20" dirty="0">
                <a:solidFill>
                  <a:schemeClr val="tx1">
                    <a:lumMod val="94999"/>
                  </a:schemeClr>
                </a:solidFill>
                <a:latin typeface="나눔고딕"/>
                <a:ea typeface="나눔고딕"/>
              </a:rPr>
              <a:t>여기서 스마트 폰 하단에  돌아가기 키를 누르면 </a:t>
            </a:r>
            <a:r>
              <a:rPr lang="en-US" altLang="ko-KR" b="1" spc="-20" dirty="0">
                <a:solidFill>
                  <a:schemeClr val="tx1">
                    <a:lumMod val="94999"/>
                  </a:schemeClr>
                </a:solidFill>
                <a:latin typeface="나눔고딕"/>
                <a:ea typeface="나눔고딕"/>
              </a:rPr>
              <a:t>‘PAUSE(</a:t>
            </a:r>
            <a:r>
              <a:rPr lang="ko-KR" altLang="en-US" b="1" spc="-20" dirty="0">
                <a:solidFill>
                  <a:schemeClr val="tx1">
                    <a:lumMod val="94999"/>
                  </a:schemeClr>
                </a:solidFill>
                <a:latin typeface="나눔고딕"/>
                <a:ea typeface="나눔고딕"/>
              </a:rPr>
              <a:t>일시정지</a:t>
            </a:r>
            <a:r>
              <a:rPr lang="en-US" altLang="ko-KR" b="1" spc="-20" dirty="0">
                <a:solidFill>
                  <a:schemeClr val="tx1">
                    <a:lumMod val="94999"/>
                  </a:schemeClr>
                </a:solidFill>
                <a:latin typeface="나눔고딕"/>
                <a:ea typeface="나눔고딕"/>
              </a:rPr>
              <a:t>)’</a:t>
            </a:r>
            <a:r>
              <a:rPr lang="ko-KR" altLang="en-US" b="1" spc="-20" dirty="0">
                <a:solidFill>
                  <a:schemeClr val="tx1">
                    <a:lumMod val="94999"/>
                  </a:schemeClr>
                </a:solidFill>
                <a:latin typeface="나눔고딕"/>
                <a:ea typeface="나눔고딕"/>
              </a:rPr>
              <a:t>이란 문구와</a:t>
            </a:r>
            <a:r>
              <a:rPr lang="en-US" altLang="ko-KR" b="1" spc="-20" dirty="0">
                <a:solidFill>
                  <a:schemeClr val="tx1">
                    <a:lumMod val="94999"/>
                  </a:schemeClr>
                </a:solidFill>
                <a:latin typeface="나눔고딕"/>
                <a:ea typeface="나눔고딕"/>
              </a:rPr>
              <a:t> </a:t>
            </a:r>
            <a:r>
              <a:rPr lang="ko-KR" altLang="en-US" b="1" spc="-20" dirty="0">
                <a:solidFill>
                  <a:schemeClr val="tx1">
                    <a:lumMod val="94999"/>
                  </a:schemeClr>
                </a:solidFill>
                <a:latin typeface="나눔고딕"/>
                <a:ea typeface="나눔고딕"/>
              </a:rPr>
              <a:t>팝업이  뜨게 되면서 </a:t>
            </a:r>
            <a:r>
              <a:rPr lang="en-US" altLang="ko-KR" b="1" spc="-20" dirty="0">
                <a:solidFill>
                  <a:schemeClr val="tx1">
                    <a:lumMod val="94999"/>
                  </a:schemeClr>
                </a:solidFill>
                <a:latin typeface="나눔고딕"/>
                <a:ea typeface="나눔고딕"/>
              </a:rPr>
              <a:t>‘</a:t>
            </a:r>
            <a:r>
              <a:rPr lang="ko-KR" altLang="en-US" b="1" spc="-20" dirty="0" err="1">
                <a:solidFill>
                  <a:schemeClr val="tx1">
                    <a:lumMod val="94999"/>
                  </a:schemeClr>
                </a:solidFill>
                <a:latin typeface="나눔고딕"/>
                <a:ea typeface="나눔고딕"/>
              </a:rPr>
              <a:t>다시하기</a:t>
            </a:r>
            <a:r>
              <a:rPr lang="en-US" altLang="ko-KR" b="1" spc="-20" dirty="0">
                <a:solidFill>
                  <a:schemeClr val="tx1">
                    <a:lumMod val="94999"/>
                  </a:schemeClr>
                </a:solidFill>
                <a:latin typeface="나눔고딕"/>
                <a:ea typeface="나눔고딕"/>
              </a:rPr>
              <a:t>‘,’</a:t>
            </a:r>
            <a:r>
              <a:rPr lang="ko-KR" altLang="en-US" b="1" spc="-20" dirty="0">
                <a:solidFill>
                  <a:schemeClr val="tx1">
                    <a:lumMod val="94999"/>
                  </a:schemeClr>
                </a:solidFill>
                <a:latin typeface="나눔고딕"/>
                <a:ea typeface="나눔고딕"/>
              </a:rPr>
              <a:t>맵  선택창</a:t>
            </a:r>
            <a:r>
              <a:rPr lang="en-US" altLang="ko-KR" b="1" spc="-20" dirty="0">
                <a:solidFill>
                  <a:schemeClr val="tx1">
                    <a:lumMod val="94999"/>
                  </a:schemeClr>
                </a:solidFill>
                <a:latin typeface="나눔고딕"/>
                <a:ea typeface="나눔고딕"/>
              </a:rPr>
              <a:t>’,’</a:t>
            </a:r>
            <a:r>
              <a:rPr lang="ko-KR" altLang="en-US" b="1" spc="-20" dirty="0">
                <a:solidFill>
                  <a:schemeClr val="tx1">
                    <a:lumMod val="94999"/>
                  </a:schemeClr>
                </a:solidFill>
                <a:latin typeface="나눔고딕"/>
                <a:ea typeface="나눔고딕"/>
              </a:rPr>
              <a:t>효과음</a:t>
            </a:r>
            <a:r>
              <a:rPr lang="en-US" altLang="ko-KR" b="1" spc="-20" dirty="0">
                <a:solidFill>
                  <a:schemeClr val="tx1">
                    <a:lumMod val="94999"/>
                  </a:schemeClr>
                </a:solidFill>
                <a:latin typeface="나눔고딕"/>
                <a:ea typeface="나눔고딕"/>
              </a:rPr>
              <a:t>on/off‘,’</a:t>
            </a:r>
            <a:r>
              <a:rPr lang="ko-KR" altLang="en-US" b="1" spc="-20" dirty="0" err="1">
                <a:solidFill>
                  <a:schemeClr val="tx1">
                    <a:lumMod val="94999"/>
                  </a:schemeClr>
                </a:solidFill>
                <a:latin typeface="나눔고딕"/>
                <a:ea typeface="나눔고딕"/>
              </a:rPr>
              <a:t>배경음</a:t>
            </a:r>
            <a:r>
              <a:rPr lang="en-US" altLang="ko-KR" b="1" spc="-20" dirty="0">
                <a:solidFill>
                  <a:schemeClr val="tx1">
                    <a:lumMod val="94999"/>
                  </a:schemeClr>
                </a:solidFill>
                <a:latin typeface="나눔고딕"/>
                <a:ea typeface="나눔고딕"/>
              </a:rPr>
              <a:t>on/off’</a:t>
            </a:r>
            <a:r>
              <a:rPr lang="ko-KR" altLang="en-US" b="1" spc="-20" dirty="0">
                <a:solidFill>
                  <a:schemeClr val="tx1">
                    <a:lumMod val="94999"/>
                  </a:schemeClr>
                </a:solidFill>
                <a:latin typeface="나눔고딕"/>
                <a:ea typeface="나눔고딕"/>
              </a:rPr>
              <a:t>의 총 </a:t>
            </a:r>
            <a:r>
              <a:rPr lang="en-US" altLang="ko-KR" b="1" spc="-20" dirty="0">
                <a:solidFill>
                  <a:schemeClr val="tx1">
                    <a:lumMod val="94999"/>
                  </a:schemeClr>
                </a:solidFill>
                <a:latin typeface="나눔고딕"/>
                <a:ea typeface="나눔고딕"/>
              </a:rPr>
              <a:t>4</a:t>
            </a:r>
            <a:r>
              <a:rPr lang="ko-KR" altLang="en-US" b="1" spc="-20" dirty="0">
                <a:solidFill>
                  <a:schemeClr val="tx1">
                    <a:lumMod val="94999"/>
                  </a:schemeClr>
                </a:solidFill>
                <a:latin typeface="나눔고딕"/>
                <a:ea typeface="나눔고딕"/>
              </a:rPr>
              <a:t>개의 링크를</a:t>
            </a:r>
            <a:endParaRPr lang="en-US" altLang="ko-KR" b="1" spc="-20" dirty="0">
              <a:solidFill>
                <a:schemeClr val="tx1">
                  <a:lumMod val="94999"/>
                </a:schemeClr>
              </a:solidFill>
              <a:latin typeface="나눔고딕"/>
              <a:ea typeface="나눔고딕"/>
            </a:endParaRPr>
          </a:p>
          <a:p>
            <a:r>
              <a:rPr lang="ko-KR" altLang="en-US" b="1" spc="-20" dirty="0">
                <a:solidFill>
                  <a:schemeClr val="tx1">
                    <a:lumMod val="94999"/>
                  </a:schemeClr>
                </a:solidFill>
                <a:latin typeface="나눔고딕"/>
                <a:ea typeface="나눔고딕"/>
              </a:rPr>
              <a:t>선택할 수 있으며</a:t>
            </a:r>
            <a:r>
              <a:rPr lang="en-US" altLang="ko-KR" b="1" spc="-20" dirty="0">
                <a:solidFill>
                  <a:schemeClr val="tx1">
                    <a:lumMod val="94999"/>
                  </a:schemeClr>
                </a:solidFill>
                <a:latin typeface="나눔고딕"/>
                <a:ea typeface="나눔고딕"/>
              </a:rPr>
              <a:t> ‘</a:t>
            </a:r>
            <a:r>
              <a:rPr lang="ko-KR" altLang="en-US" b="1" spc="-20" dirty="0">
                <a:solidFill>
                  <a:schemeClr val="tx1">
                    <a:lumMod val="94999"/>
                  </a:schemeClr>
                </a:solidFill>
                <a:latin typeface="나눔고딕"/>
                <a:ea typeface="나눔고딕"/>
              </a:rPr>
              <a:t>다시 하기</a:t>
            </a:r>
            <a:r>
              <a:rPr lang="en-US" altLang="ko-KR" b="1" spc="-20" dirty="0">
                <a:solidFill>
                  <a:schemeClr val="tx1">
                    <a:lumMod val="94999"/>
                  </a:schemeClr>
                </a:solidFill>
                <a:latin typeface="나눔고딕"/>
                <a:ea typeface="나눔고딕"/>
              </a:rPr>
              <a:t>‘ </a:t>
            </a:r>
            <a:r>
              <a:rPr lang="ko-KR" altLang="en-US" b="1" spc="-20" dirty="0">
                <a:solidFill>
                  <a:schemeClr val="tx1">
                    <a:lumMod val="94999"/>
                  </a:schemeClr>
                </a:solidFill>
                <a:latin typeface="나눔고딕"/>
                <a:ea typeface="나눔고딕"/>
              </a:rPr>
              <a:t>링크를 누르게 되면 게임을 처음 부터 다시 할 수 있으면서 </a:t>
            </a:r>
            <a:r>
              <a:rPr lang="en-US" altLang="ko-KR" b="1" spc="-20" dirty="0">
                <a:solidFill>
                  <a:schemeClr val="tx1">
                    <a:lumMod val="94999"/>
                  </a:schemeClr>
                </a:solidFill>
                <a:latin typeface="나눔고딕"/>
                <a:ea typeface="나눔고딕"/>
              </a:rPr>
              <a:t>‘</a:t>
            </a:r>
            <a:r>
              <a:rPr lang="ko-KR" altLang="en-US" b="1" spc="-20" dirty="0">
                <a:solidFill>
                  <a:schemeClr val="tx1">
                    <a:lumMod val="94999"/>
                  </a:schemeClr>
                </a:solidFill>
                <a:latin typeface="나눔고딕"/>
                <a:ea typeface="나눔고딕"/>
              </a:rPr>
              <a:t>맵 선택창</a:t>
            </a:r>
            <a:r>
              <a:rPr lang="en-US" altLang="ko-KR" b="1" spc="-20" dirty="0">
                <a:solidFill>
                  <a:schemeClr val="tx1">
                    <a:lumMod val="94999"/>
                  </a:schemeClr>
                </a:solidFill>
                <a:latin typeface="나눔고딕"/>
                <a:ea typeface="나눔고딕"/>
              </a:rPr>
              <a:t>＇</a:t>
            </a:r>
            <a:r>
              <a:rPr lang="ko-KR" altLang="en-US" b="1" spc="-20" dirty="0">
                <a:solidFill>
                  <a:schemeClr val="tx1">
                    <a:lumMod val="94999"/>
                  </a:schemeClr>
                </a:solidFill>
                <a:latin typeface="나눔고딕"/>
                <a:ea typeface="나눔고딕"/>
              </a:rPr>
              <a:t>링크를 누르면 다시 맵 선택창으로 이동하여 </a:t>
            </a:r>
            <a:r>
              <a:rPr lang="ko-KR" altLang="en-US" b="1" spc="-20" dirty="0" err="1">
                <a:solidFill>
                  <a:schemeClr val="tx1">
                    <a:lumMod val="94999"/>
                  </a:schemeClr>
                </a:solidFill>
                <a:latin typeface="나눔고딕"/>
                <a:ea typeface="나눔고딕"/>
              </a:rPr>
              <a:t>맵을</a:t>
            </a:r>
            <a:r>
              <a:rPr lang="ko-KR" altLang="en-US" b="1" spc="-20" dirty="0">
                <a:solidFill>
                  <a:schemeClr val="tx1">
                    <a:lumMod val="94999"/>
                  </a:schemeClr>
                </a:solidFill>
                <a:latin typeface="나눔고딕"/>
                <a:ea typeface="나눔고딕"/>
              </a:rPr>
              <a:t> 다시 선택할 수 있고</a:t>
            </a:r>
            <a:endParaRPr lang="en-US" altLang="ko-KR" b="1" spc="-20" dirty="0">
              <a:solidFill>
                <a:schemeClr val="tx1">
                  <a:lumMod val="94999"/>
                </a:schemeClr>
              </a:solidFill>
              <a:latin typeface="나눔고딕"/>
              <a:ea typeface="나눔고딕"/>
            </a:endParaRPr>
          </a:p>
          <a:p>
            <a:r>
              <a:rPr lang="ko-KR" altLang="en-US" b="1" spc="-20" dirty="0">
                <a:solidFill>
                  <a:schemeClr val="tx1">
                    <a:lumMod val="94999"/>
                  </a:schemeClr>
                </a:solidFill>
                <a:latin typeface="나눔고딕"/>
                <a:ea typeface="나눔고딕"/>
              </a:rPr>
              <a:t>효과음</a:t>
            </a:r>
            <a:r>
              <a:rPr lang="en-US" altLang="ko-KR" b="1" spc="-20" dirty="0">
                <a:solidFill>
                  <a:schemeClr val="tx1">
                    <a:lumMod val="94999"/>
                  </a:schemeClr>
                </a:solidFill>
                <a:latin typeface="나눔고딕"/>
                <a:ea typeface="나눔고딕"/>
              </a:rPr>
              <a:t>on/off’</a:t>
            </a:r>
            <a:r>
              <a:rPr lang="ko-KR" altLang="en-US" b="1" spc="-20" dirty="0">
                <a:solidFill>
                  <a:schemeClr val="tx1">
                    <a:lumMod val="94999"/>
                  </a:schemeClr>
                </a:solidFill>
                <a:latin typeface="나눔고딕"/>
                <a:ea typeface="나눔고딕"/>
              </a:rPr>
              <a:t>와 </a:t>
            </a:r>
            <a:r>
              <a:rPr lang="en-US" altLang="ko-KR" b="1" spc="-20" dirty="0">
                <a:solidFill>
                  <a:schemeClr val="tx1">
                    <a:lumMod val="94999"/>
                  </a:schemeClr>
                </a:solidFill>
                <a:latin typeface="나눔고딕"/>
                <a:ea typeface="나눔고딕"/>
              </a:rPr>
              <a:t>‘</a:t>
            </a:r>
            <a:r>
              <a:rPr lang="ko-KR" altLang="en-US" b="1" spc="-20" dirty="0" err="1">
                <a:solidFill>
                  <a:schemeClr val="tx1">
                    <a:lumMod val="94999"/>
                  </a:schemeClr>
                </a:solidFill>
                <a:latin typeface="나눔고딕"/>
                <a:ea typeface="나눔고딕"/>
              </a:rPr>
              <a:t>배경음</a:t>
            </a:r>
            <a:r>
              <a:rPr lang="en-US" altLang="ko-KR" b="1" spc="-20" dirty="0">
                <a:solidFill>
                  <a:schemeClr val="tx1">
                    <a:lumMod val="94999"/>
                  </a:schemeClr>
                </a:solidFill>
                <a:latin typeface="나눔고딕"/>
                <a:ea typeface="나눔고딕"/>
              </a:rPr>
              <a:t>on/off‘ </a:t>
            </a:r>
            <a:r>
              <a:rPr lang="ko-KR" altLang="en-US" b="1" spc="-20" dirty="0">
                <a:solidFill>
                  <a:schemeClr val="tx1">
                    <a:lumMod val="94999"/>
                  </a:schemeClr>
                </a:solidFill>
                <a:latin typeface="나눔고딕"/>
                <a:ea typeface="나눔고딕"/>
              </a:rPr>
              <a:t>링크를 누르면 효과음과 </a:t>
            </a:r>
            <a:r>
              <a:rPr lang="ko-KR" altLang="en-US" b="1" spc="-20" dirty="0" err="1">
                <a:solidFill>
                  <a:schemeClr val="tx1">
                    <a:lumMod val="94999"/>
                  </a:schemeClr>
                </a:solidFill>
                <a:latin typeface="나눔고딕"/>
                <a:ea typeface="나눔고딕"/>
              </a:rPr>
              <a:t>배경음을</a:t>
            </a:r>
            <a:r>
              <a:rPr lang="ko-KR" altLang="en-US" b="1" spc="-20" dirty="0">
                <a:solidFill>
                  <a:schemeClr val="tx1">
                    <a:lumMod val="94999"/>
                  </a:schemeClr>
                </a:solidFill>
                <a:latin typeface="나눔고딕"/>
                <a:ea typeface="나눔고딕"/>
              </a:rPr>
              <a:t>  </a:t>
            </a:r>
            <a:r>
              <a:rPr lang="en-US" altLang="ko-KR" b="1" spc="-20" dirty="0" err="1">
                <a:solidFill>
                  <a:schemeClr val="tx1">
                    <a:lumMod val="94999"/>
                  </a:schemeClr>
                </a:solidFill>
                <a:latin typeface="나눔고딕"/>
                <a:ea typeface="나눔고딕"/>
              </a:rPr>
              <a:t>On,Off</a:t>
            </a:r>
            <a:r>
              <a:rPr lang="en-US" altLang="ko-KR" b="1" spc="-20" dirty="0">
                <a:solidFill>
                  <a:schemeClr val="tx1">
                    <a:lumMod val="94999"/>
                  </a:schemeClr>
                </a:solidFill>
                <a:latin typeface="나눔고딕"/>
                <a:ea typeface="나눔고딕"/>
              </a:rPr>
              <a:t> </a:t>
            </a:r>
            <a:r>
              <a:rPr lang="ko-KR" altLang="en-US" b="1" spc="-20" dirty="0">
                <a:solidFill>
                  <a:schemeClr val="tx1">
                    <a:lumMod val="94999"/>
                  </a:schemeClr>
                </a:solidFill>
                <a:latin typeface="나눔고딕"/>
                <a:ea typeface="나눔고딕"/>
              </a:rPr>
              <a:t>상태에 따라 키거나 끌 수 있습니다</a:t>
            </a:r>
            <a:r>
              <a:rPr lang="en-US" altLang="ko-KR" b="1" spc="-20" dirty="0">
                <a:solidFill>
                  <a:schemeClr val="tx1">
                    <a:lumMod val="94999"/>
                  </a:schemeClr>
                </a:solidFill>
                <a:latin typeface="나눔고딕"/>
                <a:ea typeface="나눔고딕"/>
              </a:rPr>
              <a:t>.</a:t>
            </a:r>
            <a:endParaRPr lang="ko-KR" altLang="en-US" dirty="0"/>
          </a:p>
        </p:txBody>
      </p:sp>
      <p:pic>
        <p:nvPicPr>
          <p:cNvPr id="5" name="그림 4"/>
          <p:cNvPicPr>
            <a:picLocks noChangeAspect="1"/>
          </p:cNvPicPr>
          <p:nvPr/>
        </p:nvPicPr>
        <p:blipFill>
          <a:blip r:embed="rId2"/>
          <a:stretch>
            <a:fillRect/>
          </a:stretch>
        </p:blipFill>
        <p:spPr>
          <a:xfrm>
            <a:off x="2360712" y="908720"/>
            <a:ext cx="5256584" cy="2956829"/>
          </a:xfrm>
          <a:prstGeom prst="rect">
            <a:avLst/>
          </a:prstGeom>
        </p:spPr>
      </p:pic>
    </p:spTree>
    <p:extLst>
      <p:ext uri="{BB962C8B-B14F-4D97-AF65-F5344CB8AC3E}">
        <p14:creationId xmlns:p14="http://schemas.microsoft.com/office/powerpoint/2010/main" val="986563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4488" y="2924944"/>
            <a:ext cx="9217024" cy="830997"/>
          </a:xfrm>
          <a:prstGeom prst="rect">
            <a:avLst/>
          </a:prstGeom>
          <a:noFill/>
        </p:spPr>
        <p:txBody>
          <a:bodyPr wrap="square" rtlCol="0">
            <a:spAutoFit/>
          </a:bodyPr>
          <a:lstStyle/>
          <a:p>
            <a:pPr algn="ctr"/>
            <a:r>
              <a:rPr lang="en-US" altLang="ko-KR" sz="4800" dirty="0"/>
              <a:t>3. </a:t>
            </a:r>
            <a:r>
              <a:rPr lang="ko-KR" altLang="en-US" sz="4800" dirty="0"/>
              <a:t>게임의 장점 및 차이점</a:t>
            </a:r>
          </a:p>
        </p:txBody>
      </p:sp>
    </p:spTree>
    <p:extLst>
      <p:ext uri="{BB962C8B-B14F-4D97-AF65-F5344CB8AC3E}">
        <p14:creationId xmlns:p14="http://schemas.microsoft.com/office/powerpoint/2010/main" val="350712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519" y="980728"/>
            <a:ext cx="2963239" cy="2016224"/>
          </a:xfrm>
          <a:prstGeom prst="rect">
            <a:avLst/>
          </a:prstGeom>
        </p:spPr>
      </p:pic>
      <p:sp>
        <p:nvSpPr>
          <p:cNvPr id="4" name="Shape"/>
          <p:cNvSpPr/>
          <p:nvPr/>
        </p:nvSpPr>
        <p:spPr>
          <a:xfrm>
            <a:off x="215265" y="248920"/>
            <a:ext cx="7258050" cy="387286"/>
          </a:xfrm>
          <a:prstGeom prst="rect">
            <a:avLst/>
          </a:prstGeom>
          <a:noFill/>
          <a:ln>
            <a:noFill/>
          </a:ln>
        </p:spPr>
        <p:txBody>
          <a:bodyPr anchor="t">
            <a:spAutoFit/>
          </a:bodyPr>
          <a:lstStyle/>
          <a:p>
            <a:pPr>
              <a:lnSpc>
                <a:spcPts val="2300"/>
              </a:lnSpc>
            </a:pPr>
            <a:r>
              <a:rPr lang="ko-KR" altLang="en-US" sz="2800" b="1" spc="-20" dirty="0">
                <a:solidFill>
                  <a:schemeClr val="tx1">
                    <a:lumMod val="94999"/>
                  </a:schemeClr>
                </a:solidFill>
                <a:latin typeface="나눔고딕"/>
                <a:ea typeface="나눔고딕"/>
              </a:rPr>
              <a:t>앱의 특장점 및 </a:t>
            </a:r>
            <a:r>
              <a:rPr lang="ko-KR" altLang="en-US" sz="2800" b="1" spc="-20" dirty="0" err="1">
                <a:solidFill>
                  <a:schemeClr val="tx1">
                    <a:lumMod val="94999"/>
                  </a:schemeClr>
                </a:solidFill>
                <a:latin typeface="나눔고딕"/>
                <a:ea typeface="나눔고딕"/>
              </a:rPr>
              <a:t>차별점</a:t>
            </a:r>
            <a:endParaRPr lang="ko-KR" altLang="en-US" sz="2800" b="1" spc="-20" dirty="0">
              <a:solidFill>
                <a:schemeClr val="tx1">
                  <a:lumMod val="94999"/>
                </a:schemeClr>
              </a:solidFill>
              <a:latin typeface="나눔고딕"/>
              <a:ea typeface="나눔고딕"/>
            </a:endParaRPr>
          </a:p>
        </p:txBody>
      </p:sp>
      <p:sp>
        <p:nvSpPr>
          <p:cNvPr id="6" name="TextBox 5"/>
          <p:cNvSpPr txBox="1"/>
          <p:nvPr/>
        </p:nvSpPr>
        <p:spPr>
          <a:xfrm>
            <a:off x="-128873" y="3039343"/>
            <a:ext cx="4486024" cy="461665"/>
          </a:xfrm>
          <a:prstGeom prst="rect">
            <a:avLst/>
          </a:prstGeom>
          <a:noFill/>
        </p:spPr>
        <p:txBody>
          <a:bodyPr wrap="square" rtlCol="0">
            <a:spAutoFit/>
          </a:bodyPr>
          <a:lstStyle/>
          <a:p>
            <a:pPr algn="ctr"/>
            <a:r>
              <a:rPr lang="ko-KR" altLang="en-US" sz="1200" dirty="0"/>
              <a:t>음파의 진행 모습을 이용한 </a:t>
            </a:r>
            <a:endParaRPr lang="en-US" altLang="ko-KR" sz="1200" dirty="0"/>
          </a:p>
          <a:p>
            <a:pPr algn="ctr"/>
            <a:r>
              <a:rPr lang="ko-KR" altLang="en-US" sz="1200" dirty="0"/>
              <a:t>게임 </a:t>
            </a:r>
            <a:r>
              <a:rPr lang="en-US" altLang="ko-KR" sz="1200" dirty="0"/>
              <a:t>‘Dark Echo’</a:t>
            </a:r>
            <a:r>
              <a:rPr lang="ko-KR" altLang="en-US" sz="1200" dirty="0"/>
              <a:t>의 플레이 화면</a:t>
            </a:r>
          </a:p>
        </p:txBody>
      </p:sp>
      <p:sp>
        <p:nvSpPr>
          <p:cNvPr id="7" name="TextBox 6"/>
          <p:cNvSpPr txBox="1"/>
          <p:nvPr/>
        </p:nvSpPr>
        <p:spPr>
          <a:xfrm>
            <a:off x="-120937" y="5733256"/>
            <a:ext cx="4470150" cy="461665"/>
          </a:xfrm>
          <a:prstGeom prst="rect">
            <a:avLst/>
          </a:prstGeom>
          <a:noFill/>
        </p:spPr>
        <p:txBody>
          <a:bodyPr wrap="square" rtlCol="0">
            <a:spAutoFit/>
          </a:bodyPr>
          <a:lstStyle/>
          <a:p>
            <a:pPr algn="ctr"/>
            <a:r>
              <a:rPr lang="ko-KR" altLang="en-US" sz="1200" dirty="0"/>
              <a:t>빛의 진행 모습을 이용한 게임 </a:t>
            </a:r>
            <a:endParaRPr lang="en-US" altLang="ko-KR" sz="1200" dirty="0"/>
          </a:p>
          <a:p>
            <a:pPr algn="ctr"/>
            <a:r>
              <a:rPr lang="en-US" altLang="ko-KR" sz="1200" dirty="0"/>
              <a:t>‘Dot light’</a:t>
            </a:r>
            <a:r>
              <a:rPr lang="ko-KR" altLang="en-US" sz="1200" dirty="0"/>
              <a:t>의</a:t>
            </a:r>
            <a:r>
              <a:rPr lang="en-US" altLang="ko-KR" sz="1200" dirty="0"/>
              <a:t> </a:t>
            </a:r>
            <a:r>
              <a:rPr lang="ko-KR" altLang="en-US" sz="1200" dirty="0"/>
              <a:t>플레이 화면</a:t>
            </a:r>
          </a:p>
        </p:txBody>
      </p:sp>
      <p:pic>
        <p:nvPicPr>
          <p:cNvPr id="3" name="그림 2"/>
          <p:cNvPicPr>
            <a:picLocks noChangeAspect="1"/>
          </p:cNvPicPr>
          <p:nvPr/>
        </p:nvPicPr>
        <p:blipFill>
          <a:blip r:embed="rId3"/>
          <a:stretch>
            <a:fillRect/>
          </a:stretch>
        </p:blipFill>
        <p:spPr>
          <a:xfrm>
            <a:off x="632519" y="3717032"/>
            <a:ext cx="2963239" cy="1972226"/>
          </a:xfrm>
          <a:prstGeom prst="rect">
            <a:avLst/>
          </a:prstGeom>
        </p:spPr>
      </p:pic>
      <p:sp>
        <p:nvSpPr>
          <p:cNvPr id="10" name="직사각형 9"/>
          <p:cNvSpPr/>
          <p:nvPr/>
        </p:nvSpPr>
        <p:spPr>
          <a:xfrm>
            <a:off x="4160912" y="980728"/>
            <a:ext cx="5616624" cy="5078313"/>
          </a:xfrm>
          <a:prstGeom prst="rect">
            <a:avLst/>
          </a:prstGeom>
        </p:spPr>
        <p:txBody>
          <a:bodyPr wrap="square">
            <a:spAutoFit/>
          </a:bodyPr>
          <a:lstStyle/>
          <a:p>
            <a:pPr>
              <a:lnSpc>
                <a:spcPct val="150000"/>
              </a:lnSpc>
            </a:pPr>
            <a:r>
              <a:rPr lang="ko-KR" altLang="en-US" b="1" spc="-20" dirty="0">
                <a:solidFill>
                  <a:schemeClr val="tx1">
                    <a:lumMod val="94999"/>
                  </a:schemeClr>
                </a:solidFill>
                <a:latin typeface="나눔고딕"/>
                <a:ea typeface="나눔고딕"/>
              </a:rPr>
              <a:t>저희 앱은 기획 당시 벤치마킹을 했던 게임인 </a:t>
            </a:r>
            <a:endParaRPr lang="en-US" altLang="ko-KR" b="1" spc="-20" dirty="0">
              <a:solidFill>
                <a:schemeClr val="tx1">
                  <a:lumMod val="94999"/>
                </a:schemeClr>
              </a:solidFill>
              <a:latin typeface="나눔고딕"/>
              <a:ea typeface="나눔고딕"/>
            </a:endParaRPr>
          </a:p>
          <a:p>
            <a:pPr>
              <a:lnSpc>
                <a:spcPct val="150000"/>
              </a:lnSpc>
            </a:pPr>
            <a:r>
              <a:rPr lang="en-US" altLang="ko-KR" b="1" spc="-20" dirty="0">
                <a:solidFill>
                  <a:schemeClr val="tx1">
                    <a:lumMod val="94999"/>
                  </a:schemeClr>
                </a:solidFill>
                <a:latin typeface="나눔고딕"/>
                <a:ea typeface="나눔고딕"/>
              </a:rPr>
              <a:t>“Dark Echo”</a:t>
            </a:r>
            <a:r>
              <a:rPr lang="ko-KR" altLang="en-US" b="1" spc="-20" dirty="0">
                <a:solidFill>
                  <a:schemeClr val="tx1">
                    <a:lumMod val="94999"/>
                  </a:schemeClr>
                </a:solidFill>
                <a:latin typeface="나눔고딕"/>
                <a:ea typeface="나눔고딕"/>
              </a:rPr>
              <a:t>에서는 여러 방향으로 음파를 퍼뜨려  미로를 파악하는 방식으로 음파의 강약 조절을 통해 멀리 있는 미로의 구조와 적의 위치를 파악할 수</a:t>
            </a:r>
            <a:r>
              <a:rPr lang="en-US" altLang="ko-KR" b="1" spc="-20" dirty="0">
                <a:solidFill>
                  <a:schemeClr val="tx1">
                    <a:lumMod val="94999"/>
                  </a:schemeClr>
                </a:solidFill>
                <a:latin typeface="나눔고딕"/>
                <a:ea typeface="나눔고딕"/>
              </a:rPr>
              <a:t> </a:t>
            </a:r>
            <a:r>
              <a:rPr lang="ko-KR" altLang="en-US" b="1" spc="-20" dirty="0">
                <a:solidFill>
                  <a:schemeClr val="tx1">
                    <a:lumMod val="94999"/>
                  </a:schemeClr>
                </a:solidFill>
                <a:latin typeface="나눔고딕"/>
                <a:ea typeface="나눔고딕"/>
              </a:rPr>
              <a:t>있습니다</a:t>
            </a:r>
            <a:r>
              <a:rPr lang="en-US" altLang="ko-KR" b="1" spc="-20" dirty="0">
                <a:solidFill>
                  <a:schemeClr val="tx1">
                    <a:lumMod val="94999"/>
                  </a:schemeClr>
                </a:solidFill>
                <a:latin typeface="나눔고딕"/>
                <a:ea typeface="나눔고딕"/>
              </a:rPr>
              <a:t>.</a:t>
            </a:r>
          </a:p>
          <a:p>
            <a:pPr>
              <a:lnSpc>
                <a:spcPct val="150000"/>
              </a:lnSpc>
            </a:pPr>
            <a:r>
              <a:rPr lang="en-US" altLang="ko-KR" b="1" spc="-20" dirty="0">
                <a:solidFill>
                  <a:schemeClr val="tx1">
                    <a:lumMod val="94999"/>
                  </a:schemeClr>
                </a:solidFill>
                <a:latin typeface="나눔고딕"/>
                <a:ea typeface="나눔고딕"/>
              </a:rPr>
              <a:t> </a:t>
            </a:r>
          </a:p>
          <a:p>
            <a:pPr>
              <a:lnSpc>
                <a:spcPct val="150000"/>
              </a:lnSpc>
            </a:pPr>
            <a:endParaRPr lang="en-US" altLang="ko-KR" b="1" spc="-20" dirty="0">
              <a:solidFill>
                <a:schemeClr val="tx1">
                  <a:lumMod val="94999"/>
                </a:schemeClr>
              </a:solidFill>
              <a:latin typeface="나눔고딕"/>
              <a:ea typeface="나눔고딕"/>
            </a:endParaRPr>
          </a:p>
          <a:p>
            <a:pPr>
              <a:lnSpc>
                <a:spcPct val="150000"/>
              </a:lnSpc>
            </a:pPr>
            <a:r>
              <a:rPr lang="ko-KR" altLang="en-US" b="1" spc="-20" dirty="0">
                <a:solidFill>
                  <a:schemeClr val="tx1">
                    <a:lumMod val="94999"/>
                  </a:schemeClr>
                </a:solidFill>
                <a:latin typeface="나눔고딕"/>
                <a:ea typeface="나눔고딕"/>
              </a:rPr>
              <a:t>하지만 </a:t>
            </a:r>
            <a:r>
              <a:rPr lang="en-US" altLang="ko-KR" b="1" spc="-20" dirty="0">
                <a:solidFill>
                  <a:schemeClr val="tx1">
                    <a:lumMod val="94999"/>
                  </a:schemeClr>
                </a:solidFill>
                <a:latin typeface="나눔고딕"/>
                <a:ea typeface="나눔고딕"/>
              </a:rPr>
              <a:t>“Dot Light”</a:t>
            </a:r>
            <a:r>
              <a:rPr lang="ko-KR" altLang="en-US" b="1" spc="-20" dirty="0">
                <a:solidFill>
                  <a:schemeClr val="tx1">
                    <a:lumMod val="94999"/>
                  </a:schemeClr>
                </a:solidFill>
                <a:latin typeface="나눔고딕"/>
                <a:ea typeface="나눔고딕"/>
              </a:rPr>
              <a:t>게임</a:t>
            </a:r>
            <a:r>
              <a:rPr lang="en-US" altLang="ko-KR" b="1" spc="-20" dirty="0">
                <a:solidFill>
                  <a:schemeClr val="tx1">
                    <a:lumMod val="94999"/>
                  </a:schemeClr>
                </a:solidFill>
                <a:latin typeface="나눔고딕"/>
                <a:ea typeface="나눔고딕"/>
              </a:rPr>
              <a:t> </a:t>
            </a:r>
            <a:r>
              <a:rPr lang="ko-KR" altLang="en-US" b="1" spc="-20" dirty="0">
                <a:solidFill>
                  <a:schemeClr val="tx1">
                    <a:lumMod val="94999"/>
                  </a:schemeClr>
                </a:solidFill>
                <a:latin typeface="나눔고딕"/>
                <a:ea typeface="나눔고딕"/>
              </a:rPr>
              <a:t>에서는 빛</a:t>
            </a:r>
            <a:r>
              <a:rPr lang="en-US" altLang="ko-KR" b="1" spc="-20" dirty="0">
                <a:solidFill>
                  <a:schemeClr val="tx1">
                    <a:lumMod val="94999"/>
                  </a:schemeClr>
                </a:solidFill>
                <a:latin typeface="나눔고딕"/>
                <a:ea typeface="나눔고딕"/>
              </a:rPr>
              <a:t>(Light)”</a:t>
            </a:r>
            <a:r>
              <a:rPr lang="ko-KR" altLang="en-US" b="1" spc="-20" dirty="0">
                <a:solidFill>
                  <a:schemeClr val="tx1">
                    <a:lumMod val="94999"/>
                  </a:schemeClr>
                </a:solidFill>
                <a:latin typeface="나눔고딕"/>
                <a:ea typeface="나눔고딕"/>
              </a:rPr>
              <a:t>를 이용해 미로를 훑어가면서 지형을 파악하고 출구를 찾아가는 방식으로</a:t>
            </a:r>
            <a:r>
              <a:rPr lang="en-US" altLang="ko-KR" b="1" spc="-20" dirty="0">
                <a:solidFill>
                  <a:schemeClr val="tx1">
                    <a:lumMod val="94999"/>
                  </a:schemeClr>
                </a:solidFill>
                <a:latin typeface="나눔고딕"/>
                <a:ea typeface="나눔고딕"/>
              </a:rPr>
              <a:t> </a:t>
            </a:r>
            <a:r>
              <a:rPr lang="ko-KR" altLang="en-US" b="1" spc="-20" dirty="0">
                <a:solidFill>
                  <a:schemeClr val="tx1">
                    <a:lumMod val="94999"/>
                  </a:schemeClr>
                </a:solidFill>
                <a:latin typeface="나눔고딕"/>
                <a:ea typeface="나눔고딕"/>
              </a:rPr>
              <a:t> 빛의 특징인</a:t>
            </a:r>
            <a:r>
              <a:rPr lang="en-US" altLang="ko-KR" b="1" spc="-20" dirty="0">
                <a:solidFill>
                  <a:schemeClr val="tx1">
                    <a:lumMod val="94999"/>
                  </a:schemeClr>
                </a:solidFill>
                <a:latin typeface="나눔고딕"/>
                <a:ea typeface="나눔고딕"/>
              </a:rPr>
              <a:t> ‘</a:t>
            </a:r>
            <a:r>
              <a:rPr lang="ko-KR" altLang="en-US" b="1" spc="-20" dirty="0" err="1">
                <a:solidFill>
                  <a:schemeClr val="tx1">
                    <a:lumMod val="94999"/>
                  </a:schemeClr>
                </a:solidFill>
                <a:latin typeface="나눔고딕"/>
                <a:ea typeface="나눔고딕"/>
              </a:rPr>
              <a:t>직진성</a:t>
            </a:r>
            <a:r>
              <a:rPr lang="en-US" altLang="ko-KR" b="1" spc="-20" dirty="0">
                <a:solidFill>
                  <a:schemeClr val="tx1">
                    <a:lumMod val="94999"/>
                  </a:schemeClr>
                </a:solidFill>
                <a:latin typeface="나눔고딕"/>
                <a:ea typeface="나눔고딕"/>
              </a:rPr>
              <a:t>’</a:t>
            </a:r>
            <a:r>
              <a:rPr lang="ko-KR" altLang="en-US" b="1" spc="-20" dirty="0">
                <a:solidFill>
                  <a:schemeClr val="tx1">
                    <a:lumMod val="94999"/>
                  </a:schemeClr>
                </a:solidFill>
                <a:latin typeface="나눔고딕"/>
                <a:ea typeface="나눔고딕"/>
              </a:rPr>
              <a:t>을 이용해 주변 지형에 빛을 비추면서 주변에</a:t>
            </a:r>
            <a:r>
              <a:rPr lang="en-US" altLang="ko-KR" b="1" spc="-20" dirty="0">
                <a:solidFill>
                  <a:schemeClr val="tx1">
                    <a:lumMod val="94999"/>
                  </a:schemeClr>
                </a:solidFill>
                <a:latin typeface="나눔고딕"/>
                <a:ea typeface="나눔고딕"/>
              </a:rPr>
              <a:t> </a:t>
            </a:r>
            <a:r>
              <a:rPr lang="ko-KR" altLang="en-US" b="1" spc="-20" dirty="0">
                <a:solidFill>
                  <a:schemeClr val="tx1">
                    <a:lumMod val="94999"/>
                  </a:schemeClr>
                </a:solidFill>
                <a:latin typeface="나눔고딕"/>
                <a:ea typeface="나눔고딕"/>
              </a:rPr>
              <a:t>보이지 않는 벽이나 장애물 구조 또는 적</a:t>
            </a:r>
            <a:r>
              <a:rPr lang="en-US" altLang="ko-KR" b="1" spc="-20" dirty="0">
                <a:solidFill>
                  <a:schemeClr val="tx1">
                    <a:lumMod val="94999"/>
                  </a:schemeClr>
                </a:solidFill>
                <a:latin typeface="나눔고딕"/>
                <a:ea typeface="나눔고딕"/>
              </a:rPr>
              <a:t>(Enemy)</a:t>
            </a:r>
            <a:r>
              <a:rPr lang="ko-KR" altLang="en-US" b="1" spc="-20" dirty="0">
                <a:solidFill>
                  <a:schemeClr val="tx1">
                    <a:lumMod val="94999"/>
                  </a:schemeClr>
                </a:solidFill>
                <a:latin typeface="나눔고딕"/>
                <a:ea typeface="나눔고딕"/>
              </a:rPr>
              <a:t>의</a:t>
            </a:r>
            <a:r>
              <a:rPr lang="en-US" altLang="ko-KR" b="1" spc="-20" dirty="0">
                <a:solidFill>
                  <a:schemeClr val="tx1">
                    <a:lumMod val="94999"/>
                  </a:schemeClr>
                </a:solidFill>
                <a:latin typeface="나눔고딕"/>
                <a:ea typeface="나눔고딕"/>
              </a:rPr>
              <a:t> </a:t>
            </a:r>
            <a:r>
              <a:rPr lang="ko-KR" altLang="en-US" b="1" spc="-20" dirty="0">
                <a:solidFill>
                  <a:schemeClr val="tx1">
                    <a:lumMod val="94999"/>
                  </a:schemeClr>
                </a:solidFill>
                <a:latin typeface="나눔고딕"/>
                <a:ea typeface="나눔고딕"/>
              </a:rPr>
              <a:t>위치를 파악 할 수 있는 특징이</a:t>
            </a:r>
            <a:endParaRPr lang="en-US" altLang="ko-KR" b="1" spc="-20" dirty="0">
              <a:solidFill>
                <a:schemeClr val="tx1">
                  <a:lumMod val="94999"/>
                </a:schemeClr>
              </a:solidFill>
              <a:latin typeface="나눔고딕"/>
              <a:ea typeface="나눔고딕"/>
            </a:endParaRPr>
          </a:p>
          <a:p>
            <a:pPr>
              <a:lnSpc>
                <a:spcPct val="150000"/>
              </a:lnSpc>
            </a:pPr>
            <a:r>
              <a:rPr lang="ko-KR" altLang="en-US" b="1" spc="-20" dirty="0">
                <a:solidFill>
                  <a:schemeClr val="tx1">
                    <a:lumMod val="94999"/>
                  </a:schemeClr>
                </a:solidFill>
                <a:latin typeface="나눔고딕"/>
                <a:ea typeface="나눔고딕"/>
              </a:rPr>
              <a:t>있습니다</a:t>
            </a:r>
            <a:r>
              <a:rPr lang="en-US" altLang="ko-KR" b="1" spc="-20" dirty="0">
                <a:solidFill>
                  <a:schemeClr val="tx1">
                    <a:lumMod val="94999"/>
                  </a:schemeClr>
                </a:solidFill>
                <a:latin typeface="나눔고딕"/>
                <a:ea typeface="나눔고딕"/>
              </a:rPr>
              <a:t>.</a:t>
            </a:r>
            <a:endParaRPr lang="ko-KR" altLang="en-US" dirty="0"/>
          </a:p>
        </p:txBody>
      </p:sp>
    </p:spTree>
    <p:extLst>
      <p:ext uri="{BB962C8B-B14F-4D97-AF65-F5344CB8AC3E}">
        <p14:creationId xmlns:p14="http://schemas.microsoft.com/office/powerpoint/2010/main" val="1354402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p:cNvSpPr/>
          <p:nvPr/>
        </p:nvSpPr>
        <p:spPr>
          <a:xfrm>
            <a:off x="215265" y="248920"/>
            <a:ext cx="7258050" cy="387286"/>
          </a:xfrm>
          <a:prstGeom prst="rect">
            <a:avLst/>
          </a:prstGeom>
          <a:noFill/>
          <a:ln>
            <a:noFill/>
          </a:ln>
        </p:spPr>
        <p:txBody>
          <a:bodyPr anchor="t">
            <a:spAutoFit/>
          </a:bodyPr>
          <a:lstStyle/>
          <a:p>
            <a:pPr>
              <a:lnSpc>
                <a:spcPts val="2300"/>
              </a:lnSpc>
            </a:pPr>
            <a:r>
              <a:rPr lang="ko-KR" altLang="en-US" sz="2800" b="1" spc="-20" dirty="0">
                <a:solidFill>
                  <a:schemeClr val="tx1">
                    <a:lumMod val="94999"/>
                  </a:schemeClr>
                </a:solidFill>
                <a:latin typeface="나눔고딕"/>
                <a:ea typeface="나눔고딕"/>
              </a:rPr>
              <a:t>앱의 특장점 및 </a:t>
            </a:r>
            <a:r>
              <a:rPr lang="ko-KR" altLang="en-US" sz="2800" b="1" spc="-20" dirty="0" err="1">
                <a:solidFill>
                  <a:schemeClr val="tx1">
                    <a:lumMod val="94999"/>
                  </a:schemeClr>
                </a:solidFill>
                <a:latin typeface="나눔고딕"/>
                <a:ea typeface="나눔고딕"/>
              </a:rPr>
              <a:t>차별점</a:t>
            </a:r>
            <a:endParaRPr lang="ko-KR" altLang="en-US" sz="2800" b="1" spc="-20" dirty="0">
              <a:solidFill>
                <a:schemeClr val="tx1">
                  <a:lumMod val="94999"/>
                </a:schemeClr>
              </a:solidFill>
              <a:latin typeface="나눔고딕"/>
              <a:ea typeface="나눔고딕"/>
            </a:endParaRPr>
          </a:p>
        </p:txBody>
      </p:sp>
      <p:sp>
        <p:nvSpPr>
          <p:cNvPr id="5" name="TextBox 4"/>
          <p:cNvSpPr txBox="1"/>
          <p:nvPr/>
        </p:nvSpPr>
        <p:spPr>
          <a:xfrm>
            <a:off x="416496" y="4221088"/>
            <a:ext cx="9000999" cy="1477328"/>
          </a:xfrm>
          <a:prstGeom prst="rect">
            <a:avLst/>
          </a:prstGeom>
          <a:noFill/>
        </p:spPr>
        <p:txBody>
          <a:bodyPr wrap="square" rtlCol="0">
            <a:spAutoFit/>
          </a:bodyPr>
          <a:lstStyle/>
          <a:p>
            <a:pPr algn="ctr"/>
            <a:r>
              <a:rPr lang="en-US" altLang="ko-KR" dirty="0"/>
              <a:t>&lt; </a:t>
            </a:r>
            <a:r>
              <a:rPr lang="ko-KR" altLang="en-US" dirty="0"/>
              <a:t>맵 주변에 숨겨져 있는 </a:t>
            </a:r>
            <a:r>
              <a:rPr lang="en-US" altLang="ko-KR" dirty="0"/>
              <a:t>‘</a:t>
            </a:r>
            <a:r>
              <a:rPr lang="ko-KR" altLang="en-US" dirty="0"/>
              <a:t>별</a:t>
            </a:r>
            <a:r>
              <a:rPr lang="en-US" altLang="ko-KR" dirty="0"/>
              <a:t>’ </a:t>
            </a:r>
            <a:r>
              <a:rPr lang="ko-KR" altLang="en-US" dirty="0"/>
              <a:t>의 모습 </a:t>
            </a:r>
            <a:r>
              <a:rPr lang="en-US" altLang="ko-KR" dirty="0"/>
              <a:t>&gt;</a:t>
            </a:r>
          </a:p>
          <a:p>
            <a:pPr algn="ctr"/>
            <a:endParaRPr lang="en-US" altLang="ko-KR" dirty="0"/>
          </a:p>
          <a:p>
            <a:pPr algn="ctr"/>
            <a:endParaRPr lang="en-US" altLang="ko-KR" dirty="0"/>
          </a:p>
          <a:p>
            <a:pPr algn="ctr"/>
            <a:r>
              <a:rPr lang="ko-KR" altLang="en-US" b="1" spc="-20" dirty="0">
                <a:solidFill>
                  <a:schemeClr val="tx1">
                    <a:lumMod val="94999"/>
                  </a:schemeClr>
                </a:solidFill>
                <a:latin typeface="나눔고딕"/>
                <a:ea typeface="나눔고딕"/>
              </a:rPr>
              <a:t>단순히 미로를 빠져나가는 목적 뿐만 아니라 맵 주변에 숨겨져 있는 별을 찾는</a:t>
            </a:r>
            <a:endParaRPr lang="en-US" altLang="ko-KR" b="1" spc="-20" dirty="0">
              <a:solidFill>
                <a:schemeClr val="tx1">
                  <a:lumMod val="94999"/>
                </a:schemeClr>
              </a:solidFill>
              <a:latin typeface="나눔고딕"/>
              <a:ea typeface="나눔고딕"/>
            </a:endParaRPr>
          </a:p>
          <a:p>
            <a:pPr algn="ctr"/>
            <a:r>
              <a:rPr lang="ko-KR" altLang="en-US" b="1" spc="-20" dirty="0">
                <a:solidFill>
                  <a:schemeClr val="tx1">
                    <a:lumMod val="94999"/>
                  </a:schemeClr>
                </a:solidFill>
                <a:latin typeface="나눔고딕"/>
                <a:ea typeface="나눔고딕"/>
              </a:rPr>
              <a:t>사이드 이벤트가 있으므로 인해 게임 플레이에 대한 재미와 흥미를 줄 수 있습니다</a:t>
            </a:r>
            <a:r>
              <a:rPr lang="en-US" altLang="ko-KR" b="1" spc="-20" dirty="0">
                <a:solidFill>
                  <a:schemeClr val="tx1">
                    <a:lumMod val="94999"/>
                  </a:schemeClr>
                </a:solidFill>
                <a:latin typeface="나눔고딕"/>
                <a:ea typeface="나눔고딕"/>
              </a:rPr>
              <a:t>.</a:t>
            </a:r>
            <a:endParaRPr lang="ko-KR" altLang="en-US" dirty="0"/>
          </a:p>
        </p:txBody>
      </p:sp>
      <p:pic>
        <p:nvPicPr>
          <p:cNvPr id="6" name="그림 5"/>
          <p:cNvPicPr>
            <a:picLocks noChangeAspect="1"/>
          </p:cNvPicPr>
          <p:nvPr/>
        </p:nvPicPr>
        <p:blipFill>
          <a:blip r:embed="rId2"/>
          <a:stretch>
            <a:fillRect/>
          </a:stretch>
        </p:blipFill>
        <p:spPr>
          <a:xfrm>
            <a:off x="2196469" y="1124744"/>
            <a:ext cx="5465056" cy="3074094"/>
          </a:xfrm>
          <a:prstGeom prst="rect">
            <a:avLst/>
          </a:prstGeom>
        </p:spPr>
      </p:pic>
    </p:spTree>
    <p:extLst>
      <p:ext uri="{BB962C8B-B14F-4D97-AF65-F5344CB8AC3E}">
        <p14:creationId xmlns:p14="http://schemas.microsoft.com/office/powerpoint/2010/main" val="57717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4488" y="2636912"/>
            <a:ext cx="9217024" cy="1569660"/>
          </a:xfrm>
          <a:prstGeom prst="rect">
            <a:avLst/>
          </a:prstGeom>
          <a:noFill/>
        </p:spPr>
        <p:txBody>
          <a:bodyPr wrap="square" rtlCol="0">
            <a:spAutoFit/>
          </a:bodyPr>
          <a:lstStyle/>
          <a:p>
            <a:pPr algn="ctr"/>
            <a:r>
              <a:rPr lang="en-US" altLang="ko-KR" sz="4800" dirty="0"/>
              <a:t>4. </a:t>
            </a:r>
            <a:r>
              <a:rPr lang="ko-KR" altLang="en-US" sz="4800" dirty="0"/>
              <a:t>게임 진행방식 및 조작법</a:t>
            </a:r>
            <a:r>
              <a:rPr lang="en-US" altLang="ko-KR" sz="4800" dirty="0"/>
              <a:t>,</a:t>
            </a:r>
          </a:p>
          <a:p>
            <a:pPr algn="ctr"/>
            <a:r>
              <a:rPr lang="ko-KR" altLang="en-US" sz="4800" dirty="0"/>
              <a:t>제작 플랫폼 소개</a:t>
            </a:r>
          </a:p>
        </p:txBody>
      </p:sp>
    </p:spTree>
    <p:extLst>
      <p:ext uri="{BB962C8B-B14F-4D97-AF65-F5344CB8AC3E}">
        <p14:creationId xmlns:p14="http://schemas.microsoft.com/office/powerpoint/2010/main" val="3828212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stretch>
            <a:fillRect/>
          </a:stretch>
        </p:blipFill>
        <p:spPr>
          <a:xfrm>
            <a:off x="8811" y="836712"/>
            <a:ext cx="9897189" cy="5578856"/>
          </a:xfrm>
          <a:prstGeom prst="rect">
            <a:avLst/>
          </a:prstGeom>
        </p:spPr>
      </p:pic>
      <p:sp>
        <p:nvSpPr>
          <p:cNvPr id="2" name="Shape"/>
          <p:cNvSpPr/>
          <p:nvPr/>
        </p:nvSpPr>
        <p:spPr>
          <a:xfrm>
            <a:off x="215265" y="248920"/>
            <a:ext cx="7258050" cy="387286"/>
          </a:xfrm>
          <a:prstGeom prst="rect">
            <a:avLst/>
          </a:prstGeom>
          <a:noFill/>
          <a:ln>
            <a:noFill/>
          </a:ln>
        </p:spPr>
        <p:txBody>
          <a:bodyPr anchor="t">
            <a:spAutoFit/>
          </a:bodyPr>
          <a:lstStyle/>
          <a:p>
            <a:pPr>
              <a:lnSpc>
                <a:spcPts val="2300"/>
              </a:lnSpc>
            </a:pPr>
            <a:r>
              <a:rPr lang="ko-KR" altLang="en-US" sz="2800" b="1" spc="-20" dirty="0">
                <a:solidFill>
                  <a:schemeClr val="tx1">
                    <a:lumMod val="94999"/>
                  </a:schemeClr>
                </a:solidFill>
                <a:latin typeface="나눔고딕"/>
                <a:ea typeface="나눔고딕"/>
              </a:rPr>
              <a:t>게임 진행 방식</a:t>
            </a:r>
          </a:p>
        </p:txBody>
      </p:sp>
      <p:sp>
        <p:nvSpPr>
          <p:cNvPr id="5" name="타원형 설명선 4"/>
          <p:cNvSpPr/>
          <p:nvPr/>
        </p:nvSpPr>
        <p:spPr>
          <a:xfrm>
            <a:off x="106630" y="3261616"/>
            <a:ext cx="453882" cy="390070"/>
          </a:xfrm>
          <a:prstGeom prst="wedgeEllipseCallout">
            <a:avLst>
              <a:gd name="adj1" fmla="val 86228"/>
              <a:gd name="adj2" fmla="val 9373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형 설명선 7"/>
          <p:cNvSpPr/>
          <p:nvPr/>
        </p:nvSpPr>
        <p:spPr>
          <a:xfrm>
            <a:off x="8906873" y="1382864"/>
            <a:ext cx="556115" cy="504056"/>
          </a:xfrm>
          <a:prstGeom prst="wedgeEllipseCallout">
            <a:avLst>
              <a:gd name="adj1" fmla="val -25047"/>
              <a:gd name="adj2" fmla="val 117851"/>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516840" y="3834159"/>
            <a:ext cx="1296144" cy="584775"/>
          </a:xfrm>
          <a:prstGeom prst="rect">
            <a:avLst/>
          </a:prstGeom>
          <a:noFill/>
        </p:spPr>
        <p:txBody>
          <a:bodyPr wrap="square" rtlCol="0">
            <a:spAutoFit/>
          </a:bodyPr>
          <a:lstStyle/>
          <a:p>
            <a:pPr algn="ctr"/>
            <a:r>
              <a:rPr lang="ko-KR" altLang="en-US" sz="1600" dirty="0"/>
              <a:t>플레이어</a:t>
            </a:r>
            <a:endParaRPr lang="en-US" altLang="ko-KR" sz="1600" dirty="0"/>
          </a:p>
          <a:p>
            <a:pPr algn="ctr"/>
            <a:r>
              <a:rPr lang="ko-KR" altLang="en-US" sz="1600" dirty="0"/>
              <a:t>시작 지점</a:t>
            </a:r>
          </a:p>
        </p:txBody>
      </p:sp>
      <p:sp>
        <p:nvSpPr>
          <p:cNvPr id="10" name="TextBox 9"/>
          <p:cNvSpPr txBox="1"/>
          <p:nvPr/>
        </p:nvSpPr>
        <p:spPr>
          <a:xfrm>
            <a:off x="8446554" y="2289951"/>
            <a:ext cx="1189749" cy="369332"/>
          </a:xfrm>
          <a:prstGeom prst="rect">
            <a:avLst/>
          </a:prstGeom>
          <a:noFill/>
        </p:spPr>
        <p:txBody>
          <a:bodyPr wrap="none" rtlCol="0">
            <a:spAutoFit/>
          </a:bodyPr>
          <a:lstStyle/>
          <a:p>
            <a:r>
              <a:rPr lang="ko-KR" altLang="en-US" dirty="0"/>
              <a:t>탈출 지점</a:t>
            </a:r>
          </a:p>
        </p:txBody>
      </p:sp>
      <p:sp>
        <p:nvSpPr>
          <p:cNvPr id="14" name="타원형 설명선 13"/>
          <p:cNvSpPr/>
          <p:nvPr/>
        </p:nvSpPr>
        <p:spPr>
          <a:xfrm>
            <a:off x="8068154" y="835552"/>
            <a:ext cx="1781390" cy="505216"/>
          </a:xfrm>
          <a:prstGeom prst="wedgeEllipseCallout">
            <a:avLst>
              <a:gd name="adj1" fmla="val -64513"/>
              <a:gd name="adj2" fmla="val 50813"/>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p:cNvSpPr txBox="1"/>
          <p:nvPr/>
        </p:nvSpPr>
        <p:spPr>
          <a:xfrm>
            <a:off x="4088904" y="998258"/>
            <a:ext cx="3615092" cy="861774"/>
          </a:xfrm>
          <a:prstGeom prst="rect">
            <a:avLst/>
          </a:prstGeom>
          <a:noFill/>
        </p:spPr>
        <p:txBody>
          <a:bodyPr wrap="none" rtlCol="0">
            <a:spAutoFit/>
          </a:bodyPr>
          <a:lstStyle/>
          <a:p>
            <a:pPr algn="ctr"/>
            <a:r>
              <a:rPr lang="ko-KR" altLang="en-US" sz="1600" dirty="0" err="1"/>
              <a:t>맵에서</a:t>
            </a:r>
            <a:r>
              <a:rPr lang="ko-KR" altLang="en-US" sz="1600" dirty="0"/>
              <a:t> 모은</a:t>
            </a:r>
            <a:r>
              <a:rPr lang="en-US" altLang="ko-KR" sz="1600" dirty="0"/>
              <a:t> </a:t>
            </a:r>
            <a:r>
              <a:rPr lang="ko-KR" altLang="en-US" sz="1600" dirty="0"/>
              <a:t>별의 개수</a:t>
            </a:r>
            <a:endParaRPr lang="en-US" altLang="ko-KR" sz="1600" dirty="0"/>
          </a:p>
          <a:p>
            <a:pPr algn="ctr"/>
            <a:r>
              <a:rPr lang="en-US" altLang="ko-KR" sz="1600" dirty="0"/>
              <a:t>(</a:t>
            </a:r>
            <a:r>
              <a:rPr lang="ko-KR" altLang="en-US" sz="1600" dirty="0"/>
              <a:t>별을 획득 시 </a:t>
            </a:r>
            <a:r>
              <a:rPr lang="ko-KR" altLang="en-US" sz="1600" dirty="0" err="1"/>
              <a:t>맵에</a:t>
            </a:r>
            <a:r>
              <a:rPr lang="ko-KR" altLang="en-US" sz="1600" dirty="0"/>
              <a:t> 별의 위치가 보임</a:t>
            </a:r>
            <a:r>
              <a:rPr lang="en-US" altLang="ko-KR" sz="1600" dirty="0"/>
              <a:t>)</a:t>
            </a:r>
            <a:endParaRPr lang="ko-KR" altLang="en-US" sz="1600" dirty="0"/>
          </a:p>
          <a:p>
            <a:endParaRPr lang="ko-KR" altLang="en-US" dirty="0"/>
          </a:p>
        </p:txBody>
      </p:sp>
      <p:sp>
        <p:nvSpPr>
          <p:cNvPr id="18" name="타원형 설명선 17"/>
          <p:cNvSpPr/>
          <p:nvPr/>
        </p:nvSpPr>
        <p:spPr>
          <a:xfrm rot="2173712">
            <a:off x="236468" y="2494538"/>
            <a:ext cx="1204615" cy="892739"/>
          </a:xfrm>
          <a:prstGeom prst="wedgeEllipseCallout">
            <a:avLst>
              <a:gd name="adj1" fmla="val -6256"/>
              <a:gd name="adj2" fmla="val -729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261721" y="1776892"/>
            <a:ext cx="4447050" cy="584775"/>
          </a:xfrm>
          <a:prstGeom prst="rect">
            <a:avLst/>
          </a:prstGeom>
          <a:noFill/>
        </p:spPr>
        <p:txBody>
          <a:bodyPr wrap="none" rtlCol="0">
            <a:spAutoFit/>
          </a:bodyPr>
          <a:lstStyle/>
          <a:p>
            <a:pPr algn="ctr"/>
            <a:r>
              <a:rPr lang="ko-KR" altLang="en-US" sz="1600" dirty="0"/>
              <a:t>빛이 벽에 닿는 지점</a:t>
            </a:r>
            <a:endParaRPr lang="en-US" altLang="ko-KR" sz="1600" dirty="0"/>
          </a:p>
          <a:p>
            <a:pPr algn="ctr"/>
            <a:r>
              <a:rPr lang="en-US" altLang="ko-KR" sz="1600" dirty="0"/>
              <a:t>( </a:t>
            </a:r>
            <a:r>
              <a:rPr lang="ko-KR" altLang="en-US" sz="1600" dirty="0"/>
              <a:t>빛이 닿는 주변 벽을 보면서 </a:t>
            </a:r>
            <a:r>
              <a:rPr lang="ko-KR" altLang="en-US" sz="1600" dirty="0" err="1"/>
              <a:t>맵의</a:t>
            </a:r>
            <a:r>
              <a:rPr lang="ko-KR" altLang="en-US" sz="1600" dirty="0"/>
              <a:t> 구조 파악</a:t>
            </a:r>
            <a:r>
              <a:rPr lang="en-US" altLang="ko-KR" sz="1600" dirty="0"/>
              <a:t>)</a:t>
            </a:r>
            <a:r>
              <a:rPr lang="ko-KR" altLang="en-US" sz="1600" dirty="0"/>
              <a:t> </a:t>
            </a:r>
          </a:p>
        </p:txBody>
      </p:sp>
      <p:sp>
        <p:nvSpPr>
          <p:cNvPr id="16" name="직사각형 15"/>
          <p:cNvSpPr/>
          <p:nvPr/>
        </p:nvSpPr>
        <p:spPr>
          <a:xfrm>
            <a:off x="1933180" y="3791307"/>
            <a:ext cx="9409937" cy="2954655"/>
          </a:xfrm>
          <a:prstGeom prst="rect">
            <a:avLst/>
          </a:prstGeom>
        </p:spPr>
        <p:txBody>
          <a:bodyPr wrap="square">
            <a:spAutoFit/>
          </a:bodyPr>
          <a:lstStyle/>
          <a:p>
            <a:pPr>
              <a:lnSpc>
                <a:spcPct val="150000"/>
              </a:lnSpc>
            </a:pPr>
            <a:endParaRPr lang="en-US" altLang="ko-KR" sz="1200" b="1" spc="-20" dirty="0">
              <a:solidFill>
                <a:schemeClr val="tx1">
                  <a:lumMod val="94999"/>
                </a:schemeClr>
              </a:solidFill>
              <a:latin typeface="나눔고딕"/>
              <a:ea typeface="나눔고딕"/>
            </a:endParaRPr>
          </a:p>
          <a:p>
            <a:pPr>
              <a:lnSpc>
                <a:spcPct val="150000"/>
              </a:lnSpc>
            </a:pPr>
            <a:r>
              <a:rPr lang="ko-KR" altLang="en-US" sz="1200" b="1" spc="-20" dirty="0">
                <a:solidFill>
                  <a:schemeClr val="tx1">
                    <a:lumMod val="94999"/>
                  </a:schemeClr>
                </a:solidFill>
                <a:latin typeface="나눔고딕"/>
                <a:ea typeface="나눔고딕"/>
              </a:rPr>
              <a:t>⊙ 게임은 각 스테이지 마다 지정된 시작 지점부터 시작됩니다</a:t>
            </a:r>
            <a:r>
              <a:rPr lang="en-US" altLang="ko-KR" sz="1200" b="1" spc="-20" dirty="0">
                <a:solidFill>
                  <a:schemeClr val="tx1">
                    <a:lumMod val="94999"/>
                  </a:schemeClr>
                </a:solidFill>
                <a:latin typeface="나눔고딕"/>
                <a:ea typeface="나눔고딕"/>
              </a:rPr>
              <a:t>.</a:t>
            </a:r>
          </a:p>
          <a:p>
            <a:pPr>
              <a:lnSpc>
                <a:spcPct val="150000"/>
              </a:lnSpc>
            </a:pPr>
            <a:r>
              <a:rPr lang="ko-KR" altLang="en-US" sz="1200" b="1" spc="-20" dirty="0">
                <a:solidFill>
                  <a:schemeClr val="tx1">
                    <a:lumMod val="94999"/>
                  </a:schemeClr>
                </a:solidFill>
                <a:latin typeface="나눔고딕"/>
                <a:ea typeface="나눔고딕"/>
              </a:rPr>
              <a:t>⊙ 플레이어는 시작 지점부터 탈출 지점</a:t>
            </a:r>
            <a:r>
              <a:rPr lang="en-US" altLang="ko-KR" sz="1200" b="1" spc="-20" dirty="0">
                <a:solidFill>
                  <a:schemeClr val="tx1">
                    <a:lumMod val="94999"/>
                  </a:schemeClr>
                </a:solidFill>
                <a:latin typeface="나눔고딕"/>
                <a:ea typeface="나눔고딕"/>
              </a:rPr>
              <a:t>(</a:t>
            </a:r>
            <a:r>
              <a:rPr lang="ko-KR" altLang="en-US" sz="1200" b="1" spc="-20" dirty="0">
                <a:solidFill>
                  <a:schemeClr val="tx1">
                    <a:lumMod val="94999"/>
                  </a:schemeClr>
                </a:solidFill>
                <a:latin typeface="나눔고딕"/>
                <a:ea typeface="나눔고딕"/>
              </a:rPr>
              <a:t>흰색 반지 모양</a:t>
            </a:r>
            <a:r>
              <a:rPr lang="en-US" altLang="ko-KR" sz="1200" b="1" spc="-20" dirty="0">
                <a:solidFill>
                  <a:schemeClr val="tx1">
                    <a:lumMod val="94999"/>
                  </a:schemeClr>
                </a:solidFill>
                <a:latin typeface="나눔고딕"/>
                <a:ea typeface="나눔고딕"/>
              </a:rPr>
              <a:t>) </a:t>
            </a:r>
            <a:r>
              <a:rPr lang="ko-KR" altLang="en-US" sz="1200" b="1" spc="-20" dirty="0">
                <a:solidFill>
                  <a:schemeClr val="tx1">
                    <a:lumMod val="94999"/>
                  </a:schemeClr>
                </a:solidFill>
                <a:latin typeface="나눔고딕"/>
                <a:ea typeface="나눔고딕"/>
              </a:rPr>
              <a:t>까지 도달해야 합니다</a:t>
            </a:r>
            <a:r>
              <a:rPr lang="en-US" altLang="ko-KR" sz="1200" b="1" spc="-20" dirty="0">
                <a:solidFill>
                  <a:schemeClr val="tx1">
                    <a:lumMod val="94999"/>
                  </a:schemeClr>
                </a:solidFill>
                <a:latin typeface="나눔고딕"/>
                <a:ea typeface="나눔고딕"/>
              </a:rPr>
              <a:t>.</a:t>
            </a:r>
          </a:p>
          <a:p>
            <a:pPr>
              <a:lnSpc>
                <a:spcPct val="150000"/>
              </a:lnSpc>
            </a:pPr>
            <a:r>
              <a:rPr lang="ko-KR" altLang="en-US" sz="1200" b="1" spc="-20" dirty="0">
                <a:solidFill>
                  <a:schemeClr val="tx1">
                    <a:lumMod val="94999"/>
                  </a:schemeClr>
                </a:solidFill>
                <a:latin typeface="나눔고딕"/>
                <a:ea typeface="나눔고딕"/>
              </a:rPr>
              <a:t>⊙ 플레이어는 레이저를 이용해 각 스테이지 마다 레이저가 닿는 </a:t>
            </a:r>
            <a:r>
              <a:rPr lang="ko-KR" altLang="en-US" sz="1200" b="1" spc="-20" dirty="0" err="1">
                <a:solidFill>
                  <a:schemeClr val="tx1">
                    <a:lumMod val="94999"/>
                  </a:schemeClr>
                </a:solidFill>
                <a:latin typeface="나눔고딕"/>
                <a:ea typeface="나눔고딕"/>
              </a:rPr>
              <a:t>맵의</a:t>
            </a:r>
            <a:r>
              <a:rPr lang="ko-KR" altLang="en-US" sz="1200" b="1" spc="-20" dirty="0">
                <a:solidFill>
                  <a:schemeClr val="tx1">
                    <a:lumMod val="94999"/>
                  </a:schemeClr>
                </a:solidFill>
                <a:latin typeface="나눔고딕"/>
                <a:ea typeface="나눔고딕"/>
              </a:rPr>
              <a:t> 구조</a:t>
            </a:r>
            <a:r>
              <a:rPr lang="en-US" altLang="ko-KR" sz="1200" b="1" spc="-20" dirty="0">
                <a:solidFill>
                  <a:schemeClr val="tx1">
                    <a:lumMod val="94999"/>
                  </a:schemeClr>
                </a:solidFill>
                <a:latin typeface="나눔고딕"/>
                <a:ea typeface="나눔고딕"/>
              </a:rPr>
              <a:t>(</a:t>
            </a:r>
            <a:r>
              <a:rPr lang="ko-KR" altLang="en-US" sz="1200" b="1" spc="-20" dirty="0">
                <a:solidFill>
                  <a:schemeClr val="tx1">
                    <a:lumMod val="94999"/>
                  </a:schemeClr>
                </a:solidFill>
                <a:latin typeface="나눔고딕"/>
                <a:ea typeface="나눔고딕"/>
              </a:rPr>
              <a:t>벽</a:t>
            </a:r>
            <a:r>
              <a:rPr lang="en-US" altLang="ko-KR" sz="1200" b="1" spc="-20" dirty="0">
                <a:solidFill>
                  <a:schemeClr val="tx1">
                    <a:lumMod val="94999"/>
                  </a:schemeClr>
                </a:solidFill>
                <a:latin typeface="나눔고딕"/>
                <a:ea typeface="나눔고딕"/>
              </a:rPr>
              <a:t>,</a:t>
            </a:r>
            <a:r>
              <a:rPr lang="ko-KR" altLang="en-US" sz="1200" b="1" spc="-20" dirty="0">
                <a:solidFill>
                  <a:schemeClr val="tx1">
                    <a:lumMod val="94999"/>
                  </a:schemeClr>
                </a:solidFill>
                <a:latin typeface="나눔고딕"/>
                <a:ea typeface="나눔고딕"/>
              </a:rPr>
              <a:t>장애물</a:t>
            </a:r>
            <a:r>
              <a:rPr lang="en-US" altLang="ko-KR" sz="1200" b="1" spc="-20" dirty="0">
                <a:solidFill>
                  <a:schemeClr val="tx1">
                    <a:lumMod val="94999"/>
                  </a:schemeClr>
                </a:solidFill>
                <a:latin typeface="나눔고딕"/>
                <a:ea typeface="나눔고딕"/>
              </a:rPr>
              <a:t>,</a:t>
            </a:r>
            <a:r>
              <a:rPr lang="ko-KR" altLang="en-US" sz="1200" b="1" spc="-20" dirty="0">
                <a:solidFill>
                  <a:schemeClr val="tx1">
                    <a:lumMod val="94999"/>
                  </a:schemeClr>
                </a:solidFill>
                <a:latin typeface="나눔고딕"/>
                <a:ea typeface="나눔고딕"/>
              </a:rPr>
              <a:t>적</a:t>
            </a:r>
            <a:r>
              <a:rPr lang="en-US" altLang="ko-KR" sz="1200" b="1" spc="-20" dirty="0">
                <a:solidFill>
                  <a:schemeClr val="tx1">
                    <a:lumMod val="94999"/>
                  </a:schemeClr>
                </a:solidFill>
                <a:latin typeface="나눔고딕"/>
                <a:ea typeface="나눔고딕"/>
              </a:rPr>
              <a:t>)</a:t>
            </a:r>
            <a:r>
              <a:rPr lang="ko-KR" altLang="en-US" sz="1200" b="1" spc="-20" dirty="0">
                <a:solidFill>
                  <a:schemeClr val="tx1">
                    <a:lumMod val="94999"/>
                  </a:schemeClr>
                </a:solidFill>
                <a:latin typeface="나눔고딕"/>
                <a:ea typeface="나눔고딕"/>
              </a:rPr>
              <a:t>를</a:t>
            </a:r>
            <a:r>
              <a:rPr lang="en-US" altLang="ko-KR" sz="1200" b="1" spc="-20" dirty="0">
                <a:solidFill>
                  <a:schemeClr val="tx1">
                    <a:lumMod val="94999"/>
                  </a:schemeClr>
                </a:solidFill>
                <a:latin typeface="나눔고딕"/>
                <a:ea typeface="나눔고딕"/>
              </a:rPr>
              <a:t> </a:t>
            </a:r>
            <a:r>
              <a:rPr lang="ko-KR" altLang="en-US" sz="1200" b="1" spc="-20" dirty="0">
                <a:solidFill>
                  <a:schemeClr val="tx1">
                    <a:lumMod val="94999"/>
                  </a:schemeClr>
                </a:solidFill>
                <a:latin typeface="나눔고딕"/>
                <a:ea typeface="나눔고딕"/>
              </a:rPr>
              <a:t>파악하면서</a:t>
            </a:r>
            <a:endParaRPr lang="en-US" altLang="ko-KR" sz="1200" b="1" spc="-20" dirty="0">
              <a:solidFill>
                <a:schemeClr val="tx1">
                  <a:lumMod val="94999"/>
                </a:schemeClr>
              </a:solidFill>
              <a:latin typeface="나눔고딕"/>
              <a:ea typeface="나눔고딕"/>
            </a:endParaRPr>
          </a:p>
          <a:p>
            <a:pPr>
              <a:lnSpc>
                <a:spcPct val="150000"/>
              </a:lnSpc>
            </a:pPr>
            <a:r>
              <a:rPr lang="en-US" altLang="ko-KR" sz="1200" b="1" spc="-20" dirty="0">
                <a:solidFill>
                  <a:schemeClr val="tx1">
                    <a:lumMod val="94999"/>
                  </a:schemeClr>
                </a:solidFill>
                <a:latin typeface="나눔고딕"/>
                <a:ea typeface="나눔고딕"/>
              </a:rPr>
              <a:t>    </a:t>
            </a:r>
            <a:r>
              <a:rPr lang="ko-KR" altLang="en-US" sz="1200" b="1" spc="-20" dirty="0">
                <a:solidFill>
                  <a:schemeClr val="tx1">
                    <a:lumMod val="94999"/>
                  </a:schemeClr>
                </a:solidFill>
                <a:latin typeface="나눔고딕"/>
                <a:ea typeface="나눔고딕"/>
              </a:rPr>
              <a:t>진행해야 합니다</a:t>
            </a:r>
            <a:r>
              <a:rPr lang="en-US" altLang="ko-KR" sz="1200" b="1" spc="-20" dirty="0">
                <a:solidFill>
                  <a:schemeClr val="tx1">
                    <a:lumMod val="94999"/>
                  </a:schemeClr>
                </a:solidFill>
                <a:latin typeface="나눔고딕"/>
                <a:ea typeface="나눔고딕"/>
              </a:rPr>
              <a:t>.</a:t>
            </a:r>
          </a:p>
          <a:p>
            <a:pPr>
              <a:lnSpc>
                <a:spcPct val="150000"/>
              </a:lnSpc>
            </a:pPr>
            <a:r>
              <a:rPr lang="ko-KR" altLang="en-US" sz="1200" b="1" spc="-20" dirty="0">
                <a:solidFill>
                  <a:schemeClr val="tx1">
                    <a:lumMod val="94999"/>
                  </a:schemeClr>
                </a:solidFill>
                <a:latin typeface="나눔고딕"/>
                <a:ea typeface="나눔고딕"/>
              </a:rPr>
              <a:t>⊙ 스테이지는 탈출 지점까지 바로 도달해서 </a:t>
            </a:r>
            <a:r>
              <a:rPr lang="ko-KR" altLang="en-US" sz="1200" b="1" spc="-20" dirty="0" err="1">
                <a:solidFill>
                  <a:schemeClr val="tx1">
                    <a:lumMod val="94999"/>
                  </a:schemeClr>
                </a:solidFill>
                <a:latin typeface="나눔고딕"/>
                <a:ea typeface="나눔고딕"/>
              </a:rPr>
              <a:t>클리어</a:t>
            </a:r>
            <a:r>
              <a:rPr lang="ko-KR" altLang="en-US" sz="1200" b="1" spc="-20" dirty="0">
                <a:solidFill>
                  <a:schemeClr val="tx1">
                    <a:lumMod val="94999"/>
                  </a:schemeClr>
                </a:solidFill>
                <a:latin typeface="나눔고딕"/>
                <a:ea typeface="나눔고딕"/>
              </a:rPr>
              <a:t> 할 수 있지만 숨겨진 </a:t>
            </a:r>
            <a:r>
              <a:rPr lang="en-US" altLang="ko-KR" sz="1200" b="1" spc="-20" dirty="0">
                <a:solidFill>
                  <a:schemeClr val="tx1">
                    <a:lumMod val="94999"/>
                  </a:schemeClr>
                </a:solidFill>
                <a:latin typeface="나눔고딕"/>
                <a:ea typeface="나눔고딕"/>
              </a:rPr>
              <a:t>3</a:t>
            </a:r>
            <a:r>
              <a:rPr lang="ko-KR" altLang="en-US" sz="1200" b="1" spc="-20" dirty="0">
                <a:solidFill>
                  <a:schemeClr val="tx1">
                    <a:lumMod val="94999"/>
                  </a:schemeClr>
                </a:solidFill>
                <a:latin typeface="나눔고딕"/>
                <a:ea typeface="나눔고딕"/>
              </a:rPr>
              <a:t>개의 별을 획득해서 탈출 지점 까지</a:t>
            </a:r>
            <a:endParaRPr lang="en-US" altLang="ko-KR" sz="1200" b="1" spc="-20" dirty="0">
              <a:solidFill>
                <a:schemeClr val="tx1">
                  <a:lumMod val="94999"/>
                </a:schemeClr>
              </a:solidFill>
              <a:latin typeface="나눔고딕"/>
              <a:ea typeface="나눔고딕"/>
            </a:endParaRPr>
          </a:p>
          <a:p>
            <a:pPr>
              <a:lnSpc>
                <a:spcPct val="150000"/>
              </a:lnSpc>
            </a:pPr>
            <a:r>
              <a:rPr lang="en-US" altLang="ko-KR" sz="1200" b="1" spc="-20" dirty="0">
                <a:solidFill>
                  <a:schemeClr val="tx1">
                    <a:lumMod val="94999"/>
                  </a:schemeClr>
                </a:solidFill>
                <a:latin typeface="나눔고딕"/>
                <a:ea typeface="나눔고딕"/>
              </a:rPr>
              <a:t>    </a:t>
            </a:r>
            <a:r>
              <a:rPr lang="ko-KR" altLang="en-US" sz="1200" b="1" spc="-20" dirty="0">
                <a:solidFill>
                  <a:schemeClr val="tx1">
                    <a:lumMod val="94999"/>
                  </a:schemeClr>
                </a:solidFill>
                <a:latin typeface="나눔고딕"/>
                <a:ea typeface="나눔고딕"/>
              </a:rPr>
              <a:t>도달 할 수도 있습니다</a:t>
            </a:r>
            <a:r>
              <a:rPr lang="en-US" altLang="ko-KR" sz="1200" b="1" spc="-20" dirty="0">
                <a:solidFill>
                  <a:schemeClr val="tx1">
                    <a:lumMod val="94999"/>
                  </a:schemeClr>
                </a:solidFill>
                <a:latin typeface="나눔고딕"/>
                <a:ea typeface="나눔고딕"/>
              </a:rPr>
              <a:t>.</a:t>
            </a:r>
          </a:p>
          <a:p>
            <a:pPr>
              <a:lnSpc>
                <a:spcPct val="150000"/>
              </a:lnSpc>
            </a:pPr>
            <a:r>
              <a:rPr lang="ko-KR" altLang="en-US" sz="1200" b="1" spc="-20" dirty="0">
                <a:solidFill>
                  <a:schemeClr val="tx1">
                    <a:lumMod val="94999"/>
                  </a:schemeClr>
                </a:solidFill>
                <a:latin typeface="나눔고딕"/>
                <a:ea typeface="나눔고딕"/>
              </a:rPr>
              <a:t>⊙</a:t>
            </a:r>
            <a:r>
              <a:rPr lang="en-US" altLang="ko-KR" sz="1200" b="1" spc="-20" dirty="0">
                <a:solidFill>
                  <a:schemeClr val="tx1">
                    <a:lumMod val="94999"/>
                  </a:schemeClr>
                </a:solidFill>
                <a:latin typeface="나눔고딕"/>
                <a:ea typeface="나눔고딕"/>
              </a:rPr>
              <a:t> </a:t>
            </a:r>
            <a:r>
              <a:rPr lang="ko-KR" altLang="en-US" sz="1200" b="1" spc="-20" dirty="0">
                <a:solidFill>
                  <a:schemeClr val="tx1">
                    <a:lumMod val="94999"/>
                  </a:schemeClr>
                </a:solidFill>
                <a:latin typeface="나눔고딕"/>
                <a:ea typeface="나눔고딕"/>
              </a:rPr>
              <a:t>적은 제거할 수 없지만 벽 뒤로 따돌릴 수 있습니다</a:t>
            </a:r>
            <a:r>
              <a:rPr lang="en-US" altLang="ko-KR" sz="1200" b="1" spc="-20" dirty="0">
                <a:solidFill>
                  <a:schemeClr val="tx1">
                    <a:lumMod val="94999"/>
                  </a:schemeClr>
                </a:solidFill>
                <a:latin typeface="나눔고딕"/>
                <a:ea typeface="나눔고딕"/>
              </a:rPr>
              <a:t>.</a:t>
            </a:r>
          </a:p>
          <a:p>
            <a:pPr>
              <a:lnSpc>
                <a:spcPct val="150000"/>
              </a:lnSpc>
            </a:pPr>
            <a:endParaRPr lang="en-US" altLang="ko-KR" sz="1200" b="1" spc="-20" dirty="0">
              <a:solidFill>
                <a:schemeClr val="tx1">
                  <a:lumMod val="94999"/>
                </a:schemeClr>
              </a:solidFill>
              <a:latin typeface="나눔고딕"/>
              <a:ea typeface="나눔고딕"/>
            </a:endParaRPr>
          </a:p>
          <a:p>
            <a:pPr>
              <a:lnSpc>
                <a:spcPct val="150000"/>
              </a:lnSpc>
            </a:pPr>
            <a:r>
              <a:rPr lang="en-US" altLang="ko-KR" sz="1600" b="1" spc="-20" dirty="0">
                <a:solidFill>
                  <a:schemeClr val="tx1">
                    <a:lumMod val="94999"/>
                  </a:schemeClr>
                </a:solidFill>
                <a:latin typeface="나눔고딕"/>
                <a:ea typeface="나눔고딕"/>
              </a:rPr>
              <a:t> </a:t>
            </a:r>
          </a:p>
        </p:txBody>
      </p:sp>
      <p:pic>
        <p:nvPicPr>
          <p:cNvPr id="7" name="그림 6"/>
          <p:cNvPicPr>
            <a:picLocks noChangeAspect="1"/>
          </p:cNvPicPr>
          <p:nvPr/>
        </p:nvPicPr>
        <p:blipFill>
          <a:blip r:embed="rId3"/>
          <a:stretch>
            <a:fillRect/>
          </a:stretch>
        </p:blipFill>
        <p:spPr>
          <a:xfrm>
            <a:off x="4790942" y="2018311"/>
            <a:ext cx="3336908" cy="1947489"/>
          </a:xfrm>
          <a:prstGeom prst="rect">
            <a:avLst/>
          </a:prstGeom>
          <a:ln w="19050">
            <a:solidFill>
              <a:schemeClr val="accent1">
                <a:lumMod val="60000"/>
                <a:lumOff val="40000"/>
              </a:schemeClr>
            </a:solidFill>
          </a:ln>
        </p:spPr>
      </p:pic>
      <p:sp>
        <p:nvSpPr>
          <p:cNvPr id="11" name="아래쪽 화살표 10"/>
          <p:cNvSpPr/>
          <p:nvPr/>
        </p:nvSpPr>
        <p:spPr>
          <a:xfrm>
            <a:off x="5787848" y="1592293"/>
            <a:ext cx="217204" cy="3315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p:cNvSpPr/>
          <p:nvPr/>
        </p:nvSpPr>
        <p:spPr>
          <a:xfrm>
            <a:off x="6537176" y="2223707"/>
            <a:ext cx="360040" cy="2976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1"/>
          <p:cNvSpPr/>
          <p:nvPr/>
        </p:nvSpPr>
        <p:spPr>
          <a:xfrm>
            <a:off x="6010536" y="3057642"/>
            <a:ext cx="360040" cy="2976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2"/>
          <p:cNvSpPr/>
          <p:nvPr/>
        </p:nvSpPr>
        <p:spPr>
          <a:xfrm>
            <a:off x="7343956" y="3057642"/>
            <a:ext cx="360040" cy="2976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08669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p:cNvPicPr>
            <a:picLocks noChangeAspect="1"/>
          </p:cNvPicPr>
          <p:nvPr/>
        </p:nvPicPr>
        <p:blipFill>
          <a:blip r:embed="rId2"/>
          <a:stretch>
            <a:fillRect/>
          </a:stretch>
        </p:blipFill>
        <p:spPr>
          <a:xfrm>
            <a:off x="8811" y="819423"/>
            <a:ext cx="9897189" cy="5578856"/>
          </a:xfrm>
          <a:prstGeom prst="rect">
            <a:avLst/>
          </a:prstGeom>
        </p:spPr>
      </p:pic>
      <p:sp>
        <p:nvSpPr>
          <p:cNvPr id="2" name="Shape"/>
          <p:cNvSpPr/>
          <p:nvPr/>
        </p:nvSpPr>
        <p:spPr>
          <a:xfrm>
            <a:off x="215265" y="248920"/>
            <a:ext cx="7258050" cy="387286"/>
          </a:xfrm>
          <a:prstGeom prst="rect">
            <a:avLst/>
          </a:prstGeom>
          <a:noFill/>
          <a:ln>
            <a:noFill/>
          </a:ln>
        </p:spPr>
        <p:txBody>
          <a:bodyPr anchor="t">
            <a:spAutoFit/>
          </a:bodyPr>
          <a:lstStyle/>
          <a:p>
            <a:pPr>
              <a:lnSpc>
                <a:spcPts val="2300"/>
              </a:lnSpc>
            </a:pPr>
            <a:r>
              <a:rPr lang="ko-KR" altLang="en-US" sz="2800" b="1" spc="-20" dirty="0">
                <a:solidFill>
                  <a:schemeClr val="tx1">
                    <a:lumMod val="94999"/>
                  </a:schemeClr>
                </a:solidFill>
                <a:latin typeface="나눔고딕"/>
                <a:ea typeface="나눔고딕"/>
              </a:rPr>
              <a:t>조작법 소개</a:t>
            </a:r>
          </a:p>
        </p:txBody>
      </p:sp>
      <p:sp>
        <p:nvSpPr>
          <p:cNvPr id="3" name="직사각형 2"/>
          <p:cNvSpPr/>
          <p:nvPr/>
        </p:nvSpPr>
        <p:spPr>
          <a:xfrm>
            <a:off x="295591" y="1272242"/>
            <a:ext cx="9409937" cy="1292662"/>
          </a:xfrm>
          <a:prstGeom prst="rect">
            <a:avLst/>
          </a:prstGeom>
        </p:spPr>
        <p:txBody>
          <a:bodyPr wrap="square">
            <a:spAutoFit/>
          </a:bodyPr>
          <a:lstStyle/>
          <a:p>
            <a:pPr>
              <a:lnSpc>
                <a:spcPct val="150000"/>
              </a:lnSpc>
            </a:pPr>
            <a:r>
              <a:rPr lang="ko-KR" altLang="en-US" sz="1200" b="1" spc="-20" dirty="0">
                <a:solidFill>
                  <a:schemeClr val="tx1">
                    <a:lumMod val="94999"/>
                  </a:schemeClr>
                </a:solidFill>
                <a:latin typeface="나눔고딕"/>
                <a:ea typeface="나눔고딕"/>
              </a:rPr>
              <a:t>게임 조작은 왼쪽 아래에 위치한 컨트롤러로 게임 플레이어를 움직일 수 있으며 오른쪽 아래에 위치한 상하 컨트롤러는</a:t>
            </a:r>
            <a:endParaRPr lang="en-US" altLang="ko-KR" sz="1200" b="1" spc="-20" dirty="0">
              <a:solidFill>
                <a:schemeClr val="tx1">
                  <a:lumMod val="94999"/>
                </a:schemeClr>
              </a:solidFill>
              <a:latin typeface="나눔고딕"/>
              <a:ea typeface="나눔고딕"/>
            </a:endParaRPr>
          </a:p>
          <a:p>
            <a:pPr>
              <a:lnSpc>
                <a:spcPct val="150000"/>
              </a:lnSpc>
            </a:pPr>
            <a:r>
              <a:rPr lang="ko-KR" altLang="en-US" sz="1200" b="1" spc="-20" dirty="0">
                <a:solidFill>
                  <a:schemeClr val="tx1">
                    <a:lumMod val="94999"/>
                  </a:schemeClr>
                </a:solidFill>
                <a:latin typeface="나눔고딕"/>
                <a:ea typeface="나눔고딕"/>
              </a:rPr>
              <a:t>빛의 밝기를 조작할 수 있으며 컨트롤러를 위로 올릴 수록 빛의 밝기가 강해져 더 멀리까지 빛을 비출 수 있지만 그만큼 적에게</a:t>
            </a:r>
            <a:endParaRPr lang="en-US" altLang="ko-KR" sz="1200" b="1" spc="-20" dirty="0">
              <a:solidFill>
                <a:schemeClr val="tx1">
                  <a:lumMod val="94999"/>
                </a:schemeClr>
              </a:solidFill>
              <a:latin typeface="나눔고딕"/>
              <a:ea typeface="나눔고딕"/>
            </a:endParaRPr>
          </a:p>
          <a:p>
            <a:pPr>
              <a:lnSpc>
                <a:spcPct val="150000"/>
              </a:lnSpc>
            </a:pPr>
            <a:r>
              <a:rPr lang="ko-KR" altLang="en-US" sz="1200" b="1" spc="-20" dirty="0">
                <a:solidFill>
                  <a:schemeClr val="tx1">
                    <a:lumMod val="94999"/>
                  </a:schemeClr>
                </a:solidFill>
                <a:latin typeface="나눔고딕"/>
                <a:ea typeface="나눔고딕"/>
              </a:rPr>
              <a:t>발각될 확률이 높아지며 반대로 아래로 내릴 수록 빛의 밝기가 약해져 멀리까지 빛을 비출 수 없지만 적군에게 발각될 확률은 적어집니다</a:t>
            </a:r>
            <a:r>
              <a:rPr lang="en-US" altLang="ko-KR" sz="1200" b="1" spc="-20" dirty="0">
                <a:solidFill>
                  <a:schemeClr val="tx1">
                    <a:lumMod val="94999"/>
                  </a:schemeClr>
                </a:solidFill>
                <a:latin typeface="나눔고딕"/>
                <a:ea typeface="나눔고딕"/>
              </a:rPr>
              <a:t>.</a:t>
            </a:r>
          </a:p>
          <a:p>
            <a:pPr>
              <a:lnSpc>
                <a:spcPct val="150000"/>
              </a:lnSpc>
            </a:pPr>
            <a:endParaRPr lang="en-US" altLang="ko-KR" sz="1600" b="1" spc="-20" dirty="0">
              <a:solidFill>
                <a:schemeClr val="tx1">
                  <a:lumMod val="94999"/>
                </a:schemeClr>
              </a:solidFill>
              <a:latin typeface="나눔고딕"/>
              <a:ea typeface="나눔고딕"/>
            </a:endParaRPr>
          </a:p>
        </p:txBody>
      </p:sp>
      <p:sp>
        <p:nvSpPr>
          <p:cNvPr id="6" name="타원형 설명선 5"/>
          <p:cNvSpPr/>
          <p:nvPr/>
        </p:nvSpPr>
        <p:spPr>
          <a:xfrm>
            <a:off x="172588" y="4385939"/>
            <a:ext cx="1747265" cy="1935296"/>
          </a:xfrm>
          <a:prstGeom prst="wedgeEllipseCallout">
            <a:avLst>
              <a:gd name="adj1" fmla="val 22386"/>
              <a:gd name="adj2" fmla="val -5889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형 설명선 8"/>
          <p:cNvSpPr/>
          <p:nvPr/>
        </p:nvSpPr>
        <p:spPr>
          <a:xfrm>
            <a:off x="8983509" y="4589813"/>
            <a:ext cx="858933" cy="1731421"/>
          </a:xfrm>
          <a:prstGeom prst="wedgeEllipseCallout">
            <a:avLst>
              <a:gd name="adj1" fmla="val -19718"/>
              <a:gd name="adj2" fmla="val -5953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776536" y="3608851"/>
            <a:ext cx="1640632" cy="584775"/>
          </a:xfrm>
          <a:prstGeom prst="rect">
            <a:avLst/>
          </a:prstGeom>
          <a:noFill/>
        </p:spPr>
        <p:txBody>
          <a:bodyPr wrap="square" rtlCol="0">
            <a:spAutoFit/>
          </a:bodyPr>
          <a:lstStyle/>
          <a:p>
            <a:pPr algn="ctr"/>
            <a:r>
              <a:rPr lang="ko-KR" altLang="en-US" sz="1600" dirty="0"/>
              <a:t>플레이어 조작 컨트롤러</a:t>
            </a:r>
          </a:p>
        </p:txBody>
      </p:sp>
      <p:sp>
        <p:nvSpPr>
          <p:cNvPr id="11" name="TextBox 10"/>
          <p:cNvSpPr txBox="1"/>
          <p:nvPr/>
        </p:nvSpPr>
        <p:spPr>
          <a:xfrm>
            <a:off x="8091525" y="3760901"/>
            <a:ext cx="1640632" cy="584775"/>
          </a:xfrm>
          <a:prstGeom prst="rect">
            <a:avLst/>
          </a:prstGeom>
          <a:noFill/>
        </p:spPr>
        <p:txBody>
          <a:bodyPr wrap="square" rtlCol="0">
            <a:spAutoFit/>
          </a:bodyPr>
          <a:lstStyle/>
          <a:p>
            <a:pPr algn="ctr"/>
            <a:r>
              <a:rPr lang="ko-KR" altLang="en-US" sz="1600" dirty="0"/>
              <a:t>빛 밝기 조작 컨트롤러</a:t>
            </a:r>
          </a:p>
        </p:txBody>
      </p:sp>
      <p:pic>
        <p:nvPicPr>
          <p:cNvPr id="7" name="그림 6"/>
          <p:cNvPicPr>
            <a:picLocks noChangeAspect="1"/>
          </p:cNvPicPr>
          <p:nvPr/>
        </p:nvPicPr>
        <p:blipFill>
          <a:blip r:embed="rId3"/>
          <a:stretch>
            <a:fillRect/>
          </a:stretch>
        </p:blipFill>
        <p:spPr>
          <a:xfrm>
            <a:off x="3571898" y="2198796"/>
            <a:ext cx="2955115" cy="1662252"/>
          </a:xfrm>
          <a:prstGeom prst="rect">
            <a:avLst/>
          </a:prstGeom>
          <a:ln w="19050">
            <a:solidFill>
              <a:schemeClr val="accent5">
                <a:lumMod val="60000"/>
                <a:lumOff val="40000"/>
              </a:schemeClr>
            </a:solidFill>
          </a:ln>
        </p:spPr>
      </p:pic>
      <p:pic>
        <p:nvPicPr>
          <p:cNvPr id="8" name="그림 7"/>
          <p:cNvPicPr>
            <a:picLocks noChangeAspect="1"/>
          </p:cNvPicPr>
          <p:nvPr/>
        </p:nvPicPr>
        <p:blipFill>
          <a:blip r:embed="rId4"/>
          <a:stretch>
            <a:fillRect/>
          </a:stretch>
        </p:blipFill>
        <p:spPr>
          <a:xfrm>
            <a:off x="3571898" y="4287027"/>
            <a:ext cx="2955115" cy="1662253"/>
          </a:xfrm>
          <a:prstGeom prst="rect">
            <a:avLst/>
          </a:prstGeom>
          <a:ln w="19050">
            <a:solidFill>
              <a:schemeClr val="accent6">
                <a:lumMod val="40000"/>
                <a:lumOff val="60000"/>
              </a:schemeClr>
            </a:solidFill>
          </a:ln>
        </p:spPr>
      </p:pic>
      <p:sp>
        <p:nvSpPr>
          <p:cNvPr id="14" name="TextBox 13"/>
          <p:cNvSpPr txBox="1"/>
          <p:nvPr/>
        </p:nvSpPr>
        <p:spPr>
          <a:xfrm>
            <a:off x="4234969" y="3841303"/>
            <a:ext cx="1628972" cy="307777"/>
          </a:xfrm>
          <a:prstGeom prst="rect">
            <a:avLst/>
          </a:prstGeom>
          <a:noFill/>
        </p:spPr>
        <p:txBody>
          <a:bodyPr wrap="none" rtlCol="0">
            <a:spAutoFit/>
          </a:bodyPr>
          <a:lstStyle/>
          <a:p>
            <a:r>
              <a:rPr lang="ko-KR" altLang="en-US" sz="1400" dirty="0"/>
              <a:t>빛 밝기 최소 상태</a:t>
            </a:r>
          </a:p>
        </p:txBody>
      </p:sp>
      <p:sp>
        <p:nvSpPr>
          <p:cNvPr id="15" name="TextBox 14"/>
          <p:cNvSpPr txBox="1"/>
          <p:nvPr/>
        </p:nvSpPr>
        <p:spPr>
          <a:xfrm>
            <a:off x="4234969" y="5929535"/>
            <a:ext cx="1628972" cy="307777"/>
          </a:xfrm>
          <a:prstGeom prst="rect">
            <a:avLst/>
          </a:prstGeom>
          <a:noFill/>
        </p:spPr>
        <p:txBody>
          <a:bodyPr wrap="none" rtlCol="0">
            <a:spAutoFit/>
          </a:bodyPr>
          <a:lstStyle/>
          <a:p>
            <a:r>
              <a:rPr lang="ko-KR" altLang="en-US" sz="1400" dirty="0"/>
              <a:t>빛 밝기 최대 상태</a:t>
            </a:r>
          </a:p>
        </p:txBody>
      </p:sp>
    </p:spTree>
    <p:extLst>
      <p:ext uri="{BB962C8B-B14F-4D97-AF65-F5344CB8AC3E}">
        <p14:creationId xmlns:p14="http://schemas.microsoft.com/office/powerpoint/2010/main" val="2635450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p:cNvSpPr/>
          <p:nvPr/>
        </p:nvSpPr>
        <p:spPr>
          <a:xfrm>
            <a:off x="215265" y="248920"/>
            <a:ext cx="7258050" cy="387286"/>
          </a:xfrm>
          <a:prstGeom prst="rect">
            <a:avLst/>
          </a:prstGeom>
          <a:noFill/>
          <a:ln>
            <a:noFill/>
          </a:ln>
        </p:spPr>
        <p:txBody>
          <a:bodyPr anchor="t">
            <a:spAutoFit/>
          </a:bodyPr>
          <a:lstStyle/>
          <a:p>
            <a:pPr>
              <a:lnSpc>
                <a:spcPts val="2300"/>
              </a:lnSpc>
            </a:pPr>
            <a:r>
              <a:rPr lang="ko-KR" altLang="en-US" sz="2800" b="1" spc="-20" dirty="0">
                <a:solidFill>
                  <a:schemeClr val="tx1">
                    <a:lumMod val="94999"/>
                  </a:schemeClr>
                </a:solidFill>
                <a:latin typeface="나눔고딕"/>
                <a:ea typeface="나눔고딕"/>
              </a:rPr>
              <a:t>게임 개발 플랫폼</a:t>
            </a:r>
          </a:p>
        </p:txBody>
      </p:sp>
      <p:sp>
        <p:nvSpPr>
          <p:cNvPr id="3" name="TextBox 2"/>
          <p:cNvSpPr txBox="1"/>
          <p:nvPr/>
        </p:nvSpPr>
        <p:spPr>
          <a:xfrm>
            <a:off x="200472" y="4869160"/>
            <a:ext cx="9618980" cy="2062103"/>
          </a:xfrm>
          <a:prstGeom prst="rect">
            <a:avLst/>
          </a:prstGeom>
          <a:noFill/>
        </p:spPr>
        <p:txBody>
          <a:bodyPr wrap="none" rtlCol="0">
            <a:spAutoFit/>
          </a:bodyPr>
          <a:lstStyle/>
          <a:p>
            <a:r>
              <a:rPr lang="en-US" altLang="ko-KR" sz="1600" b="1" spc="-20" dirty="0">
                <a:solidFill>
                  <a:schemeClr val="tx1">
                    <a:lumMod val="94999"/>
                  </a:schemeClr>
                </a:solidFill>
                <a:latin typeface="나눔고딕"/>
                <a:ea typeface="나눔고딕"/>
              </a:rPr>
              <a:t>‘Dot Light’ </a:t>
            </a:r>
            <a:r>
              <a:rPr lang="ko-KR" altLang="en-US" sz="1600" b="1" spc="-20" dirty="0">
                <a:solidFill>
                  <a:schemeClr val="tx1">
                    <a:lumMod val="94999"/>
                  </a:schemeClr>
                </a:solidFill>
                <a:latin typeface="나눔고딕"/>
                <a:ea typeface="나눔고딕"/>
              </a:rPr>
              <a:t>게임은 현재 많은 사람들이 접하고 있는</a:t>
            </a:r>
            <a:r>
              <a:rPr lang="en-US" altLang="ko-KR" sz="1600" b="1" spc="-20" dirty="0">
                <a:solidFill>
                  <a:schemeClr val="tx1">
                    <a:lumMod val="94999"/>
                  </a:schemeClr>
                </a:solidFill>
                <a:latin typeface="나눔고딕"/>
                <a:ea typeface="나눔고딕"/>
              </a:rPr>
              <a:t>‘</a:t>
            </a:r>
            <a:r>
              <a:rPr lang="ko-KR" altLang="en-US" sz="1600" b="1" spc="-20" dirty="0" err="1">
                <a:solidFill>
                  <a:schemeClr val="tx1">
                    <a:lumMod val="94999"/>
                  </a:schemeClr>
                </a:solidFill>
                <a:latin typeface="나눔고딕"/>
                <a:ea typeface="나눔고딕"/>
              </a:rPr>
              <a:t>안드로이드</a:t>
            </a:r>
            <a:r>
              <a:rPr lang="en-US" altLang="ko-KR" sz="1600" b="1" spc="-20" dirty="0">
                <a:solidFill>
                  <a:schemeClr val="tx1">
                    <a:lumMod val="94999"/>
                  </a:schemeClr>
                </a:solidFill>
                <a:latin typeface="나눔고딕"/>
                <a:ea typeface="나눔고딕"/>
              </a:rPr>
              <a:t>’</a:t>
            </a:r>
            <a:r>
              <a:rPr lang="ko-KR" altLang="en-US" sz="1600" b="1" spc="-20" dirty="0">
                <a:solidFill>
                  <a:schemeClr val="tx1">
                    <a:lumMod val="94999"/>
                  </a:schemeClr>
                </a:solidFill>
                <a:latin typeface="나눔고딕"/>
                <a:ea typeface="나눔고딕"/>
              </a:rPr>
              <a:t>운영체제를 기반으로 제작하게 </a:t>
            </a:r>
            <a:r>
              <a:rPr lang="ko-KR" altLang="en-US" sz="1600" b="1" spc="-20" dirty="0" err="1">
                <a:solidFill>
                  <a:schemeClr val="tx1">
                    <a:lumMod val="94999"/>
                  </a:schemeClr>
                </a:solidFill>
                <a:latin typeface="나눔고딕"/>
                <a:ea typeface="나눔고딕"/>
              </a:rPr>
              <a:t>되었</a:t>
            </a:r>
            <a:endParaRPr lang="en-US" altLang="ko-KR" sz="1600" b="1" spc="-20" dirty="0">
              <a:solidFill>
                <a:schemeClr val="tx1">
                  <a:lumMod val="94999"/>
                </a:schemeClr>
              </a:solidFill>
              <a:latin typeface="나눔고딕"/>
              <a:ea typeface="나눔고딕"/>
            </a:endParaRPr>
          </a:p>
          <a:p>
            <a:r>
              <a:rPr lang="ko-KR" altLang="en-US" sz="1600" b="1" spc="-20" dirty="0">
                <a:solidFill>
                  <a:schemeClr val="tx1">
                    <a:lumMod val="94999"/>
                  </a:schemeClr>
                </a:solidFill>
                <a:latin typeface="나눔고딕"/>
                <a:ea typeface="나눔고딕"/>
              </a:rPr>
              <a:t>습니다</a:t>
            </a:r>
            <a:r>
              <a:rPr lang="en-US" altLang="ko-KR" sz="1600" b="1" spc="-20" dirty="0">
                <a:solidFill>
                  <a:schemeClr val="tx1">
                    <a:lumMod val="94999"/>
                  </a:schemeClr>
                </a:solidFill>
                <a:latin typeface="나눔고딕"/>
                <a:ea typeface="나눔고딕"/>
              </a:rPr>
              <a:t>.  </a:t>
            </a:r>
            <a:r>
              <a:rPr lang="ko-KR" altLang="en-US" sz="1600" b="1" spc="-20" dirty="0">
                <a:solidFill>
                  <a:schemeClr val="tx1">
                    <a:lumMod val="94999"/>
                  </a:schemeClr>
                </a:solidFill>
                <a:latin typeface="나눔고딕"/>
                <a:ea typeface="나눔고딕"/>
              </a:rPr>
              <a:t>아직 </a:t>
            </a:r>
            <a:r>
              <a:rPr lang="ko-KR" altLang="en-US" sz="1600" b="1" spc="-20" dirty="0" err="1">
                <a:solidFill>
                  <a:schemeClr val="tx1">
                    <a:lumMod val="94999"/>
                  </a:schemeClr>
                </a:solidFill>
                <a:latin typeface="나눔고딕"/>
                <a:ea typeface="나눔고딕"/>
              </a:rPr>
              <a:t>안드로이드</a:t>
            </a:r>
            <a:r>
              <a:rPr lang="ko-KR" altLang="en-US" sz="1600" b="1" spc="-20" dirty="0">
                <a:solidFill>
                  <a:schemeClr val="tx1">
                    <a:lumMod val="94999"/>
                  </a:schemeClr>
                </a:solidFill>
                <a:latin typeface="나눔고딕"/>
                <a:ea typeface="나눔고딕"/>
              </a:rPr>
              <a:t> 운영체제 밖에 지원이 안되지만 차후에 </a:t>
            </a:r>
            <a:r>
              <a:rPr lang="en-US" altLang="ko-KR" sz="1600" b="1" spc="-20" dirty="0">
                <a:solidFill>
                  <a:schemeClr val="tx1">
                    <a:lumMod val="94999"/>
                  </a:schemeClr>
                </a:solidFill>
                <a:latin typeface="나눔고딕"/>
                <a:ea typeface="나눔고딕"/>
              </a:rPr>
              <a:t>‘IOS’ </a:t>
            </a:r>
            <a:r>
              <a:rPr lang="ko-KR" altLang="en-US" sz="1600" b="1" spc="-20" dirty="0">
                <a:solidFill>
                  <a:schemeClr val="tx1">
                    <a:lumMod val="94999"/>
                  </a:schemeClr>
                </a:solidFill>
                <a:latin typeface="나눔고딕"/>
                <a:ea typeface="나눔고딕"/>
              </a:rPr>
              <a:t>운영체제도 지원을 할 수 있도록 </a:t>
            </a:r>
            <a:endParaRPr lang="en-US" altLang="ko-KR" sz="1600" b="1" spc="-20" dirty="0">
              <a:solidFill>
                <a:schemeClr val="tx1">
                  <a:lumMod val="94999"/>
                </a:schemeClr>
              </a:solidFill>
              <a:latin typeface="나눔고딕"/>
              <a:ea typeface="나눔고딕"/>
            </a:endParaRPr>
          </a:p>
          <a:p>
            <a:r>
              <a:rPr lang="ko-KR" altLang="en-US" sz="1600" b="1" spc="-20" dirty="0">
                <a:solidFill>
                  <a:schemeClr val="tx1">
                    <a:lumMod val="94999"/>
                  </a:schemeClr>
                </a:solidFill>
                <a:latin typeface="나눔고딕"/>
                <a:ea typeface="나눔고딕"/>
              </a:rPr>
              <a:t>게임을 제작할 예정입니다</a:t>
            </a:r>
            <a:r>
              <a:rPr lang="en-US" altLang="ko-KR" sz="1600" b="1" spc="-20" dirty="0">
                <a:solidFill>
                  <a:schemeClr val="tx1">
                    <a:lumMod val="94999"/>
                  </a:schemeClr>
                </a:solidFill>
                <a:latin typeface="나눔고딕"/>
                <a:ea typeface="나눔고딕"/>
              </a:rPr>
              <a:t>.</a:t>
            </a:r>
          </a:p>
          <a:p>
            <a:r>
              <a:rPr lang="ko-KR" altLang="en-US" sz="1600" b="1" spc="-20" dirty="0">
                <a:solidFill>
                  <a:schemeClr val="tx1">
                    <a:lumMod val="94999"/>
                  </a:schemeClr>
                </a:solidFill>
                <a:latin typeface="나눔고딕"/>
                <a:ea typeface="나눔고딕"/>
              </a:rPr>
              <a:t>게임 엔진은 게임 기획 당시 팀원과 상의를 한 결과</a:t>
            </a:r>
            <a:r>
              <a:rPr lang="en-US" altLang="ko-KR" sz="1600" b="1" spc="-20" dirty="0">
                <a:solidFill>
                  <a:schemeClr val="tx1">
                    <a:lumMod val="94999"/>
                  </a:schemeClr>
                </a:solidFill>
                <a:latin typeface="나눔고딕"/>
                <a:ea typeface="나눔고딕"/>
              </a:rPr>
              <a:t>‘COCOS 2D-X’</a:t>
            </a:r>
            <a:r>
              <a:rPr lang="ko-KR" altLang="en-US" sz="1600" b="1" spc="-20" dirty="0">
                <a:solidFill>
                  <a:schemeClr val="tx1">
                    <a:lumMod val="94999"/>
                  </a:schemeClr>
                </a:solidFill>
                <a:latin typeface="나눔고딕"/>
                <a:ea typeface="나눔고딕"/>
              </a:rPr>
              <a:t>라는</a:t>
            </a:r>
            <a:r>
              <a:rPr lang="en-US" altLang="ko-KR" sz="1600" b="1" spc="-20" dirty="0">
                <a:solidFill>
                  <a:schemeClr val="tx1">
                    <a:lumMod val="94999"/>
                  </a:schemeClr>
                </a:solidFill>
                <a:latin typeface="나눔고딕"/>
                <a:ea typeface="나눔고딕"/>
              </a:rPr>
              <a:t> </a:t>
            </a:r>
            <a:r>
              <a:rPr lang="ko-KR" altLang="en-US" sz="1600" b="1" spc="-20" dirty="0">
                <a:solidFill>
                  <a:schemeClr val="tx1">
                    <a:lumMod val="94999"/>
                  </a:schemeClr>
                </a:solidFill>
                <a:latin typeface="나눔고딕"/>
                <a:ea typeface="나눔고딕"/>
              </a:rPr>
              <a:t>게임 엔진이 제작에 적합한 것으로</a:t>
            </a:r>
            <a:endParaRPr lang="en-US" altLang="ko-KR" sz="1600" b="1" spc="-20" dirty="0">
              <a:solidFill>
                <a:schemeClr val="tx1">
                  <a:lumMod val="94999"/>
                </a:schemeClr>
              </a:solidFill>
              <a:latin typeface="나눔고딕"/>
              <a:ea typeface="나눔고딕"/>
            </a:endParaRPr>
          </a:p>
          <a:p>
            <a:r>
              <a:rPr lang="ko-KR" altLang="en-US" sz="1600" b="1" spc="-20" dirty="0">
                <a:solidFill>
                  <a:schemeClr val="tx1">
                    <a:lumMod val="94999"/>
                  </a:schemeClr>
                </a:solidFill>
                <a:latin typeface="나눔고딕"/>
                <a:ea typeface="나눔고딕"/>
              </a:rPr>
              <a:t>결정하게 되어 </a:t>
            </a:r>
            <a:r>
              <a:rPr lang="en-US" altLang="ko-KR" sz="1600" b="1" spc="-20" dirty="0">
                <a:solidFill>
                  <a:schemeClr val="tx1">
                    <a:lumMod val="94999"/>
                  </a:schemeClr>
                </a:solidFill>
                <a:latin typeface="나눔고딕"/>
                <a:ea typeface="나눔고딕"/>
              </a:rPr>
              <a:t>COCOS 2D-X</a:t>
            </a:r>
            <a:r>
              <a:rPr lang="ko-KR" altLang="en-US" sz="1600" b="1" spc="-20" dirty="0">
                <a:solidFill>
                  <a:schemeClr val="tx1">
                    <a:lumMod val="94999"/>
                  </a:schemeClr>
                </a:solidFill>
                <a:latin typeface="나눔고딕"/>
                <a:ea typeface="나눔고딕"/>
              </a:rPr>
              <a:t> 엔진 </a:t>
            </a:r>
            <a:r>
              <a:rPr lang="en-US" altLang="ko-KR" sz="1600" b="1" spc="-20" dirty="0">
                <a:solidFill>
                  <a:schemeClr val="tx1">
                    <a:lumMod val="94999"/>
                  </a:schemeClr>
                </a:solidFill>
                <a:latin typeface="나눔고딕"/>
                <a:ea typeface="나눔고딕"/>
              </a:rPr>
              <a:t>3.2 </a:t>
            </a:r>
            <a:r>
              <a:rPr lang="ko-KR" altLang="en-US" sz="1600" b="1" spc="-20" dirty="0">
                <a:solidFill>
                  <a:schemeClr val="tx1">
                    <a:lumMod val="94999"/>
                  </a:schemeClr>
                </a:solidFill>
                <a:latin typeface="나눔고딕"/>
                <a:ea typeface="나눔고딕"/>
              </a:rPr>
              <a:t>버전으로</a:t>
            </a:r>
            <a:r>
              <a:rPr lang="en-US" altLang="ko-KR" sz="1600" b="1" spc="-20" dirty="0">
                <a:solidFill>
                  <a:schemeClr val="tx1">
                    <a:lumMod val="94999"/>
                  </a:schemeClr>
                </a:solidFill>
                <a:latin typeface="나눔고딕"/>
                <a:ea typeface="나눔고딕"/>
              </a:rPr>
              <a:t> </a:t>
            </a:r>
            <a:r>
              <a:rPr lang="ko-KR" altLang="en-US" sz="1600" b="1" spc="-20" dirty="0">
                <a:solidFill>
                  <a:schemeClr val="tx1">
                    <a:lumMod val="94999"/>
                  </a:schemeClr>
                </a:solidFill>
                <a:latin typeface="나눔고딕"/>
                <a:ea typeface="나눔고딕"/>
              </a:rPr>
              <a:t>제작하게 되었습니다</a:t>
            </a:r>
            <a:r>
              <a:rPr lang="en-US" altLang="ko-KR" sz="1600" b="1" spc="-20" dirty="0">
                <a:solidFill>
                  <a:schemeClr val="tx1">
                    <a:lumMod val="94999"/>
                  </a:schemeClr>
                </a:solidFill>
                <a:latin typeface="나눔고딕"/>
                <a:ea typeface="나눔고딕"/>
              </a:rPr>
              <a:t>. </a:t>
            </a:r>
          </a:p>
          <a:p>
            <a:r>
              <a:rPr lang="ko-KR" altLang="en-US" sz="1600" b="1" spc="-20" dirty="0">
                <a:solidFill>
                  <a:schemeClr val="tx1">
                    <a:lumMod val="94999"/>
                  </a:schemeClr>
                </a:solidFill>
                <a:latin typeface="나눔고딕"/>
                <a:ea typeface="나눔고딕"/>
              </a:rPr>
              <a:t>또한 </a:t>
            </a:r>
            <a:r>
              <a:rPr lang="en-US" altLang="ko-KR" sz="1600" b="1" spc="-20" dirty="0">
                <a:solidFill>
                  <a:schemeClr val="tx1">
                    <a:lumMod val="94999"/>
                  </a:schemeClr>
                </a:solidFill>
                <a:latin typeface="나눔고딕"/>
                <a:ea typeface="나눔고딕"/>
              </a:rPr>
              <a:t>COCOS-2DX </a:t>
            </a:r>
            <a:r>
              <a:rPr lang="ko-KR" altLang="en-US" sz="1600" b="1" spc="-20" dirty="0">
                <a:solidFill>
                  <a:schemeClr val="tx1">
                    <a:lumMod val="94999"/>
                  </a:schemeClr>
                </a:solidFill>
                <a:latin typeface="나눔고딕"/>
                <a:ea typeface="나눔고딕"/>
              </a:rPr>
              <a:t>엔진으로 게임을 제작하면서 같이 동봉되어 있는</a:t>
            </a:r>
            <a:r>
              <a:rPr lang="en-US" altLang="ko-KR" sz="1600" b="1" spc="-20" dirty="0">
                <a:solidFill>
                  <a:schemeClr val="tx1">
                    <a:lumMod val="94999"/>
                  </a:schemeClr>
                </a:solidFill>
                <a:latin typeface="나눔고딕"/>
                <a:ea typeface="나눔고딕"/>
              </a:rPr>
              <a:t>‘BOX-2D’</a:t>
            </a:r>
            <a:r>
              <a:rPr lang="ko-KR" altLang="en-US" sz="1600" b="1" spc="-20" dirty="0">
                <a:solidFill>
                  <a:schemeClr val="tx1">
                    <a:lumMod val="94999"/>
                  </a:schemeClr>
                </a:solidFill>
                <a:latin typeface="나눔고딕"/>
                <a:ea typeface="나눔고딕"/>
              </a:rPr>
              <a:t>라는 물리 엔진을 이용하여 </a:t>
            </a:r>
            <a:endParaRPr lang="en-US" altLang="ko-KR" sz="1600" b="1" spc="-20" dirty="0">
              <a:solidFill>
                <a:schemeClr val="tx1">
                  <a:lumMod val="94999"/>
                </a:schemeClr>
              </a:solidFill>
              <a:latin typeface="나눔고딕"/>
              <a:ea typeface="나눔고딕"/>
            </a:endParaRPr>
          </a:p>
          <a:p>
            <a:r>
              <a:rPr lang="ko-KR" altLang="en-US" sz="1600" b="1" spc="-20" dirty="0">
                <a:solidFill>
                  <a:schemeClr val="tx1">
                    <a:lumMod val="94999"/>
                  </a:schemeClr>
                </a:solidFill>
                <a:latin typeface="나눔고딕"/>
                <a:ea typeface="나눔고딕"/>
              </a:rPr>
              <a:t>게임 플레이를 좀 더 정교하고 사실적으로 나타낼 수 있었습니다</a:t>
            </a:r>
            <a:r>
              <a:rPr lang="en-US" altLang="ko-KR" sz="1600" b="1" spc="-20" dirty="0">
                <a:solidFill>
                  <a:schemeClr val="tx1">
                    <a:lumMod val="94999"/>
                  </a:schemeClr>
                </a:solidFill>
                <a:latin typeface="나눔고딕"/>
                <a:ea typeface="나눔고딕"/>
              </a:rPr>
              <a:t>.</a:t>
            </a:r>
          </a:p>
          <a:p>
            <a:endParaRPr lang="en-US" altLang="ko-KR" sz="1600" b="1" spc="-20" dirty="0">
              <a:solidFill>
                <a:schemeClr val="tx1">
                  <a:lumMod val="94999"/>
                </a:schemeClr>
              </a:solidFill>
              <a:latin typeface="나눔고딕"/>
              <a:ea typeface="나눔고딕"/>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08" y="1115452"/>
            <a:ext cx="2353003" cy="3020511"/>
          </a:xfrm>
          <a:prstGeom prst="rect">
            <a:avLst/>
          </a:prstGeom>
        </p:spPr>
      </p:pic>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5039" y="1115452"/>
            <a:ext cx="2700369" cy="3024336"/>
          </a:xfrm>
          <a:prstGeom prst="rect">
            <a:avLst/>
          </a:prstGeom>
        </p:spPr>
      </p:pic>
      <p:sp>
        <p:nvSpPr>
          <p:cNvPr id="6" name="TextBox 5"/>
          <p:cNvSpPr txBox="1"/>
          <p:nvPr/>
        </p:nvSpPr>
        <p:spPr>
          <a:xfrm>
            <a:off x="1185497" y="4355812"/>
            <a:ext cx="2831224" cy="369332"/>
          </a:xfrm>
          <a:prstGeom prst="rect">
            <a:avLst/>
          </a:prstGeom>
          <a:noFill/>
        </p:spPr>
        <p:txBody>
          <a:bodyPr wrap="none" rtlCol="0">
            <a:spAutoFit/>
          </a:bodyPr>
          <a:lstStyle/>
          <a:p>
            <a:pPr algn="ctr"/>
            <a:r>
              <a:rPr lang="en-US" altLang="ko-KR" dirty="0"/>
              <a:t>&lt; </a:t>
            </a:r>
            <a:r>
              <a:rPr lang="ko-KR" altLang="en-US" dirty="0" err="1"/>
              <a:t>안드로이드</a:t>
            </a:r>
            <a:r>
              <a:rPr lang="ko-KR" altLang="en-US" dirty="0"/>
              <a:t> 운영체제 </a:t>
            </a:r>
            <a:r>
              <a:rPr lang="en-US" altLang="ko-KR" dirty="0"/>
              <a:t>&gt;</a:t>
            </a:r>
            <a:endParaRPr lang="ko-KR" altLang="en-US" dirty="0"/>
          </a:p>
        </p:txBody>
      </p:sp>
      <p:sp>
        <p:nvSpPr>
          <p:cNvPr id="7" name="TextBox 6"/>
          <p:cNvSpPr txBox="1"/>
          <p:nvPr/>
        </p:nvSpPr>
        <p:spPr>
          <a:xfrm>
            <a:off x="5708992" y="4355812"/>
            <a:ext cx="3132461" cy="369332"/>
          </a:xfrm>
          <a:prstGeom prst="rect">
            <a:avLst/>
          </a:prstGeom>
          <a:noFill/>
        </p:spPr>
        <p:txBody>
          <a:bodyPr wrap="none" rtlCol="0">
            <a:spAutoFit/>
          </a:bodyPr>
          <a:lstStyle/>
          <a:p>
            <a:pPr algn="ctr"/>
            <a:r>
              <a:rPr lang="en-US" altLang="ko-KR" dirty="0"/>
              <a:t>&lt; COCOS 2D-X </a:t>
            </a:r>
            <a:r>
              <a:rPr lang="ko-KR" altLang="en-US" dirty="0"/>
              <a:t>게임 엔진 </a:t>
            </a:r>
            <a:r>
              <a:rPr lang="en-US" altLang="ko-KR" dirty="0"/>
              <a:t>&gt;</a:t>
            </a:r>
            <a:endParaRPr lang="ko-KR" altLang="en-US" dirty="0"/>
          </a:p>
        </p:txBody>
      </p:sp>
    </p:spTree>
    <p:extLst>
      <p:ext uri="{BB962C8B-B14F-4D97-AF65-F5344CB8AC3E}">
        <p14:creationId xmlns:p14="http://schemas.microsoft.com/office/powerpoint/2010/main" val="1300097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4488" y="2852936"/>
            <a:ext cx="9217024" cy="830997"/>
          </a:xfrm>
          <a:prstGeom prst="rect">
            <a:avLst/>
          </a:prstGeom>
          <a:noFill/>
        </p:spPr>
        <p:txBody>
          <a:bodyPr wrap="square" rtlCol="0">
            <a:spAutoFit/>
          </a:bodyPr>
          <a:lstStyle/>
          <a:p>
            <a:pPr algn="ctr"/>
            <a:r>
              <a:rPr lang="en-US" altLang="ko-KR" sz="4800" dirty="0"/>
              <a:t>5. </a:t>
            </a:r>
            <a:r>
              <a:rPr lang="ko-KR" altLang="en-US" sz="4800" dirty="0"/>
              <a:t>게임 제작 중 애로사항</a:t>
            </a:r>
          </a:p>
        </p:txBody>
      </p:sp>
    </p:spTree>
    <p:extLst>
      <p:ext uri="{BB962C8B-B14F-4D97-AF65-F5344CB8AC3E}">
        <p14:creationId xmlns:p14="http://schemas.microsoft.com/office/powerpoint/2010/main" val="3925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3268" y="476672"/>
            <a:ext cx="2079415" cy="646331"/>
          </a:xfrm>
          <a:prstGeom prst="rect">
            <a:avLst/>
          </a:prstGeom>
          <a:noFill/>
        </p:spPr>
        <p:txBody>
          <a:bodyPr wrap="none" rtlCol="0">
            <a:spAutoFit/>
          </a:bodyPr>
          <a:lstStyle/>
          <a:p>
            <a:pPr algn="ctr"/>
            <a:r>
              <a:rPr lang="en-US" altLang="ko-KR" sz="3600" dirty="0"/>
              <a:t>&lt; </a:t>
            </a:r>
            <a:r>
              <a:rPr lang="ko-KR" altLang="en-US" sz="3600" dirty="0"/>
              <a:t>목차 </a:t>
            </a:r>
            <a:r>
              <a:rPr lang="en-US" altLang="ko-KR" sz="3600" dirty="0"/>
              <a:t>&gt;</a:t>
            </a:r>
            <a:endParaRPr lang="ko-KR" altLang="en-US" sz="3600" dirty="0"/>
          </a:p>
        </p:txBody>
      </p:sp>
      <p:sp>
        <p:nvSpPr>
          <p:cNvPr id="3" name="TextBox 2"/>
          <p:cNvSpPr txBox="1"/>
          <p:nvPr/>
        </p:nvSpPr>
        <p:spPr>
          <a:xfrm>
            <a:off x="344488" y="1700808"/>
            <a:ext cx="9217023" cy="4154984"/>
          </a:xfrm>
          <a:prstGeom prst="rect">
            <a:avLst/>
          </a:prstGeom>
          <a:noFill/>
        </p:spPr>
        <p:txBody>
          <a:bodyPr wrap="square" rtlCol="0">
            <a:spAutoFit/>
          </a:bodyPr>
          <a:lstStyle/>
          <a:p>
            <a:pPr marL="342900" indent="-342900">
              <a:buFont typeface="+mj-lt"/>
              <a:buAutoNum type="arabicPeriod"/>
            </a:pPr>
            <a:r>
              <a:rPr lang="ko-KR" altLang="en-US" sz="2400" b="1" spc="-20" dirty="0">
                <a:solidFill>
                  <a:schemeClr val="tx1">
                    <a:lumMod val="94999"/>
                  </a:schemeClr>
                </a:solidFill>
                <a:latin typeface="나눔고딕"/>
                <a:ea typeface="나눔고딕"/>
              </a:rPr>
              <a:t>개발 진행 과정 및 소요 시간</a:t>
            </a:r>
            <a:endParaRPr lang="en-US" altLang="ko-KR" sz="2400" dirty="0"/>
          </a:p>
          <a:p>
            <a:pPr marL="342900" indent="-342900">
              <a:buFont typeface="+mj-lt"/>
              <a:buAutoNum type="arabicPeriod"/>
            </a:pPr>
            <a:endParaRPr lang="en-US" altLang="ko-KR" sz="2400" dirty="0"/>
          </a:p>
          <a:p>
            <a:pPr marL="342900" indent="-342900">
              <a:buFont typeface="+mj-lt"/>
              <a:buAutoNum type="arabicPeriod"/>
            </a:pPr>
            <a:r>
              <a:rPr lang="ko-KR" altLang="en-US" sz="2400" dirty="0"/>
              <a:t>게임을 만들게 된 의도</a:t>
            </a:r>
            <a:r>
              <a:rPr lang="en-US" altLang="ko-KR" sz="2400" dirty="0"/>
              <a:t>(</a:t>
            </a:r>
            <a:r>
              <a:rPr lang="ko-KR" altLang="en-US" sz="2400" dirty="0"/>
              <a:t>동기</a:t>
            </a:r>
            <a:r>
              <a:rPr lang="en-US" altLang="ko-KR" sz="2400" dirty="0"/>
              <a:t>)</a:t>
            </a:r>
            <a:r>
              <a:rPr lang="ko-KR" altLang="en-US" sz="2400" dirty="0"/>
              <a:t> 및 주 타겟 사용자</a:t>
            </a:r>
            <a:endParaRPr lang="en-US" altLang="ko-KR" sz="2400" dirty="0"/>
          </a:p>
          <a:p>
            <a:pPr marL="342900" indent="-342900">
              <a:buFont typeface="+mj-lt"/>
              <a:buAutoNum type="arabicPeriod"/>
            </a:pPr>
            <a:endParaRPr lang="en-US" altLang="ko-KR" sz="2400" dirty="0"/>
          </a:p>
          <a:p>
            <a:pPr marL="342900" indent="-342900">
              <a:buAutoNum type="arabicPeriod"/>
            </a:pPr>
            <a:r>
              <a:rPr lang="ko-KR" altLang="en-US" sz="2400" dirty="0"/>
              <a:t>주요 메뉴 및 기능</a:t>
            </a:r>
            <a:endParaRPr lang="en-US" altLang="ko-KR" sz="2400" dirty="0"/>
          </a:p>
          <a:p>
            <a:pPr marL="342900" indent="-342900">
              <a:buAutoNum type="arabicPeriod"/>
            </a:pPr>
            <a:endParaRPr lang="en-US" altLang="ko-KR" sz="2400" dirty="0"/>
          </a:p>
          <a:p>
            <a:pPr marL="342900" indent="-342900">
              <a:buAutoNum type="arabicPeriod"/>
            </a:pPr>
            <a:r>
              <a:rPr lang="ko-KR" altLang="en-US" sz="2400" dirty="0"/>
              <a:t>게임의 장점 및 차이점</a:t>
            </a:r>
            <a:endParaRPr lang="en-US" altLang="ko-KR" sz="2400" dirty="0"/>
          </a:p>
          <a:p>
            <a:pPr marL="342900" indent="-342900">
              <a:buAutoNum type="arabicPeriod"/>
            </a:pPr>
            <a:endParaRPr lang="en-US" altLang="ko-KR" sz="2400" dirty="0"/>
          </a:p>
          <a:p>
            <a:pPr marL="342900" indent="-342900">
              <a:buAutoNum type="arabicPeriod"/>
            </a:pPr>
            <a:r>
              <a:rPr lang="ko-KR" altLang="en-US" sz="2400" dirty="0"/>
              <a:t>게임 진행방식 및 조작법</a:t>
            </a:r>
            <a:r>
              <a:rPr lang="en-US" altLang="ko-KR" sz="2400" dirty="0"/>
              <a:t>, </a:t>
            </a:r>
            <a:r>
              <a:rPr lang="ko-KR" altLang="en-US" sz="2400" dirty="0"/>
              <a:t>제작 플랫폼 소개</a:t>
            </a:r>
            <a:endParaRPr lang="en-US" altLang="ko-KR" sz="2400" dirty="0"/>
          </a:p>
          <a:p>
            <a:pPr marL="342900" indent="-342900">
              <a:buAutoNum type="arabicPeriod"/>
            </a:pPr>
            <a:endParaRPr lang="en-US" altLang="ko-KR" sz="2400" dirty="0"/>
          </a:p>
          <a:p>
            <a:pPr marL="342900" indent="-342900">
              <a:buAutoNum type="arabicPeriod"/>
            </a:pPr>
            <a:r>
              <a:rPr lang="ko-KR" altLang="en-US" sz="2400" dirty="0"/>
              <a:t>게임 제작 중 애로사항</a:t>
            </a:r>
            <a:endParaRPr lang="en-US" altLang="ko-KR" sz="2400" dirty="0"/>
          </a:p>
        </p:txBody>
      </p:sp>
    </p:spTree>
    <p:extLst>
      <p:ext uri="{BB962C8B-B14F-4D97-AF65-F5344CB8AC3E}">
        <p14:creationId xmlns:p14="http://schemas.microsoft.com/office/powerpoint/2010/main" val="3681570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416496" y="980728"/>
            <a:ext cx="9073008" cy="5493812"/>
          </a:xfrm>
          <a:prstGeom prst="rect">
            <a:avLst/>
          </a:prstGeom>
        </p:spPr>
        <p:txBody>
          <a:bodyPr wrap="square">
            <a:spAutoFit/>
          </a:bodyPr>
          <a:lstStyle/>
          <a:p>
            <a:pPr>
              <a:lnSpc>
                <a:spcPct val="150000"/>
              </a:lnSpc>
            </a:pPr>
            <a:r>
              <a:rPr lang="en-US" altLang="ko-KR" b="1" spc="-20" dirty="0">
                <a:solidFill>
                  <a:schemeClr val="tx1">
                    <a:lumMod val="94999"/>
                  </a:schemeClr>
                </a:solidFill>
                <a:latin typeface="나눔고딕"/>
                <a:ea typeface="나눔고딕"/>
              </a:rPr>
              <a:t>“Dark Echo”</a:t>
            </a:r>
            <a:r>
              <a:rPr lang="ko-KR" altLang="en-US" b="1" spc="-20" dirty="0">
                <a:solidFill>
                  <a:schemeClr val="tx1">
                    <a:lumMod val="94999"/>
                  </a:schemeClr>
                </a:solidFill>
                <a:latin typeface="나눔고딕"/>
                <a:ea typeface="나눔고딕"/>
              </a:rPr>
              <a:t>게임은 처음 플레이 결과로 맵 난이도 분포가 고른 편이 아니었을 뿐더러</a:t>
            </a:r>
            <a:endParaRPr lang="en-US" altLang="ko-KR" b="1" spc="-20" dirty="0">
              <a:solidFill>
                <a:schemeClr val="tx1">
                  <a:lumMod val="94999"/>
                </a:schemeClr>
              </a:solidFill>
              <a:latin typeface="나눔고딕"/>
              <a:ea typeface="나눔고딕"/>
            </a:endParaRPr>
          </a:p>
          <a:p>
            <a:pPr>
              <a:lnSpc>
                <a:spcPct val="150000"/>
              </a:lnSpc>
            </a:pPr>
            <a:r>
              <a:rPr lang="ko-KR" altLang="en-US" b="1" spc="-20" dirty="0" err="1">
                <a:solidFill>
                  <a:schemeClr val="tx1">
                    <a:lumMod val="94999"/>
                  </a:schemeClr>
                </a:solidFill>
                <a:latin typeface="나눔고딕"/>
                <a:ea typeface="나눔고딕"/>
              </a:rPr>
              <a:t>맵을</a:t>
            </a:r>
            <a:r>
              <a:rPr lang="ko-KR" altLang="en-US" b="1" spc="-20" dirty="0">
                <a:solidFill>
                  <a:schemeClr val="tx1">
                    <a:lumMod val="94999"/>
                  </a:schemeClr>
                </a:solidFill>
                <a:latin typeface="나눔고딕"/>
                <a:ea typeface="나눔고딕"/>
              </a:rPr>
              <a:t> 선택하고 플레이를 하는 방식이 없었기 때문에  몇몇 플레이어 들에게는</a:t>
            </a:r>
            <a:endParaRPr lang="en-US" altLang="ko-KR" b="1" spc="-20" dirty="0">
              <a:solidFill>
                <a:schemeClr val="tx1">
                  <a:lumMod val="94999"/>
                </a:schemeClr>
              </a:solidFill>
              <a:latin typeface="나눔고딕"/>
              <a:ea typeface="나눔고딕"/>
            </a:endParaRPr>
          </a:p>
          <a:p>
            <a:pPr>
              <a:lnSpc>
                <a:spcPct val="150000"/>
              </a:lnSpc>
            </a:pPr>
            <a:r>
              <a:rPr lang="en-US" altLang="ko-KR" b="1" spc="-20" dirty="0">
                <a:solidFill>
                  <a:srgbClr val="FF0000"/>
                </a:solidFill>
                <a:latin typeface="나눔고딕"/>
                <a:ea typeface="나눔고딕"/>
              </a:rPr>
              <a:t>“</a:t>
            </a:r>
            <a:r>
              <a:rPr lang="ko-KR" altLang="en-US" b="1" spc="-20" dirty="0">
                <a:solidFill>
                  <a:srgbClr val="FF0000"/>
                </a:solidFill>
                <a:latin typeface="나눔고딕"/>
                <a:ea typeface="나눔고딕"/>
              </a:rPr>
              <a:t>게임을 하기 힘들다</a:t>
            </a:r>
            <a:r>
              <a:rPr lang="en-US" altLang="ko-KR" b="1" spc="-20" dirty="0">
                <a:solidFill>
                  <a:srgbClr val="FF0000"/>
                </a:solidFill>
                <a:latin typeface="나눔고딕"/>
                <a:ea typeface="나눔고딕"/>
              </a:rPr>
              <a:t>”</a:t>
            </a:r>
            <a:r>
              <a:rPr lang="ko-KR" altLang="en-US" b="1" spc="-20" dirty="0">
                <a:solidFill>
                  <a:srgbClr val="FF0000"/>
                </a:solidFill>
                <a:latin typeface="나눔고딕"/>
                <a:ea typeface="나눔고딕"/>
              </a:rPr>
              <a:t>  </a:t>
            </a:r>
            <a:endParaRPr lang="en-US" altLang="ko-KR" b="1" spc="-20" dirty="0">
              <a:solidFill>
                <a:srgbClr val="FF0000"/>
              </a:solidFill>
              <a:latin typeface="나눔고딕"/>
              <a:ea typeface="나눔고딕"/>
            </a:endParaRPr>
          </a:p>
          <a:p>
            <a:pPr>
              <a:lnSpc>
                <a:spcPct val="150000"/>
              </a:lnSpc>
            </a:pPr>
            <a:r>
              <a:rPr lang="en-US" altLang="ko-KR" b="1" spc="-20" dirty="0">
                <a:solidFill>
                  <a:srgbClr val="FF0000"/>
                </a:solidFill>
                <a:latin typeface="나눔고딕"/>
                <a:ea typeface="나눔고딕"/>
              </a:rPr>
              <a:t>“</a:t>
            </a:r>
            <a:r>
              <a:rPr lang="ko-KR" altLang="en-US" b="1" spc="-20" dirty="0">
                <a:solidFill>
                  <a:srgbClr val="FF0000"/>
                </a:solidFill>
                <a:latin typeface="나눔고딕"/>
                <a:ea typeface="나눔고딕"/>
              </a:rPr>
              <a:t>다른 플레이어들 에게는 너무 쉬워서 재미가 없다</a:t>
            </a:r>
            <a:r>
              <a:rPr lang="en-US" altLang="ko-KR" b="1" spc="-20" dirty="0">
                <a:solidFill>
                  <a:srgbClr val="FF0000"/>
                </a:solidFill>
                <a:latin typeface="나눔고딕"/>
                <a:ea typeface="나눔고딕"/>
              </a:rPr>
              <a:t>”</a:t>
            </a:r>
          </a:p>
          <a:p>
            <a:pPr>
              <a:lnSpc>
                <a:spcPct val="150000"/>
              </a:lnSpc>
            </a:pPr>
            <a:r>
              <a:rPr lang="ko-KR" altLang="en-US" b="1" spc="-20" dirty="0">
                <a:solidFill>
                  <a:schemeClr val="tx1">
                    <a:lumMod val="94999"/>
                  </a:schemeClr>
                </a:solidFill>
                <a:latin typeface="나눔고딕"/>
                <a:ea typeface="나눔고딕"/>
              </a:rPr>
              <a:t>는 애로사항이</a:t>
            </a:r>
            <a:r>
              <a:rPr lang="en-US" altLang="ko-KR" b="1" spc="-20" dirty="0">
                <a:solidFill>
                  <a:schemeClr val="tx1">
                    <a:lumMod val="94999"/>
                  </a:schemeClr>
                </a:solidFill>
                <a:latin typeface="나눔고딕"/>
                <a:ea typeface="나눔고딕"/>
              </a:rPr>
              <a:t> </a:t>
            </a:r>
            <a:r>
              <a:rPr lang="ko-KR" altLang="en-US" b="1" spc="-20" dirty="0">
                <a:solidFill>
                  <a:schemeClr val="tx1">
                    <a:lumMod val="94999"/>
                  </a:schemeClr>
                </a:solidFill>
                <a:latin typeface="나눔고딕"/>
                <a:ea typeface="나눔고딕"/>
              </a:rPr>
              <a:t>있었습니다</a:t>
            </a:r>
            <a:r>
              <a:rPr lang="en-US" altLang="ko-KR" b="1" spc="-20" dirty="0">
                <a:solidFill>
                  <a:schemeClr val="tx1">
                    <a:lumMod val="94999"/>
                  </a:schemeClr>
                </a:solidFill>
                <a:latin typeface="나눔고딕"/>
                <a:ea typeface="나눔고딕"/>
              </a:rPr>
              <a:t>. </a:t>
            </a:r>
          </a:p>
          <a:p>
            <a:pPr>
              <a:lnSpc>
                <a:spcPct val="150000"/>
              </a:lnSpc>
            </a:pPr>
            <a:r>
              <a:rPr lang="ko-KR" altLang="en-US" b="1" spc="-20" dirty="0">
                <a:solidFill>
                  <a:schemeClr val="tx1">
                    <a:lumMod val="94999"/>
                  </a:schemeClr>
                </a:solidFill>
                <a:latin typeface="나눔고딕"/>
                <a:ea typeface="나눔고딕"/>
              </a:rPr>
              <a:t>이 의견들을 고려하여 </a:t>
            </a:r>
            <a:r>
              <a:rPr lang="en-US" altLang="ko-KR" b="1" spc="-20" dirty="0">
                <a:solidFill>
                  <a:schemeClr val="tx1">
                    <a:lumMod val="94999"/>
                  </a:schemeClr>
                </a:solidFill>
                <a:latin typeface="나눔고딕"/>
                <a:ea typeface="나눔고딕"/>
              </a:rPr>
              <a:t>“Dot Light” </a:t>
            </a:r>
            <a:r>
              <a:rPr lang="ko-KR" altLang="en-US" b="1" spc="-20" dirty="0">
                <a:solidFill>
                  <a:schemeClr val="tx1">
                    <a:lumMod val="94999"/>
                  </a:schemeClr>
                </a:solidFill>
                <a:latin typeface="나눔고딕"/>
                <a:ea typeface="나눔고딕"/>
              </a:rPr>
              <a:t>게임 에서는 처음 게임을 접하는 초보자들을 위한 쉬운 스테이지 부터 능숙한 플레이어들이 즐길 수 있는 어려운 스테이지까지 난이도 분포를 나누어 플레이어가 직접 난이도에 따라 </a:t>
            </a:r>
            <a:r>
              <a:rPr lang="ko-KR" altLang="en-US" b="1" spc="-20" dirty="0" err="1">
                <a:solidFill>
                  <a:schemeClr val="tx1">
                    <a:lumMod val="94999"/>
                  </a:schemeClr>
                </a:solidFill>
                <a:latin typeface="나눔고딕"/>
                <a:ea typeface="나눔고딕"/>
              </a:rPr>
              <a:t>맵을</a:t>
            </a:r>
            <a:r>
              <a:rPr lang="ko-KR" altLang="en-US" b="1" spc="-20" dirty="0">
                <a:solidFill>
                  <a:schemeClr val="tx1">
                    <a:lumMod val="94999"/>
                  </a:schemeClr>
                </a:solidFill>
                <a:latin typeface="나눔고딕"/>
                <a:ea typeface="나눔고딕"/>
              </a:rPr>
              <a:t> 선택할 수 있도록 하여 </a:t>
            </a:r>
            <a:r>
              <a:rPr lang="ko-KR" altLang="en-US" b="1" spc="-20" dirty="0" err="1">
                <a:solidFill>
                  <a:schemeClr val="tx1">
                    <a:lumMod val="94999"/>
                  </a:schemeClr>
                </a:solidFill>
                <a:latin typeface="나눔고딕"/>
                <a:ea typeface="나눔고딕"/>
              </a:rPr>
              <a:t>맵의</a:t>
            </a:r>
            <a:r>
              <a:rPr lang="ko-KR" altLang="en-US" b="1" spc="-20" dirty="0">
                <a:solidFill>
                  <a:schemeClr val="tx1">
                    <a:lumMod val="94999"/>
                  </a:schemeClr>
                </a:solidFill>
                <a:latin typeface="나눔고딕"/>
                <a:ea typeface="나눔고딕"/>
              </a:rPr>
              <a:t> 난이도 분포를 조정 했으며 게임 플레이에 재미를 더하기 위해 맵 주변에 숨겨져 있는 별을 찾는 사이드</a:t>
            </a:r>
            <a:endParaRPr lang="en-US" altLang="ko-KR" b="1" spc="-20" dirty="0">
              <a:solidFill>
                <a:schemeClr val="tx1">
                  <a:lumMod val="94999"/>
                </a:schemeClr>
              </a:solidFill>
              <a:latin typeface="나눔고딕"/>
              <a:ea typeface="나눔고딕"/>
            </a:endParaRPr>
          </a:p>
          <a:p>
            <a:pPr>
              <a:lnSpc>
                <a:spcPct val="150000"/>
              </a:lnSpc>
            </a:pPr>
            <a:r>
              <a:rPr lang="ko-KR" altLang="en-US" b="1" spc="-20" dirty="0">
                <a:solidFill>
                  <a:schemeClr val="tx1">
                    <a:lumMod val="94999"/>
                  </a:schemeClr>
                </a:solidFill>
                <a:latin typeface="나눔고딕"/>
                <a:ea typeface="나눔고딕"/>
              </a:rPr>
              <a:t>이벤트를 추가하였습니다</a:t>
            </a:r>
            <a:r>
              <a:rPr lang="en-US" altLang="ko-KR" b="1" spc="-20" dirty="0">
                <a:solidFill>
                  <a:schemeClr val="tx1">
                    <a:lumMod val="94999"/>
                  </a:schemeClr>
                </a:solidFill>
                <a:latin typeface="나눔고딕"/>
                <a:ea typeface="나눔고딕"/>
              </a:rPr>
              <a:t>.</a:t>
            </a:r>
          </a:p>
          <a:p>
            <a:pPr>
              <a:lnSpc>
                <a:spcPct val="150000"/>
              </a:lnSpc>
            </a:pPr>
            <a:r>
              <a:rPr lang="ko-KR" altLang="en-US" b="1" spc="-20" dirty="0">
                <a:solidFill>
                  <a:schemeClr val="tx1">
                    <a:lumMod val="94999"/>
                  </a:schemeClr>
                </a:solidFill>
                <a:latin typeface="나눔고딕"/>
                <a:ea typeface="나눔고딕"/>
              </a:rPr>
              <a:t>그리고 </a:t>
            </a:r>
            <a:r>
              <a:rPr lang="en-US" altLang="ko-KR" b="1" spc="-20" dirty="0">
                <a:solidFill>
                  <a:schemeClr val="tx1">
                    <a:lumMod val="94999"/>
                  </a:schemeClr>
                </a:solidFill>
                <a:latin typeface="나눔고딕"/>
                <a:ea typeface="나눔고딕"/>
              </a:rPr>
              <a:t>4</a:t>
            </a:r>
            <a:r>
              <a:rPr lang="ko-KR" altLang="en-US" b="1" spc="-20" dirty="0">
                <a:solidFill>
                  <a:schemeClr val="tx1">
                    <a:lumMod val="94999"/>
                  </a:schemeClr>
                </a:solidFill>
                <a:latin typeface="나눔고딕"/>
                <a:ea typeface="나눔고딕"/>
              </a:rPr>
              <a:t>번 스테이지와 </a:t>
            </a:r>
            <a:r>
              <a:rPr lang="en-US" altLang="ko-KR" b="1" spc="-20" dirty="0">
                <a:solidFill>
                  <a:schemeClr val="tx1">
                    <a:lumMod val="94999"/>
                  </a:schemeClr>
                </a:solidFill>
                <a:latin typeface="나눔고딕"/>
                <a:ea typeface="나눔고딕"/>
              </a:rPr>
              <a:t>5</a:t>
            </a:r>
            <a:r>
              <a:rPr lang="ko-KR" altLang="en-US" b="1" spc="-20" dirty="0">
                <a:solidFill>
                  <a:schemeClr val="tx1">
                    <a:lumMod val="94999"/>
                  </a:schemeClr>
                </a:solidFill>
                <a:latin typeface="나눔고딕"/>
                <a:ea typeface="나눔고딕"/>
              </a:rPr>
              <a:t>번 스테이지 같은 경우에는 게임을 쉽게 생각하는 플레이어들을 위해 진행 방식을 플레이어가 설계를 통해서 게임을 진행하는 방식과 순발력을 필요로 하는 게임 진행 방식으로 상향 수정을 하였습니다</a:t>
            </a:r>
            <a:r>
              <a:rPr lang="en-US" altLang="ko-KR" b="1" spc="-20" dirty="0">
                <a:solidFill>
                  <a:schemeClr val="tx1">
                    <a:lumMod val="94999"/>
                  </a:schemeClr>
                </a:solidFill>
                <a:latin typeface="나눔고딕"/>
                <a:ea typeface="나눔고딕"/>
              </a:rPr>
              <a:t>.</a:t>
            </a:r>
          </a:p>
        </p:txBody>
      </p:sp>
      <p:sp>
        <p:nvSpPr>
          <p:cNvPr id="3" name="TextBox 2"/>
          <p:cNvSpPr txBox="1"/>
          <p:nvPr/>
        </p:nvSpPr>
        <p:spPr>
          <a:xfrm>
            <a:off x="416496" y="539969"/>
            <a:ext cx="2545569" cy="584775"/>
          </a:xfrm>
          <a:prstGeom prst="rect">
            <a:avLst/>
          </a:prstGeom>
          <a:noFill/>
        </p:spPr>
        <p:txBody>
          <a:bodyPr wrap="none" rtlCol="0">
            <a:spAutoFit/>
          </a:bodyPr>
          <a:lstStyle/>
          <a:p>
            <a:r>
              <a:rPr lang="en-US" altLang="ko-KR" sz="1600" b="1" spc="-20" dirty="0">
                <a:solidFill>
                  <a:schemeClr val="tx1">
                    <a:lumMod val="94999"/>
                  </a:schemeClr>
                </a:solidFill>
                <a:latin typeface="나눔고딕"/>
                <a:ea typeface="나눔고딕"/>
              </a:rPr>
              <a:t>1. </a:t>
            </a:r>
            <a:r>
              <a:rPr lang="ko-KR" altLang="en-US" sz="1600" b="1" spc="-20" dirty="0">
                <a:solidFill>
                  <a:schemeClr val="tx1">
                    <a:lumMod val="94999"/>
                  </a:schemeClr>
                </a:solidFill>
                <a:latin typeface="나눔고딕"/>
                <a:ea typeface="나눔고딕"/>
              </a:rPr>
              <a:t> 게임 제작 중 애로사항</a:t>
            </a:r>
            <a:r>
              <a:rPr lang="en-US" altLang="ko-KR" sz="1600" b="1" spc="-20" dirty="0">
                <a:solidFill>
                  <a:schemeClr val="tx1">
                    <a:lumMod val="94999"/>
                  </a:schemeClr>
                </a:solidFill>
                <a:latin typeface="나눔고딕"/>
                <a:ea typeface="나눔고딕"/>
              </a:rPr>
              <a:t>:</a:t>
            </a:r>
          </a:p>
          <a:p>
            <a:endParaRPr lang="ko-KR" altLang="en-US" sz="1600" dirty="0"/>
          </a:p>
        </p:txBody>
      </p:sp>
    </p:spTree>
    <p:extLst>
      <p:ext uri="{BB962C8B-B14F-4D97-AF65-F5344CB8AC3E}">
        <p14:creationId xmlns:p14="http://schemas.microsoft.com/office/powerpoint/2010/main" val="362744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다이어그램 1"/>
          <p:cNvGraphicFramePr/>
          <p:nvPr>
            <p:extLst>
              <p:ext uri="{D42A27DB-BD31-4B8C-83A1-F6EECF244321}">
                <p14:modId xmlns:p14="http://schemas.microsoft.com/office/powerpoint/2010/main" val="1721191043"/>
              </p:ext>
            </p:extLst>
          </p:nvPr>
        </p:nvGraphicFramePr>
        <p:xfrm>
          <a:off x="416496" y="1340768"/>
          <a:ext cx="9001000"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아래로 구부러진 화살표 2"/>
          <p:cNvSpPr/>
          <p:nvPr/>
        </p:nvSpPr>
        <p:spPr>
          <a:xfrm>
            <a:off x="5745088" y="1340768"/>
            <a:ext cx="2232248" cy="93610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 name="아래로 구부러진 화살표 3"/>
          <p:cNvSpPr/>
          <p:nvPr/>
        </p:nvSpPr>
        <p:spPr>
          <a:xfrm rot="10800000">
            <a:off x="5529064" y="5275383"/>
            <a:ext cx="2232248" cy="93610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Shape"/>
          <p:cNvSpPr/>
          <p:nvPr/>
        </p:nvSpPr>
        <p:spPr>
          <a:xfrm>
            <a:off x="215265" y="248920"/>
            <a:ext cx="7258050" cy="400685"/>
          </a:xfrm>
          <a:prstGeom prst="rect">
            <a:avLst/>
          </a:prstGeom>
          <a:noFill/>
          <a:ln>
            <a:noFill/>
          </a:ln>
        </p:spPr>
        <p:txBody>
          <a:bodyPr anchor="t">
            <a:spAutoFit/>
          </a:bodyPr>
          <a:lstStyle/>
          <a:p>
            <a:pPr>
              <a:lnSpc>
                <a:spcPts val="2300"/>
              </a:lnSpc>
            </a:pPr>
            <a:r>
              <a:rPr lang="ko-KR" altLang="en-US" sz="2800" b="1" spc="-20" dirty="0">
                <a:solidFill>
                  <a:schemeClr val="tx1">
                    <a:lumMod val="94999"/>
                  </a:schemeClr>
                </a:solidFill>
                <a:latin typeface="나눔고딕"/>
                <a:ea typeface="나눔고딕"/>
              </a:rPr>
              <a:t>개발 진행 과정 및 소요 시간</a:t>
            </a:r>
          </a:p>
        </p:txBody>
      </p:sp>
      <p:sp>
        <p:nvSpPr>
          <p:cNvPr id="7" name="TextBox 6"/>
          <p:cNvSpPr txBox="1"/>
          <p:nvPr/>
        </p:nvSpPr>
        <p:spPr>
          <a:xfrm>
            <a:off x="920552" y="4221088"/>
            <a:ext cx="720080" cy="461665"/>
          </a:xfrm>
          <a:prstGeom prst="rect">
            <a:avLst/>
          </a:prstGeom>
          <a:noFill/>
        </p:spPr>
        <p:txBody>
          <a:bodyPr wrap="square" rtlCol="0">
            <a:spAutoFit/>
          </a:bodyPr>
          <a:lstStyle/>
          <a:p>
            <a:pPr algn="ctr"/>
            <a:r>
              <a:rPr lang="en-US" altLang="ko-KR" sz="2400" b="1" dirty="0">
                <a:solidFill>
                  <a:schemeClr val="accent6">
                    <a:lumMod val="60000"/>
                    <a:lumOff val="40000"/>
                  </a:schemeClr>
                </a:solidFill>
              </a:rPr>
              <a:t>1</a:t>
            </a:r>
            <a:r>
              <a:rPr lang="ko-KR" altLang="en-US" sz="2400" b="1" dirty="0">
                <a:solidFill>
                  <a:schemeClr val="accent6">
                    <a:lumMod val="60000"/>
                    <a:lumOff val="40000"/>
                  </a:schemeClr>
                </a:solidFill>
              </a:rPr>
              <a:t>달</a:t>
            </a:r>
          </a:p>
        </p:txBody>
      </p:sp>
      <p:sp>
        <p:nvSpPr>
          <p:cNvPr id="8" name="TextBox 7"/>
          <p:cNvSpPr txBox="1"/>
          <p:nvPr/>
        </p:nvSpPr>
        <p:spPr>
          <a:xfrm>
            <a:off x="3080792" y="2463279"/>
            <a:ext cx="872808" cy="461665"/>
          </a:xfrm>
          <a:prstGeom prst="rect">
            <a:avLst/>
          </a:prstGeom>
          <a:noFill/>
        </p:spPr>
        <p:txBody>
          <a:bodyPr wrap="square" rtlCol="0">
            <a:spAutoFit/>
          </a:bodyPr>
          <a:lstStyle/>
          <a:p>
            <a:pPr algn="ctr"/>
            <a:r>
              <a:rPr lang="en-US" altLang="ko-KR" sz="2400" b="1" dirty="0">
                <a:solidFill>
                  <a:schemeClr val="accent6">
                    <a:lumMod val="60000"/>
                    <a:lumOff val="40000"/>
                  </a:schemeClr>
                </a:solidFill>
              </a:rPr>
              <a:t>10</a:t>
            </a:r>
            <a:r>
              <a:rPr lang="ko-KR" altLang="en-US" sz="2400" b="1" dirty="0">
                <a:solidFill>
                  <a:schemeClr val="accent6">
                    <a:lumMod val="60000"/>
                    <a:lumOff val="40000"/>
                  </a:schemeClr>
                </a:solidFill>
              </a:rPr>
              <a:t>일</a:t>
            </a:r>
          </a:p>
        </p:txBody>
      </p:sp>
      <mc:AlternateContent xmlns:mc="http://schemas.openxmlformats.org/markup-compatibility/2006" xmlns:a14="http://schemas.microsoft.com/office/drawing/2010/main">
        <mc:Choice Requires="a14">
          <p:sp>
            <p:nvSpPr>
              <p:cNvPr id="9" name="TextBox 8"/>
              <p:cNvSpPr txBox="1"/>
              <p:nvPr/>
            </p:nvSpPr>
            <p:spPr>
              <a:xfrm>
                <a:off x="5817091" y="404664"/>
                <a:ext cx="2088241" cy="830997"/>
              </a:xfrm>
              <a:prstGeom prst="rect">
                <a:avLst/>
              </a:prstGeom>
              <a:noFill/>
            </p:spPr>
            <p:txBody>
              <a:bodyPr wrap="square" rtlCol="0">
                <a:spAutoFit/>
              </a:bodyPr>
              <a:lstStyle/>
              <a:p>
                <a:pPr algn="ctr"/>
                <a:r>
                  <a:rPr lang="en-US" altLang="ko-KR" sz="2400" b="1" dirty="0">
                    <a:solidFill>
                      <a:schemeClr val="accent6">
                        <a:lumMod val="60000"/>
                        <a:lumOff val="40000"/>
                      </a:schemeClr>
                    </a:solidFill>
                  </a:rPr>
                  <a:t>2</a:t>
                </a:r>
                <a:r>
                  <a:rPr lang="ko-KR" altLang="en-US" sz="2400" b="1" dirty="0">
                    <a:solidFill>
                      <a:schemeClr val="accent6">
                        <a:lumMod val="60000"/>
                        <a:lumOff val="40000"/>
                      </a:schemeClr>
                    </a:solidFill>
                  </a:rPr>
                  <a:t>달</a:t>
                </a:r>
                <a:r>
                  <a:rPr lang="en-US" altLang="ko-KR" sz="2400" b="1" dirty="0">
                    <a:solidFill>
                      <a:schemeClr val="accent6">
                        <a:lumMod val="60000"/>
                        <a:lumOff val="40000"/>
                      </a:schemeClr>
                    </a:solidFill>
                  </a:rPr>
                  <a:t> 20</a:t>
                </a:r>
                <a:r>
                  <a:rPr lang="ko-KR" altLang="en-US" sz="2400" b="1" dirty="0">
                    <a:solidFill>
                      <a:schemeClr val="accent6">
                        <a:lumMod val="60000"/>
                        <a:lumOff val="40000"/>
                      </a:schemeClr>
                    </a:solidFill>
                  </a:rPr>
                  <a:t>일</a:t>
                </a:r>
                <a:endParaRPr lang="en-US" altLang="ko-KR" sz="2400" b="1" dirty="0">
                  <a:solidFill>
                    <a:schemeClr val="accent6">
                      <a:lumMod val="60000"/>
                      <a:lumOff val="40000"/>
                    </a:schemeClr>
                  </a:solidFill>
                </a:endParaRPr>
              </a:p>
              <a:p>
                <a:pPr algn="ctr"/>
                <a:r>
                  <a:rPr lang="en-US" altLang="ko-KR" sz="2400" b="1" dirty="0">
                    <a:solidFill>
                      <a:schemeClr val="accent6">
                        <a:lumMod val="60000"/>
                        <a:lumOff val="40000"/>
                      </a:schemeClr>
                    </a:solidFill>
                  </a:rPr>
                  <a:t>+ </a:t>
                </a:r>
                <a14:m>
                  <m:oMath xmlns:m="http://schemas.openxmlformats.org/officeDocument/2006/math">
                    <m:r>
                      <a:rPr lang="ko-KR" altLang="en-US" sz="2400" b="1" i="1" smtClean="0">
                        <a:solidFill>
                          <a:schemeClr val="accent6">
                            <a:lumMod val="60000"/>
                            <a:lumOff val="40000"/>
                          </a:schemeClr>
                        </a:solidFill>
                        <a:latin typeface="Cambria Math" panose="02040503050406030204" pitchFamily="18" charset="0"/>
                      </a:rPr>
                      <m:t>𝜶</m:t>
                    </m:r>
                    <m:r>
                      <a:rPr lang="en-US" altLang="ko-KR" sz="2400" b="1" i="1" smtClean="0">
                        <a:solidFill>
                          <a:schemeClr val="accent6">
                            <a:lumMod val="60000"/>
                            <a:lumOff val="40000"/>
                          </a:schemeClr>
                        </a:solidFill>
                        <a:latin typeface="Cambria Math" panose="02040503050406030204" pitchFamily="18" charset="0"/>
                      </a:rPr>
                      <m:t>(</m:t>
                    </m:r>
                    <m:r>
                      <a:rPr lang="en-US" altLang="ko-KR" sz="2400" b="1" i="1" smtClean="0">
                        <a:solidFill>
                          <a:schemeClr val="accent6">
                            <a:lumMod val="60000"/>
                            <a:lumOff val="40000"/>
                          </a:schemeClr>
                        </a:solidFill>
                        <a:latin typeface="Cambria Math" panose="02040503050406030204" pitchFamily="18" charset="0"/>
                      </a:rPr>
                      <m:t>𝟏𝟎</m:t>
                    </m:r>
                    <m:r>
                      <a:rPr lang="ko-KR" altLang="en-US" sz="2400" b="1" i="1">
                        <a:solidFill>
                          <a:schemeClr val="accent6">
                            <a:lumMod val="60000"/>
                            <a:lumOff val="40000"/>
                          </a:schemeClr>
                        </a:solidFill>
                        <a:latin typeface="Cambria Math" panose="02040503050406030204" pitchFamily="18" charset="0"/>
                      </a:rPr>
                      <m:t>일</m:t>
                    </m:r>
                    <m:r>
                      <a:rPr lang="en-US" altLang="ko-KR" sz="2400" b="1" i="1" smtClean="0">
                        <a:solidFill>
                          <a:schemeClr val="accent6">
                            <a:lumMod val="60000"/>
                            <a:lumOff val="40000"/>
                          </a:schemeClr>
                        </a:solidFill>
                        <a:latin typeface="Cambria Math" panose="02040503050406030204" pitchFamily="18" charset="0"/>
                      </a:rPr>
                      <m:t>)</m:t>
                    </m:r>
                  </m:oMath>
                </a14:m>
                <a:endParaRPr lang="ko-KR" altLang="en-US" sz="2400" b="1" dirty="0">
                  <a:solidFill>
                    <a:schemeClr val="accent6">
                      <a:lumMod val="60000"/>
                      <a:lumOff val="40000"/>
                    </a:schemeClr>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817091" y="404664"/>
                <a:ext cx="2088241" cy="830997"/>
              </a:xfrm>
              <a:prstGeom prst="rect">
                <a:avLst/>
              </a:prstGeom>
              <a:blipFill>
                <a:blip r:embed="rId7"/>
                <a:stretch>
                  <a:fillRect t="-5839" b="-1605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545288" y="3212976"/>
                <a:ext cx="1956926" cy="707886"/>
              </a:xfrm>
              <a:prstGeom prst="rect">
                <a:avLst/>
              </a:prstGeom>
              <a:noFill/>
            </p:spPr>
            <p:txBody>
              <a:bodyPr wrap="square" rtlCol="0">
                <a:spAutoFit/>
              </a:bodyPr>
              <a:lstStyle/>
              <a:p>
                <a:pPr algn="ctr"/>
                <a:r>
                  <a:rPr lang="en-US" altLang="ko-KR" sz="2000" b="1" dirty="0">
                    <a:solidFill>
                      <a:srgbClr val="7030A0"/>
                    </a:solidFill>
                  </a:rPr>
                  <a:t>4</a:t>
                </a:r>
                <a:r>
                  <a:rPr lang="ko-KR" altLang="en-US" sz="2000" b="1" dirty="0">
                    <a:solidFill>
                      <a:srgbClr val="7030A0"/>
                    </a:solidFill>
                  </a:rPr>
                  <a:t>달 </a:t>
                </a:r>
                <a:r>
                  <a:rPr lang="en-US" altLang="ko-KR" sz="2000" b="1" dirty="0">
                    <a:solidFill>
                      <a:srgbClr val="7030A0"/>
                    </a:solidFill>
                  </a:rPr>
                  <a:t>10</a:t>
                </a:r>
                <a:r>
                  <a:rPr lang="ko-KR" altLang="en-US" sz="2000" b="1" dirty="0">
                    <a:solidFill>
                      <a:srgbClr val="7030A0"/>
                    </a:solidFill>
                  </a:rPr>
                  <a:t>일</a:t>
                </a:r>
                <a:endParaRPr lang="en-US" altLang="ko-KR" sz="2000" b="1" dirty="0">
                  <a:solidFill>
                    <a:srgbClr val="7030A0"/>
                  </a:solidFill>
                </a:endParaRPr>
              </a:p>
              <a:p>
                <a:pPr algn="ctr"/>
                <a:r>
                  <a:rPr lang="en-US" altLang="ko-KR" sz="2000" b="1" dirty="0">
                    <a:solidFill>
                      <a:srgbClr val="7030A0"/>
                    </a:solidFill>
                  </a:rPr>
                  <a:t>+ </a:t>
                </a:r>
                <a14:m>
                  <m:oMath xmlns:m="http://schemas.openxmlformats.org/officeDocument/2006/math">
                    <m:r>
                      <a:rPr lang="ko-KR" altLang="en-US" sz="2000" b="1" i="1" smtClean="0">
                        <a:solidFill>
                          <a:srgbClr val="7030A0"/>
                        </a:solidFill>
                        <a:latin typeface="Cambria Math" panose="02040503050406030204" pitchFamily="18" charset="0"/>
                      </a:rPr>
                      <m:t>𝜶</m:t>
                    </m:r>
                  </m:oMath>
                </a14:m>
                <a:endParaRPr lang="ko-KR" altLang="en-US" sz="2000" b="1" dirty="0">
                  <a:solidFill>
                    <a:srgbClr val="7030A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545288" y="3212976"/>
                <a:ext cx="1956926" cy="707886"/>
              </a:xfrm>
              <a:prstGeom prst="rect">
                <a:avLst/>
              </a:prstGeom>
              <a:blipFill>
                <a:blip r:embed="rId8"/>
                <a:stretch>
                  <a:fillRect t="-4310" b="-14655"/>
                </a:stretch>
              </a:blipFill>
            </p:spPr>
            <p:txBody>
              <a:bodyPr/>
              <a:lstStyle/>
              <a:p>
                <a:r>
                  <a:rPr lang="ko-KR" altLang="en-US">
                    <a:noFill/>
                  </a:rPr>
                  <a:t> </a:t>
                </a:r>
              </a:p>
            </p:txBody>
          </p:sp>
        </mc:Fallback>
      </mc:AlternateContent>
      <p:sp>
        <p:nvSpPr>
          <p:cNvPr id="11" name="TextBox 10"/>
          <p:cNvSpPr txBox="1"/>
          <p:nvPr/>
        </p:nvSpPr>
        <p:spPr>
          <a:xfrm>
            <a:off x="416496" y="5517232"/>
            <a:ext cx="4824536" cy="707886"/>
          </a:xfrm>
          <a:prstGeom prst="rect">
            <a:avLst/>
          </a:prstGeom>
          <a:noFill/>
        </p:spPr>
        <p:txBody>
          <a:bodyPr wrap="square" rtlCol="0">
            <a:spAutoFit/>
          </a:bodyPr>
          <a:lstStyle/>
          <a:p>
            <a:r>
              <a:rPr lang="ko-KR" altLang="en-US" sz="2000" b="1" dirty="0"/>
              <a:t>총 </a:t>
            </a:r>
            <a:r>
              <a:rPr lang="en-US" altLang="ko-KR" sz="2000" b="1" dirty="0"/>
              <a:t>4</a:t>
            </a:r>
            <a:r>
              <a:rPr lang="ko-KR" altLang="en-US" sz="2000" b="1" dirty="0"/>
              <a:t>달 </a:t>
            </a:r>
            <a:r>
              <a:rPr lang="en-US" altLang="ko-KR" sz="2000" b="1" dirty="0"/>
              <a:t>10</a:t>
            </a:r>
            <a:r>
              <a:rPr lang="ko-KR" altLang="en-US" sz="2000" b="1" dirty="0"/>
              <a:t>일</a:t>
            </a:r>
            <a:endParaRPr lang="en-US" altLang="ko-KR" sz="2000" b="1" dirty="0"/>
          </a:p>
          <a:p>
            <a:r>
              <a:rPr lang="en-US" altLang="ko-KR" sz="2000" b="1" dirty="0"/>
              <a:t>+ 10</a:t>
            </a:r>
            <a:r>
              <a:rPr lang="ko-KR" altLang="en-US" sz="2000" b="1" dirty="0"/>
              <a:t>일</a:t>
            </a:r>
            <a:r>
              <a:rPr lang="en-US" altLang="ko-KR" sz="2000" b="1" dirty="0"/>
              <a:t>(</a:t>
            </a:r>
            <a:r>
              <a:rPr lang="ko-KR" altLang="en-US" sz="2000" b="1" dirty="0"/>
              <a:t>디버깅 과정에서 생긴 오류 수정</a:t>
            </a:r>
            <a:r>
              <a:rPr lang="en-US" altLang="ko-KR" sz="2000" b="1" dirty="0"/>
              <a:t>)</a:t>
            </a:r>
            <a:endParaRPr lang="ko-KR" altLang="en-US" sz="2000" b="1" dirty="0"/>
          </a:p>
        </p:txBody>
      </p:sp>
    </p:spTree>
    <p:extLst>
      <p:ext uri="{BB962C8B-B14F-4D97-AF65-F5344CB8AC3E}">
        <p14:creationId xmlns:p14="http://schemas.microsoft.com/office/powerpoint/2010/main" val="969336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2480" y="2636912"/>
            <a:ext cx="9217024" cy="1569660"/>
          </a:xfrm>
          <a:prstGeom prst="rect">
            <a:avLst/>
          </a:prstGeom>
          <a:noFill/>
        </p:spPr>
        <p:txBody>
          <a:bodyPr wrap="square" rtlCol="0">
            <a:spAutoFit/>
          </a:bodyPr>
          <a:lstStyle/>
          <a:p>
            <a:pPr algn="ctr"/>
            <a:r>
              <a:rPr lang="en-US" altLang="ko-KR" sz="4800" dirty="0"/>
              <a:t>1. </a:t>
            </a:r>
            <a:r>
              <a:rPr lang="ko-KR" altLang="en-US" sz="4800" dirty="0"/>
              <a:t>게임을 만들게 된 의도</a:t>
            </a:r>
            <a:r>
              <a:rPr lang="en-US" altLang="ko-KR" sz="4800" dirty="0"/>
              <a:t>(</a:t>
            </a:r>
            <a:r>
              <a:rPr lang="ko-KR" altLang="en-US" sz="4800" dirty="0"/>
              <a:t>동기</a:t>
            </a:r>
            <a:r>
              <a:rPr lang="en-US" altLang="ko-KR" sz="4800" dirty="0"/>
              <a:t>) </a:t>
            </a:r>
            <a:r>
              <a:rPr lang="ko-KR" altLang="en-US" sz="4800" dirty="0"/>
              <a:t>및 타겟 사용자</a:t>
            </a:r>
          </a:p>
        </p:txBody>
      </p:sp>
    </p:spTree>
    <p:extLst>
      <p:ext uri="{BB962C8B-B14F-4D97-AF65-F5344CB8AC3E}">
        <p14:creationId xmlns:p14="http://schemas.microsoft.com/office/powerpoint/2010/main" val="1027627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hape"/>
          <p:cNvSpPr/>
          <p:nvPr/>
        </p:nvSpPr>
        <p:spPr>
          <a:xfrm>
            <a:off x="344170" y="1052195"/>
            <a:ext cx="9145334" cy="4985980"/>
          </a:xfrm>
          <a:prstGeom prst="rect">
            <a:avLst/>
          </a:prstGeom>
          <a:noFill/>
          <a:ln>
            <a:noFill/>
          </a:ln>
        </p:spPr>
        <p:txBody>
          <a:bodyPr wrap="square" anchor="t">
            <a:spAutoFit/>
          </a:bodyPr>
          <a:lstStyle/>
          <a:p>
            <a:pPr>
              <a:lnSpc>
                <a:spcPct val="150000"/>
              </a:lnSpc>
            </a:pPr>
            <a:endParaRPr lang="en-US" sz="1600" b="1" spc="-20" dirty="0">
              <a:solidFill>
                <a:schemeClr val="tx1">
                  <a:lumMod val="94999"/>
                </a:schemeClr>
              </a:solidFill>
              <a:latin typeface="나눔고딕"/>
              <a:ea typeface="나눔고딕"/>
            </a:endParaRPr>
          </a:p>
          <a:p>
            <a:pPr>
              <a:lnSpc>
                <a:spcPct val="150000"/>
              </a:lnSpc>
            </a:pPr>
            <a:r>
              <a:rPr lang="ko-KR" altLang="en-US" sz="1400" b="1" spc="-20" dirty="0">
                <a:solidFill>
                  <a:schemeClr val="tx1">
                    <a:lumMod val="94999"/>
                  </a:schemeClr>
                </a:solidFill>
                <a:latin typeface="나눔고딕"/>
                <a:ea typeface="나눔고딕"/>
              </a:rPr>
              <a:t>이번에 출품하게 된 </a:t>
            </a:r>
            <a:r>
              <a:rPr lang="ko-KR" altLang="en-US" sz="1400" b="1" spc="-20" dirty="0" err="1">
                <a:solidFill>
                  <a:schemeClr val="tx1">
                    <a:lumMod val="94999"/>
                  </a:schemeClr>
                </a:solidFill>
                <a:latin typeface="나눔고딕"/>
                <a:ea typeface="나눔고딕"/>
              </a:rPr>
              <a:t>앱을</a:t>
            </a:r>
            <a:r>
              <a:rPr lang="ko-KR" altLang="en-US" sz="1400" b="1" spc="-20" dirty="0">
                <a:solidFill>
                  <a:schemeClr val="tx1">
                    <a:lumMod val="94999"/>
                  </a:schemeClr>
                </a:solidFill>
                <a:latin typeface="나눔고딕"/>
                <a:ea typeface="나눔고딕"/>
              </a:rPr>
              <a:t> 제작하게 된 계기는 얼마 전 인터넷으로 </a:t>
            </a:r>
            <a:r>
              <a:rPr lang="en-US" altLang="ko-KR" sz="1400" b="1" spc="-20" dirty="0">
                <a:solidFill>
                  <a:schemeClr val="tx1">
                    <a:lumMod val="94999"/>
                  </a:schemeClr>
                </a:solidFill>
                <a:latin typeface="나눔고딕"/>
                <a:ea typeface="나눔고딕"/>
              </a:rPr>
              <a:t>“</a:t>
            </a:r>
            <a:r>
              <a:rPr lang="en-US" altLang="ko-KR" sz="1400" b="1" spc="-20" dirty="0" err="1">
                <a:solidFill>
                  <a:schemeClr val="tx1">
                    <a:lumMod val="94999"/>
                  </a:schemeClr>
                </a:solidFill>
                <a:latin typeface="나눔고딕"/>
                <a:ea typeface="나눔고딕"/>
              </a:rPr>
              <a:t>Youtube</a:t>
            </a:r>
            <a:r>
              <a:rPr lang="en-US" altLang="ko-KR" sz="1400" b="1" spc="-20" dirty="0">
                <a:solidFill>
                  <a:schemeClr val="tx1">
                    <a:lumMod val="94999"/>
                  </a:schemeClr>
                </a:solidFill>
                <a:latin typeface="나눔고딕"/>
                <a:ea typeface="나눔고딕"/>
              </a:rPr>
              <a:t>”</a:t>
            </a:r>
            <a:r>
              <a:rPr lang="ko-KR" altLang="en-US" sz="1400" b="1" spc="-20" dirty="0">
                <a:solidFill>
                  <a:schemeClr val="tx1">
                    <a:lumMod val="94999"/>
                  </a:schemeClr>
                </a:solidFill>
                <a:latin typeface="나눔고딕"/>
                <a:ea typeface="나눔고딕"/>
              </a:rPr>
              <a:t>를</a:t>
            </a:r>
            <a:r>
              <a:rPr lang="en-US" altLang="ko-KR" sz="1400" b="1" spc="-20" dirty="0">
                <a:solidFill>
                  <a:schemeClr val="tx1">
                    <a:lumMod val="94999"/>
                  </a:schemeClr>
                </a:solidFill>
                <a:latin typeface="나눔고딕"/>
                <a:ea typeface="나눔고딕"/>
              </a:rPr>
              <a:t> </a:t>
            </a:r>
            <a:r>
              <a:rPr lang="ko-KR" altLang="en-US" sz="1400" b="1" spc="-20" dirty="0">
                <a:solidFill>
                  <a:schemeClr val="tx1">
                    <a:lumMod val="94999"/>
                  </a:schemeClr>
                </a:solidFill>
                <a:latin typeface="나눔고딕"/>
                <a:ea typeface="나눔고딕"/>
              </a:rPr>
              <a:t>통해 보게 된 한 게임방송을 보면서  떠오르게 되었습니다</a:t>
            </a:r>
            <a:r>
              <a:rPr lang="en-US" altLang="ko-KR" sz="1400" b="1" spc="-20" dirty="0">
                <a:solidFill>
                  <a:schemeClr val="tx1">
                    <a:lumMod val="94999"/>
                  </a:schemeClr>
                </a:solidFill>
                <a:latin typeface="나눔고딕"/>
                <a:ea typeface="나눔고딕"/>
              </a:rPr>
              <a:t>.  </a:t>
            </a:r>
          </a:p>
          <a:p>
            <a:pPr>
              <a:lnSpc>
                <a:spcPct val="150000"/>
              </a:lnSpc>
            </a:pPr>
            <a:r>
              <a:rPr lang="ko-KR" altLang="en-US" sz="1400" b="1" spc="-20" dirty="0">
                <a:solidFill>
                  <a:schemeClr val="tx1">
                    <a:lumMod val="94999"/>
                  </a:schemeClr>
                </a:solidFill>
                <a:latin typeface="나눔고딕"/>
                <a:ea typeface="나눔고딕"/>
              </a:rPr>
              <a:t>평소에도 </a:t>
            </a:r>
            <a:r>
              <a:rPr lang="ko-KR" altLang="en-US" sz="1400" b="1" spc="-20" dirty="0" err="1">
                <a:solidFill>
                  <a:schemeClr val="tx1">
                    <a:lumMod val="94999"/>
                  </a:schemeClr>
                </a:solidFill>
                <a:latin typeface="나눔고딕"/>
                <a:ea typeface="나눔고딕"/>
              </a:rPr>
              <a:t>유튜브를</a:t>
            </a:r>
            <a:r>
              <a:rPr lang="ko-KR" altLang="en-US" sz="1400" b="1" spc="-20" dirty="0">
                <a:solidFill>
                  <a:schemeClr val="tx1">
                    <a:lumMod val="94999"/>
                  </a:schemeClr>
                </a:solidFill>
                <a:latin typeface="나눔고딕"/>
                <a:ea typeface="나눔고딕"/>
              </a:rPr>
              <a:t> 통해서 아프리카</a:t>
            </a:r>
            <a:r>
              <a:rPr lang="en-US" altLang="ko-KR" sz="1400" b="1" spc="-20" dirty="0">
                <a:solidFill>
                  <a:schemeClr val="tx1">
                    <a:lumMod val="94999"/>
                  </a:schemeClr>
                </a:solidFill>
                <a:latin typeface="나눔고딕"/>
                <a:ea typeface="나눔고딕"/>
              </a:rPr>
              <a:t>(</a:t>
            </a:r>
            <a:r>
              <a:rPr lang="ko-KR" altLang="en-US" sz="1400" b="1" spc="-20" dirty="0">
                <a:solidFill>
                  <a:schemeClr val="tx1">
                    <a:lumMod val="94999"/>
                  </a:schemeClr>
                </a:solidFill>
                <a:latin typeface="나눔고딕"/>
                <a:ea typeface="나눔고딕"/>
              </a:rPr>
              <a:t>개인 방송국</a:t>
            </a:r>
            <a:r>
              <a:rPr lang="en-US" altLang="ko-KR" sz="1400" b="1" spc="-20" dirty="0">
                <a:solidFill>
                  <a:schemeClr val="tx1">
                    <a:lumMod val="94999"/>
                  </a:schemeClr>
                </a:solidFill>
                <a:latin typeface="나눔고딕"/>
                <a:ea typeface="나눔고딕"/>
              </a:rPr>
              <a:t>)</a:t>
            </a:r>
            <a:r>
              <a:rPr lang="ko-KR" altLang="en-US" sz="1400" b="1" spc="-20" dirty="0">
                <a:solidFill>
                  <a:schemeClr val="tx1">
                    <a:lumMod val="94999"/>
                  </a:schemeClr>
                </a:solidFill>
                <a:latin typeface="나눔고딕"/>
                <a:ea typeface="나눔고딕"/>
              </a:rPr>
              <a:t>  </a:t>
            </a:r>
            <a:r>
              <a:rPr lang="en-US" altLang="ko-KR" sz="1400" b="1" spc="-20" dirty="0">
                <a:solidFill>
                  <a:schemeClr val="tx1">
                    <a:lumMod val="94999"/>
                  </a:schemeClr>
                </a:solidFill>
                <a:latin typeface="나눔고딕"/>
                <a:ea typeface="나눔고딕"/>
              </a:rPr>
              <a:t>BJ</a:t>
            </a:r>
            <a:r>
              <a:rPr lang="ko-KR" altLang="en-US" sz="1400" b="1" spc="-20" dirty="0">
                <a:solidFill>
                  <a:schemeClr val="tx1">
                    <a:lumMod val="94999"/>
                  </a:schemeClr>
                </a:solidFill>
                <a:latin typeface="나눔고딕"/>
                <a:ea typeface="나눔고딕"/>
              </a:rPr>
              <a:t>들이 하는  게임 방송을 즐겨보았습니다</a:t>
            </a:r>
            <a:r>
              <a:rPr lang="en-US" altLang="ko-KR" sz="1400" b="1" spc="-20" dirty="0">
                <a:solidFill>
                  <a:schemeClr val="tx1">
                    <a:lumMod val="94999"/>
                  </a:schemeClr>
                </a:solidFill>
                <a:latin typeface="나눔고딕"/>
                <a:ea typeface="나눔고딕"/>
              </a:rPr>
              <a:t>. </a:t>
            </a:r>
            <a:r>
              <a:rPr lang="ko-KR" altLang="en-US" sz="1400" b="1" spc="-20" dirty="0">
                <a:solidFill>
                  <a:schemeClr val="tx1">
                    <a:lumMod val="94999"/>
                  </a:schemeClr>
                </a:solidFill>
                <a:latin typeface="나눔고딕"/>
                <a:ea typeface="나눔고딕"/>
              </a:rPr>
              <a:t>여러 개인 방송 중에서 도</a:t>
            </a:r>
            <a:r>
              <a:rPr lang="en-US" altLang="ko-KR" sz="1400" b="1" spc="-20" dirty="0">
                <a:solidFill>
                  <a:schemeClr val="tx1">
                    <a:lumMod val="94999"/>
                  </a:schemeClr>
                </a:solidFill>
                <a:latin typeface="나눔고딕"/>
                <a:ea typeface="나눔고딕"/>
              </a:rPr>
              <a:t> PD</a:t>
            </a:r>
            <a:r>
              <a:rPr lang="ko-KR" altLang="en-US" sz="1400" b="1" spc="-20" dirty="0" err="1">
                <a:solidFill>
                  <a:schemeClr val="tx1">
                    <a:lumMod val="94999"/>
                  </a:schemeClr>
                </a:solidFill>
                <a:latin typeface="나눔고딕"/>
                <a:ea typeface="나눔고딕"/>
              </a:rPr>
              <a:t>대정령</a:t>
            </a:r>
            <a:r>
              <a:rPr lang="en-US" altLang="ko-KR" sz="1400" b="1" spc="-20" dirty="0">
                <a:solidFill>
                  <a:schemeClr val="tx1">
                    <a:lumMod val="94999"/>
                  </a:schemeClr>
                </a:solidFill>
                <a:latin typeface="나눔고딕"/>
                <a:ea typeface="나눔고딕"/>
              </a:rPr>
              <a:t> </a:t>
            </a:r>
            <a:r>
              <a:rPr lang="ko-KR" altLang="en-US" sz="1400" b="1" spc="-20" dirty="0">
                <a:solidFill>
                  <a:schemeClr val="tx1">
                    <a:lumMod val="94999"/>
                  </a:schemeClr>
                </a:solidFill>
                <a:latin typeface="나눔고딕"/>
                <a:ea typeface="나눔고딕"/>
              </a:rPr>
              <a:t>라는 아프리카 </a:t>
            </a:r>
            <a:r>
              <a:rPr lang="en-US" altLang="ko-KR" sz="1400" b="1" spc="-20" dirty="0">
                <a:solidFill>
                  <a:schemeClr val="tx1">
                    <a:lumMod val="94999"/>
                  </a:schemeClr>
                </a:solidFill>
                <a:latin typeface="나눔고딕"/>
                <a:ea typeface="나눔고딕"/>
              </a:rPr>
              <a:t>BJ</a:t>
            </a:r>
            <a:r>
              <a:rPr lang="ko-KR" altLang="en-US" sz="1400" b="1" spc="-20" dirty="0">
                <a:solidFill>
                  <a:schemeClr val="tx1">
                    <a:lumMod val="94999"/>
                  </a:schemeClr>
                </a:solidFill>
                <a:latin typeface="나눔고딕"/>
                <a:ea typeface="나눔고딕"/>
              </a:rPr>
              <a:t>가 하는 게임 방송에서 </a:t>
            </a:r>
            <a:r>
              <a:rPr lang="en-US" altLang="ko-KR" sz="1400" b="1" spc="-20" dirty="0">
                <a:solidFill>
                  <a:schemeClr val="tx1">
                    <a:lumMod val="94999"/>
                  </a:schemeClr>
                </a:solidFill>
                <a:latin typeface="나눔고딕"/>
                <a:ea typeface="나눔고딕"/>
              </a:rPr>
              <a:t>“Dark Echo”</a:t>
            </a:r>
            <a:r>
              <a:rPr lang="ko-KR" altLang="en-US" sz="1400" b="1" spc="-20" dirty="0">
                <a:solidFill>
                  <a:schemeClr val="tx1">
                    <a:lumMod val="94999"/>
                  </a:schemeClr>
                </a:solidFill>
                <a:latin typeface="나눔고딕"/>
                <a:ea typeface="나눔고딕"/>
              </a:rPr>
              <a:t>라는 게임을 보게 되었고   방송을 보고 나서</a:t>
            </a:r>
            <a:r>
              <a:rPr lang="en-US" altLang="ko-KR" sz="1400" b="1" spc="-20" dirty="0">
                <a:solidFill>
                  <a:schemeClr val="tx1">
                    <a:lumMod val="94999"/>
                  </a:schemeClr>
                </a:solidFill>
                <a:latin typeface="나눔고딕"/>
                <a:ea typeface="나눔고딕"/>
              </a:rPr>
              <a:t> </a:t>
            </a:r>
            <a:r>
              <a:rPr lang="ko-KR" altLang="en-US" sz="1400" b="1" spc="-20" dirty="0">
                <a:solidFill>
                  <a:schemeClr val="tx1">
                    <a:lumMod val="94999"/>
                  </a:schemeClr>
                </a:solidFill>
                <a:latin typeface="나눔고딕"/>
                <a:ea typeface="나눔고딕"/>
              </a:rPr>
              <a:t>그저 단순한 미로탈출 게임이 소리의 음파를 이용해서 좀처럼 느낄 수 없는 스릴감을  느낄  수 있다는 점에  신선한 느낌을 받았었습니다</a:t>
            </a:r>
            <a:r>
              <a:rPr lang="en-US" altLang="ko-KR" sz="1400" b="1" spc="-20" dirty="0">
                <a:solidFill>
                  <a:schemeClr val="tx1">
                    <a:lumMod val="94999"/>
                  </a:schemeClr>
                </a:solidFill>
                <a:latin typeface="나눔고딕"/>
                <a:ea typeface="나눔고딕"/>
              </a:rPr>
              <a:t>.  </a:t>
            </a:r>
            <a:r>
              <a:rPr lang="ko-KR" altLang="en-US" sz="1400" b="1" spc="-20" dirty="0">
                <a:solidFill>
                  <a:schemeClr val="tx1">
                    <a:lumMod val="94999"/>
                  </a:schemeClr>
                </a:solidFill>
                <a:latin typeface="나눔고딕"/>
                <a:ea typeface="나눔고딕"/>
              </a:rPr>
              <a:t>하지만  문득 게임 방송을 보고 있으면서 </a:t>
            </a:r>
            <a:r>
              <a:rPr lang="en-US" altLang="ko-KR" sz="1400" b="1" spc="-20" dirty="0">
                <a:solidFill>
                  <a:schemeClr val="tx1">
                    <a:lumMod val="94999"/>
                  </a:schemeClr>
                </a:solidFill>
                <a:latin typeface="나눔고딕"/>
                <a:ea typeface="나눔고딕"/>
              </a:rPr>
              <a:t>‘ </a:t>
            </a:r>
            <a:r>
              <a:rPr lang="ko-KR" altLang="en-US" sz="1400" b="1" spc="-20" dirty="0">
                <a:solidFill>
                  <a:schemeClr val="tx1">
                    <a:lumMod val="94999"/>
                  </a:schemeClr>
                </a:solidFill>
                <a:latin typeface="나눔고딕"/>
                <a:ea typeface="나눔고딕"/>
              </a:rPr>
              <a:t>저 게임과 다른 방식으로 하면 좀 더 재미있지 않을까</a:t>
            </a:r>
            <a:r>
              <a:rPr lang="en-US" altLang="ko-KR" sz="1400" b="1" spc="-20" dirty="0">
                <a:solidFill>
                  <a:schemeClr val="tx1">
                    <a:lumMod val="94999"/>
                  </a:schemeClr>
                </a:solidFill>
                <a:latin typeface="나눔고딕"/>
                <a:ea typeface="나눔고딕"/>
              </a:rPr>
              <a:t>? ’</a:t>
            </a:r>
            <a:r>
              <a:rPr lang="ko-KR" altLang="en-US" sz="1400" b="1" spc="-20" dirty="0">
                <a:solidFill>
                  <a:schemeClr val="tx1">
                    <a:lumMod val="94999"/>
                  </a:schemeClr>
                </a:solidFill>
                <a:latin typeface="나눔고딕"/>
                <a:ea typeface="나눔고딕"/>
              </a:rPr>
              <a:t> 라는 생각과 </a:t>
            </a:r>
            <a:r>
              <a:rPr lang="en-US" altLang="ko-KR" sz="1400" b="1" spc="-20" dirty="0">
                <a:solidFill>
                  <a:schemeClr val="tx1">
                    <a:lumMod val="94999"/>
                  </a:schemeClr>
                </a:solidFill>
                <a:latin typeface="나눔고딕"/>
                <a:ea typeface="나눔고딕"/>
              </a:rPr>
              <a:t>‘</a:t>
            </a:r>
            <a:r>
              <a:rPr lang="ko-KR" altLang="en-US" sz="1400" b="1" spc="-20" dirty="0">
                <a:solidFill>
                  <a:schemeClr val="tx1">
                    <a:lumMod val="94999"/>
                  </a:schemeClr>
                </a:solidFill>
                <a:latin typeface="나눔고딕"/>
                <a:ea typeface="나눔고딕"/>
              </a:rPr>
              <a:t>이 게임을 </a:t>
            </a:r>
            <a:r>
              <a:rPr lang="en-US" altLang="ko-KR" sz="1400" b="1" spc="-20" dirty="0">
                <a:solidFill>
                  <a:schemeClr val="tx1">
                    <a:lumMod val="94999"/>
                  </a:schemeClr>
                </a:solidFill>
                <a:latin typeface="나눔고딕"/>
                <a:ea typeface="나눔고딕"/>
              </a:rPr>
              <a:t>PC</a:t>
            </a:r>
            <a:r>
              <a:rPr lang="ko-KR" altLang="en-US" sz="1400" b="1" spc="-20" dirty="0">
                <a:solidFill>
                  <a:schemeClr val="tx1">
                    <a:lumMod val="94999"/>
                  </a:schemeClr>
                </a:solidFill>
                <a:latin typeface="나눔고딕"/>
                <a:ea typeface="나눔고딕"/>
              </a:rPr>
              <a:t>게임이 아닌 </a:t>
            </a:r>
            <a:r>
              <a:rPr lang="en-US" altLang="ko-KR" sz="1400" b="1" spc="-20" dirty="0">
                <a:solidFill>
                  <a:schemeClr val="tx1">
                    <a:lumMod val="94999"/>
                  </a:schemeClr>
                </a:solidFill>
                <a:latin typeface="나눔고딕"/>
                <a:ea typeface="나눔고딕"/>
              </a:rPr>
              <a:t>Android </a:t>
            </a:r>
            <a:r>
              <a:rPr lang="ko-KR" altLang="en-US" sz="1400" b="1" spc="-20" dirty="0">
                <a:solidFill>
                  <a:schemeClr val="tx1">
                    <a:lumMod val="94999"/>
                  </a:schemeClr>
                </a:solidFill>
                <a:latin typeface="나눔고딕"/>
                <a:ea typeface="나눔고딕"/>
              </a:rPr>
              <a:t>나 </a:t>
            </a:r>
            <a:r>
              <a:rPr lang="en-US" altLang="ko-KR" sz="1400" b="1" spc="-20" dirty="0">
                <a:solidFill>
                  <a:schemeClr val="tx1">
                    <a:lumMod val="94999"/>
                  </a:schemeClr>
                </a:solidFill>
                <a:latin typeface="나눔고딕"/>
                <a:ea typeface="나눔고딕"/>
              </a:rPr>
              <a:t>IOS </a:t>
            </a:r>
            <a:r>
              <a:rPr lang="ko-KR" altLang="en-US" sz="1400" b="1" spc="-20" dirty="0">
                <a:solidFill>
                  <a:schemeClr val="tx1">
                    <a:lumMod val="94999"/>
                  </a:schemeClr>
                </a:solidFill>
                <a:latin typeface="나눔고딕"/>
                <a:ea typeface="나눔고딕"/>
              </a:rPr>
              <a:t>등 </a:t>
            </a:r>
            <a:r>
              <a:rPr lang="ko-KR" altLang="en-US" sz="1400" b="1" spc="-20" dirty="0" err="1">
                <a:solidFill>
                  <a:schemeClr val="tx1">
                    <a:lumMod val="94999"/>
                  </a:schemeClr>
                </a:solidFill>
                <a:latin typeface="나눔고딕"/>
                <a:ea typeface="나눔고딕"/>
              </a:rPr>
              <a:t>모바일</a:t>
            </a:r>
            <a:r>
              <a:rPr lang="ko-KR" altLang="en-US" sz="1400" b="1" spc="-20" dirty="0">
                <a:solidFill>
                  <a:schemeClr val="tx1">
                    <a:lumMod val="94999"/>
                  </a:schemeClr>
                </a:solidFill>
                <a:latin typeface="나눔고딕"/>
                <a:ea typeface="나눔고딕"/>
              </a:rPr>
              <a:t> 환경에서도 즐길 수 있으면 좋겠다</a:t>
            </a:r>
            <a:r>
              <a:rPr lang="en-US" altLang="ko-KR" sz="1400" b="1" spc="-20" dirty="0">
                <a:solidFill>
                  <a:schemeClr val="tx1">
                    <a:lumMod val="94999"/>
                  </a:schemeClr>
                </a:solidFill>
                <a:latin typeface="나눔고딕"/>
                <a:ea typeface="나눔고딕"/>
              </a:rPr>
              <a:t>.’</a:t>
            </a:r>
            <a:r>
              <a:rPr lang="ko-KR" altLang="en-US" sz="1400" b="1" spc="-20" dirty="0">
                <a:solidFill>
                  <a:schemeClr val="tx1">
                    <a:lumMod val="94999"/>
                  </a:schemeClr>
                </a:solidFill>
                <a:latin typeface="나눔고딕"/>
                <a:ea typeface="나눔고딕"/>
              </a:rPr>
              <a:t>라는 생각이 떠오르게 되었고 지금까지 게임 방송을 보면서 그저 방송을 보고 내가 생각하는 이상적인 게임에 대해 생각하고 말로만 했는데 이젠 대학생이 되어서 생각과 말로만 했던 이상적인 게임을 직접 만들어 꿈꾸던 나의 게임을 실현해야겠다는 마음이 들었습니다</a:t>
            </a:r>
            <a:r>
              <a:rPr lang="en-US" altLang="ko-KR" sz="1400" b="1" spc="-20" dirty="0">
                <a:solidFill>
                  <a:schemeClr val="tx1">
                    <a:lumMod val="94999"/>
                  </a:schemeClr>
                </a:solidFill>
                <a:latin typeface="나눔고딕"/>
                <a:ea typeface="나눔고딕"/>
              </a:rPr>
              <a:t>.</a:t>
            </a:r>
            <a:r>
              <a:rPr lang="ko-KR" altLang="en-US" sz="1400" b="1" spc="-20" dirty="0">
                <a:solidFill>
                  <a:schemeClr val="tx1">
                    <a:lumMod val="94999"/>
                  </a:schemeClr>
                </a:solidFill>
                <a:latin typeface="나눔고딕"/>
                <a:ea typeface="나눔고딕"/>
              </a:rPr>
              <a:t>  </a:t>
            </a:r>
            <a:endParaRPr lang="en-US" altLang="ko-KR" sz="1400" b="1" spc="-20" dirty="0">
              <a:solidFill>
                <a:schemeClr val="tx1">
                  <a:lumMod val="94999"/>
                </a:schemeClr>
              </a:solidFill>
              <a:latin typeface="나눔고딕"/>
              <a:ea typeface="나눔고딕"/>
            </a:endParaRPr>
          </a:p>
          <a:p>
            <a:pPr>
              <a:lnSpc>
                <a:spcPct val="150000"/>
              </a:lnSpc>
            </a:pPr>
            <a:r>
              <a:rPr lang="ko-KR" altLang="en-US" sz="1400" b="1" spc="-20" dirty="0">
                <a:solidFill>
                  <a:schemeClr val="tx1">
                    <a:lumMod val="94999"/>
                  </a:schemeClr>
                </a:solidFill>
                <a:latin typeface="나눔고딕"/>
                <a:ea typeface="나눔고딕"/>
              </a:rPr>
              <a:t>그렇게  해서 떠오른 생각과 굳은 마음을 가지고 혼자 보단 나와 뜻이 같은 친구와 같이 팀을 꾸려 서로 공유를 하고 머리를 맞대고 고민을 하면서 </a:t>
            </a:r>
            <a:r>
              <a:rPr lang="en-US" altLang="ko-KR" sz="1400" b="1" spc="-20" dirty="0">
                <a:solidFill>
                  <a:schemeClr val="tx1">
                    <a:lumMod val="94999"/>
                  </a:schemeClr>
                </a:solidFill>
                <a:latin typeface="나눔고딕"/>
                <a:ea typeface="나눔고딕"/>
              </a:rPr>
              <a:t>“Dark Echo” </a:t>
            </a:r>
            <a:r>
              <a:rPr lang="ko-KR" altLang="en-US" sz="1400" b="1" spc="-20" dirty="0">
                <a:solidFill>
                  <a:schemeClr val="tx1">
                    <a:lumMod val="94999"/>
                  </a:schemeClr>
                </a:solidFill>
                <a:latin typeface="나눔고딕"/>
                <a:ea typeface="나눔고딕"/>
              </a:rPr>
              <a:t>게임 보다  색다른  저희 팀 만의 새로운 게임을 만들어 보게 되었습니다</a:t>
            </a:r>
            <a:r>
              <a:rPr lang="en-US" altLang="ko-KR" sz="1400" b="1" spc="-20" dirty="0">
                <a:solidFill>
                  <a:schemeClr val="tx1">
                    <a:lumMod val="94999"/>
                  </a:schemeClr>
                </a:solidFill>
                <a:latin typeface="나눔고딕"/>
                <a:ea typeface="나눔고딕"/>
              </a:rPr>
              <a:t>.</a:t>
            </a:r>
          </a:p>
          <a:p>
            <a:pPr>
              <a:lnSpc>
                <a:spcPct val="150000"/>
              </a:lnSpc>
            </a:pPr>
            <a:r>
              <a:rPr lang="en-US" sz="1400" b="1" spc="-20" dirty="0">
                <a:solidFill>
                  <a:schemeClr val="tx1">
                    <a:lumMod val="94999"/>
                  </a:schemeClr>
                </a:solidFill>
                <a:latin typeface="나눔고딕"/>
                <a:ea typeface="나눔고딕"/>
              </a:rPr>
              <a:t>*‘Dark Echo’ </a:t>
            </a:r>
            <a:r>
              <a:rPr lang="ko-KR" altLang="en-US" sz="1400" b="1" spc="-20" dirty="0">
                <a:solidFill>
                  <a:schemeClr val="tx1">
                    <a:lumMod val="94999"/>
                  </a:schemeClr>
                </a:solidFill>
                <a:latin typeface="나눔고딕"/>
                <a:ea typeface="나눔고딕"/>
              </a:rPr>
              <a:t>게임 트레일러  영상 </a:t>
            </a:r>
            <a:r>
              <a:rPr lang="en-US" altLang="ko-KR" sz="1400" b="1" spc="-20" dirty="0">
                <a:solidFill>
                  <a:schemeClr val="tx1">
                    <a:lumMod val="94999"/>
                  </a:schemeClr>
                </a:solidFill>
                <a:latin typeface="나눔고딕"/>
                <a:ea typeface="나눔고딕"/>
              </a:rPr>
              <a:t>: https://www.youtube.com/watch?v=tuOC8oTrFbM</a:t>
            </a:r>
          </a:p>
          <a:p>
            <a:pPr>
              <a:lnSpc>
                <a:spcPct val="150000"/>
              </a:lnSpc>
            </a:pPr>
            <a:r>
              <a:rPr lang="en-US" sz="1400" b="1" spc="-20" dirty="0">
                <a:solidFill>
                  <a:schemeClr val="tx1">
                    <a:lumMod val="94999"/>
                  </a:schemeClr>
                </a:solidFill>
                <a:latin typeface="나눔고딕"/>
                <a:ea typeface="나눔고딕"/>
              </a:rPr>
              <a:t>*</a:t>
            </a:r>
            <a:r>
              <a:rPr lang="ko-KR" altLang="en-US" sz="1400" b="1" spc="-20" dirty="0">
                <a:solidFill>
                  <a:schemeClr val="tx1">
                    <a:lumMod val="94999"/>
                  </a:schemeClr>
                </a:solidFill>
                <a:latin typeface="나눔고딕"/>
                <a:ea typeface="나눔고딕"/>
              </a:rPr>
              <a:t>개인 방송</a:t>
            </a:r>
            <a:r>
              <a:rPr lang="en-US" sz="1400" b="1" spc="-20" dirty="0">
                <a:solidFill>
                  <a:schemeClr val="tx1">
                    <a:lumMod val="94999"/>
                  </a:schemeClr>
                </a:solidFill>
                <a:latin typeface="나눔고딕"/>
                <a:ea typeface="나눔고딕"/>
              </a:rPr>
              <a:t>BJ PD</a:t>
            </a:r>
            <a:r>
              <a:rPr lang="ko-KR" altLang="en-US" sz="1400" b="1" spc="-20" dirty="0" err="1">
                <a:solidFill>
                  <a:schemeClr val="tx1">
                    <a:lumMod val="94999"/>
                  </a:schemeClr>
                </a:solidFill>
                <a:latin typeface="나눔고딕"/>
                <a:ea typeface="나눔고딕"/>
              </a:rPr>
              <a:t>대정령</a:t>
            </a:r>
            <a:r>
              <a:rPr lang="ko-KR" altLang="en-US" sz="1400" b="1" spc="-20" dirty="0">
                <a:solidFill>
                  <a:schemeClr val="tx1">
                    <a:lumMod val="94999"/>
                  </a:schemeClr>
                </a:solidFill>
                <a:latin typeface="나눔고딕"/>
                <a:ea typeface="나눔고딕"/>
              </a:rPr>
              <a:t> </a:t>
            </a:r>
            <a:r>
              <a:rPr lang="en-US" altLang="ko-KR" sz="1400" b="1" spc="-20" dirty="0">
                <a:solidFill>
                  <a:schemeClr val="tx1">
                    <a:lumMod val="94999"/>
                  </a:schemeClr>
                </a:solidFill>
                <a:latin typeface="나눔고딕"/>
                <a:ea typeface="나눔고딕"/>
              </a:rPr>
              <a:t>‘Dark Echo’</a:t>
            </a:r>
            <a:r>
              <a:rPr lang="ko-KR" altLang="en-US" sz="1400" b="1" spc="-20" dirty="0">
                <a:solidFill>
                  <a:schemeClr val="tx1">
                    <a:lumMod val="94999"/>
                  </a:schemeClr>
                </a:solidFill>
                <a:latin typeface="나눔고딕"/>
                <a:ea typeface="나눔고딕"/>
              </a:rPr>
              <a:t>게임플레이 영상 </a:t>
            </a:r>
            <a:r>
              <a:rPr lang="en-US" altLang="ko-KR" sz="1400" b="1" spc="-20" dirty="0">
                <a:solidFill>
                  <a:schemeClr val="tx1">
                    <a:lumMod val="94999"/>
                  </a:schemeClr>
                </a:solidFill>
                <a:latin typeface="나눔고딕"/>
                <a:ea typeface="나눔고딕"/>
              </a:rPr>
              <a:t>: </a:t>
            </a:r>
            <a:r>
              <a:rPr lang="en-US" altLang="ko-KR" sz="1400" b="1" spc="-20" dirty="0">
                <a:solidFill>
                  <a:schemeClr val="tx1">
                    <a:lumMod val="94999"/>
                  </a:schemeClr>
                </a:solidFill>
                <a:latin typeface="나눔고딕"/>
                <a:ea typeface="나눔고딕"/>
                <a:hlinkClick r:id="rId2"/>
              </a:rPr>
              <a:t>https://www.youtube.com/watch?v=cJMdLt02Sg8</a:t>
            </a:r>
            <a:r>
              <a:rPr lang="en-US" altLang="ko-KR" sz="1400" b="1" spc="-20" dirty="0">
                <a:solidFill>
                  <a:schemeClr val="tx1">
                    <a:lumMod val="94999"/>
                  </a:schemeClr>
                </a:solidFill>
                <a:latin typeface="나눔고딕"/>
                <a:ea typeface="나눔고딕"/>
              </a:rPr>
              <a:t> </a:t>
            </a:r>
            <a:endParaRPr lang="en-US" sz="1400" b="1" spc="-20" dirty="0">
              <a:solidFill>
                <a:schemeClr val="tx1">
                  <a:lumMod val="94999"/>
                </a:schemeClr>
              </a:solidFill>
              <a:latin typeface="나눔고딕"/>
              <a:ea typeface="나눔고딕"/>
            </a:endParaRPr>
          </a:p>
        </p:txBody>
      </p:sp>
      <p:sp>
        <p:nvSpPr>
          <p:cNvPr id="3075" name="Shape"/>
          <p:cNvSpPr/>
          <p:nvPr/>
        </p:nvSpPr>
        <p:spPr>
          <a:xfrm>
            <a:off x="215265" y="248920"/>
            <a:ext cx="7258050" cy="387286"/>
          </a:xfrm>
          <a:prstGeom prst="rect">
            <a:avLst/>
          </a:prstGeom>
          <a:noFill/>
          <a:ln>
            <a:noFill/>
          </a:ln>
        </p:spPr>
        <p:txBody>
          <a:bodyPr anchor="t">
            <a:spAutoFit/>
          </a:bodyPr>
          <a:lstStyle/>
          <a:p>
            <a:pPr>
              <a:lnSpc>
                <a:spcPts val="2300"/>
              </a:lnSpc>
            </a:pPr>
            <a:r>
              <a:rPr lang="en-US" altLang="ko-KR" sz="2800" b="1" spc="-20" dirty="0">
                <a:solidFill>
                  <a:schemeClr val="tx1">
                    <a:lumMod val="94999"/>
                  </a:schemeClr>
                </a:solidFill>
                <a:latin typeface="나눔고딕"/>
                <a:ea typeface="나눔고딕"/>
              </a:rPr>
              <a:t>1. </a:t>
            </a:r>
            <a:r>
              <a:rPr lang="ko-KR" altLang="en-US" sz="2800" b="1" spc="-20" dirty="0">
                <a:solidFill>
                  <a:schemeClr val="tx1">
                    <a:lumMod val="94999"/>
                  </a:schemeClr>
                </a:solidFill>
                <a:latin typeface="나눔고딕"/>
                <a:ea typeface="나눔고딕"/>
              </a:rPr>
              <a:t>출품 앱을 기획한 의도 </a:t>
            </a:r>
            <a:r>
              <a:rPr lang="en-US" altLang="ko-KR" sz="2800" b="1" spc="-20" dirty="0">
                <a:solidFill>
                  <a:schemeClr val="tx1">
                    <a:lumMod val="94999"/>
                  </a:schemeClr>
                </a:solidFill>
                <a:latin typeface="나눔고딕"/>
                <a:ea typeface="나눔고딕"/>
              </a:rPr>
              <a:t>(</a:t>
            </a:r>
            <a:r>
              <a:rPr lang="ko-KR" altLang="en-US" sz="2800" b="1" spc="-20" dirty="0">
                <a:solidFill>
                  <a:schemeClr val="tx1">
                    <a:lumMod val="94999"/>
                  </a:schemeClr>
                </a:solidFill>
                <a:latin typeface="나눔고딕"/>
                <a:ea typeface="나눔고딕"/>
              </a:rPr>
              <a:t>동기</a:t>
            </a:r>
            <a:r>
              <a:rPr lang="en-US" altLang="ko-KR" sz="2800" b="1" spc="-20" dirty="0">
                <a:solidFill>
                  <a:schemeClr val="tx1">
                    <a:lumMod val="94999"/>
                  </a:schemeClr>
                </a:solidFill>
                <a:latin typeface="나눔고딕"/>
                <a:ea typeface="나눔고딕"/>
              </a:rPr>
              <a:t>)</a:t>
            </a:r>
            <a:endParaRPr lang="ko-KR" altLang="en-US" sz="2800" b="1" spc="-20" dirty="0">
              <a:solidFill>
                <a:schemeClr val="tx1">
                  <a:lumMod val="94999"/>
                </a:schemeClr>
              </a:solidFill>
              <a:latin typeface="나눔고딕"/>
              <a:ea typeface="나눔고딕"/>
            </a:endParaRPr>
          </a:p>
        </p:txBody>
      </p:sp>
      <p:sp>
        <p:nvSpPr>
          <p:cNvPr id="3104" name="Shape"/>
          <p:cNvSpPr/>
          <p:nvPr/>
        </p:nvSpPr>
        <p:spPr>
          <a:xfrm>
            <a:off x="0" y="0"/>
            <a:ext cx="0" cy="0"/>
          </a:xfrm>
          <a:custGeom>
            <a:avLst/>
            <a:gdLst>
              <a:gd name="Guide0" fmla="*/ w 10800 21600"/>
              <a:gd name="Guide1" fmla="*/ h 0 21600"/>
              <a:gd name="Guide2" fmla="*/ w 0 21600"/>
              <a:gd name="Guide3" fmla="*/ h 10800 21600"/>
              <a:gd name="Guide4" fmla="*/ w 10800 21600"/>
              <a:gd name="Guide5" fmla="*/ h 21600 21600"/>
              <a:gd name="Guide6" fmla="*/ w 21600 21600"/>
              <a:gd name="Guide7" fmla="*/ h 10800 21600"/>
            </a:gdLst>
            <a:ahLst/>
            <a:cxnLst>
              <a:cxn ang="0">
                <a:pos x="Guide0" y="Guide1"/>
              </a:cxn>
              <a:cxn ang="0">
                <a:pos x="Guide2" y="Guide3"/>
              </a:cxn>
              <a:cxn ang="0">
                <a:pos x="Guide4" y="Guide5"/>
              </a:cxn>
              <a:cxn ang="0">
                <a:pos x="Guide6" y="Guide7"/>
              </a:cxn>
            </a:cxnLst>
            <a:rect l="0" t="0" r="0" b="0"/>
            <a:pathLst>
              <a:path w="21600" h="21600">
                <a:moveTo>
                  <a:pt x="0" y="0"/>
                </a:moveTo>
              </a:path>
            </a:pathLst>
          </a:custGeom>
          <a:noFill/>
          <a:ln w="34394" cap="rnd">
            <a:solidFill>
              <a:srgbClr val="CC0000"/>
            </a:solid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4488" y="4293096"/>
            <a:ext cx="9217024" cy="2354491"/>
          </a:xfrm>
          <a:prstGeom prst="rect">
            <a:avLst/>
          </a:prstGeom>
          <a:noFill/>
        </p:spPr>
        <p:txBody>
          <a:bodyPr wrap="square" rtlCol="0">
            <a:spAutoFit/>
          </a:bodyPr>
          <a:lstStyle/>
          <a:p>
            <a:pPr>
              <a:lnSpc>
                <a:spcPct val="150000"/>
              </a:lnSpc>
            </a:pPr>
            <a:r>
              <a:rPr lang="ko-KR" altLang="en-US" sz="1400" b="1" spc="-20" dirty="0">
                <a:solidFill>
                  <a:schemeClr val="tx1">
                    <a:lumMod val="94999"/>
                  </a:schemeClr>
                </a:solidFill>
                <a:latin typeface="나눔고딕"/>
                <a:ea typeface="나눔고딕"/>
              </a:rPr>
              <a:t>저희 게임은  미로 탈출 이란 장르에서 공포스런 분위기를 통해 스릴감을 느낄 수 있는 </a:t>
            </a:r>
            <a:r>
              <a:rPr lang="ko-KR" altLang="en-US" sz="1400" b="1" spc="-20" dirty="0" err="1">
                <a:solidFill>
                  <a:schemeClr val="tx1">
                    <a:lumMod val="94999"/>
                  </a:schemeClr>
                </a:solidFill>
                <a:latin typeface="나눔고딕"/>
                <a:ea typeface="나눔고딕"/>
              </a:rPr>
              <a:t>컨셉과</a:t>
            </a:r>
            <a:r>
              <a:rPr lang="ko-KR" altLang="en-US" sz="1400" b="1" spc="-20" dirty="0">
                <a:solidFill>
                  <a:schemeClr val="tx1">
                    <a:lumMod val="94999"/>
                  </a:schemeClr>
                </a:solidFill>
                <a:latin typeface="나눔고딕"/>
                <a:ea typeface="나눔고딕"/>
              </a:rPr>
              <a:t> 기존과는 다른 게임 방식으로  새롭고 신선한 게임을 잘 접할 수 있는 </a:t>
            </a:r>
            <a:r>
              <a:rPr lang="en-US" altLang="ko-KR" sz="1400" b="1" spc="-20" dirty="0">
                <a:solidFill>
                  <a:schemeClr val="tx1">
                    <a:lumMod val="94999"/>
                  </a:schemeClr>
                </a:solidFill>
                <a:latin typeface="나눔고딕"/>
                <a:ea typeface="나눔고딕"/>
              </a:rPr>
              <a:t>10</a:t>
            </a:r>
            <a:r>
              <a:rPr lang="ko-KR" altLang="en-US" sz="1400" b="1" spc="-20" dirty="0">
                <a:solidFill>
                  <a:schemeClr val="tx1">
                    <a:lumMod val="94999"/>
                  </a:schemeClr>
                </a:solidFill>
                <a:latin typeface="나눔고딕"/>
                <a:ea typeface="나눔고딕"/>
              </a:rPr>
              <a:t>대에서 </a:t>
            </a:r>
            <a:r>
              <a:rPr lang="en-US" altLang="ko-KR" sz="1400" b="1" spc="-20" dirty="0">
                <a:solidFill>
                  <a:schemeClr val="tx1">
                    <a:lumMod val="94999"/>
                  </a:schemeClr>
                </a:solidFill>
                <a:latin typeface="나눔고딕"/>
                <a:ea typeface="나눔고딕"/>
              </a:rPr>
              <a:t>20</a:t>
            </a:r>
            <a:r>
              <a:rPr lang="ko-KR" altLang="en-US" sz="1400" b="1" spc="-20" dirty="0">
                <a:solidFill>
                  <a:schemeClr val="tx1">
                    <a:lumMod val="94999"/>
                  </a:schemeClr>
                </a:solidFill>
                <a:latin typeface="나눔고딕"/>
                <a:ea typeface="나눔고딕"/>
              </a:rPr>
              <a:t>대 정도의 젊은 층에서 기존에 있는 미로 탈출 게임에서 좀 더 색다르게 게임을 플레이 하고 싶은  플레이어와</a:t>
            </a:r>
            <a:r>
              <a:rPr lang="en-US" altLang="ko-KR" sz="1400" b="1" spc="-20" dirty="0">
                <a:solidFill>
                  <a:schemeClr val="tx1">
                    <a:lumMod val="94999"/>
                  </a:schemeClr>
                </a:solidFill>
                <a:latin typeface="나눔고딕"/>
                <a:ea typeface="나눔고딕"/>
              </a:rPr>
              <a:t> </a:t>
            </a:r>
            <a:r>
              <a:rPr lang="ko-KR" altLang="en-US" sz="1400" b="1" spc="-20" dirty="0">
                <a:solidFill>
                  <a:schemeClr val="tx1">
                    <a:lumMod val="94999"/>
                  </a:schemeClr>
                </a:solidFill>
                <a:latin typeface="나눔고딕"/>
                <a:ea typeface="나눔고딕"/>
              </a:rPr>
              <a:t>그리고 미로 탈출과 스릴감 </a:t>
            </a:r>
            <a:r>
              <a:rPr lang="en-US" altLang="ko-KR" sz="1400" b="1" spc="-20" dirty="0">
                <a:solidFill>
                  <a:schemeClr val="tx1">
                    <a:lumMod val="94999"/>
                  </a:schemeClr>
                </a:solidFill>
                <a:latin typeface="나눔고딕"/>
                <a:ea typeface="나눔고딕"/>
              </a:rPr>
              <a:t>,</a:t>
            </a:r>
            <a:r>
              <a:rPr lang="ko-KR" altLang="en-US" sz="1400" b="1" spc="-20" dirty="0">
                <a:solidFill>
                  <a:schemeClr val="tx1">
                    <a:lumMod val="94999"/>
                  </a:schemeClr>
                </a:solidFill>
                <a:latin typeface="나눔고딕"/>
                <a:ea typeface="나눔고딕"/>
              </a:rPr>
              <a:t>두 가지를  같이 즐기고 싶은 플레이어 들을 기준으로 사용자를 두고 있습니다</a:t>
            </a:r>
            <a:r>
              <a:rPr lang="en-US" altLang="ko-KR" sz="1400" b="1" spc="-20" dirty="0">
                <a:solidFill>
                  <a:schemeClr val="tx1">
                    <a:lumMod val="94999"/>
                  </a:schemeClr>
                </a:solidFill>
                <a:latin typeface="나눔고딕"/>
                <a:ea typeface="나눔고딕"/>
              </a:rPr>
              <a:t>. </a:t>
            </a:r>
            <a:r>
              <a:rPr lang="ko-KR" altLang="en-US" sz="1400" b="1" spc="-20" dirty="0">
                <a:solidFill>
                  <a:schemeClr val="tx1">
                    <a:lumMod val="94999"/>
                  </a:schemeClr>
                </a:solidFill>
                <a:latin typeface="나눔고딕"/>
                <a:ea typeface="나눔고딕"/>
              </a:rPr>
              <a:t>하지만 이 게임을 </a:t>
            </a:r>
            <a:r>
              <a:rPr lang="en-US" altLang="ko-KR" sz="1400" b="1" spc="-20" dirty="0">
                <a:solidFill>
                  <a:schemeClr val="tx1">
                    <a:lumMod val="94999"/>
                  </a:schemeClr>
                </a:solidFill>
                <a:latin typeface="나눔고딕"/>
                <a:ea typeface="나눔고딕"/>
              </a:rPr>
              <a:t>10</a:t>
            </a:r>
            <a:r>
              <a:rPr lang="ko-KR" altLang="en-US" sz="1400" b="1" spc="-20" dirty="0">
                <a:solidFill>
                  <a:schemeClr val="tx1">
                    <a:lumMod val="94999"/>
                  </a:schemeClr>
                </a:solidFill>
                <a:latin typeface="나눔고딕"/>
                <a:ea typeface="나눔고딕"/>
              </a:rPr>
              <a:t>대에서 </a:t>
            </a:r>
            <a:r>
              <a:rPr lang="en-US" altLang="ko-KR" sz="1400" b="1" spc="-20" dirty="0">
                <a:solidFill>
                  <a:schemeClr val="tx1">
                    <a:lumMod val="94999"/>
                  </a:schemeClr>
                </a:solidFill>
                <a:latin typeface="나눔고딕"/>
                <a:ea typeface="나눔고딕"/>
              </a:rPr>
              <a:t>20</a:t>
            </a:r>
            <a:r>
              <a:rPr lang="ko-KR" altLang="en-US" sz="1400" b="1" spc="-20" dirty="0">
                <a:solidFill>
                  <a:schemeClr val="tx1">
                    <a:lumMod val="94999"/>
                  </a:schemeClr>
                </a:solidFill>
                <a:latin typeface="나눔고딕"/>
                <a:ea typeface="나눔고딕"/>
              </a:rPr>
              <a:t>대의 젊은 층 뿐만 아닌 최근 </a:t>
            </a:r>
            <a:r>
              <a:rPr lang="ko-KR" altLang="en-US" sz="1400" b="1" spc="-20" dirty="0" err="1">
                <a:solidFill>
                  <a:schemeClr val="tx1">
                    <a:lumMod val="94999"/>
                  </a:schemeClr>
                </a:solidFill>
                <a:latin typeface="나눔고딕"/>
                <a:ea typeface="나눔고딕"/>
              </a:rPr>
              <a:t>스마트폰</a:t>
            </a:r>
            <a:r>
              <a:rPr lang="ko-KR" altLang="en-US" sz="1400" b="1" spc="-20" dirty="0">
                <a:solidFill>
                  <a:schemeClr val="tx1">
                    <a:lumMod val="94999"/>
                  </a:schemeClr>
                </a:solidFill>
                <a:latin typeface="나눔고딕"/>
                <a:ea typeface="나눔고딕"/>
              </a:rPr>
              <a:t> 보급으로 인해 늘어나고 있는 </a:t>
            </a:r>
            <a:r>
              <a:rPr lang="en-US" altLang="ko-KR" sz="1400" b="1" spc="-20" dirty="0">
                <a:solidFill>
                  <a:schemeClr val="tx1">
                    <a:lumMod val="94999"/>
                  </a:schemeClr>
                </a:solidFill>
                <a:latin typeface="나눔고딕"/>
                <a:ea typeface="나눔고딕"/>
              </a:rPr>
              <a:t>50</a:t>
            </a:r>
            <a:r>
              <a:rPr lang="ko-KR" altLang="en-US" sz="1400" b="1" spc="-20" dirty="0">
                <a:solidFill>
                  <a:schemeClr val="tx1">
                    <a:lumMod val="94999"/>
                  </a:schemeClr>
                </a:solidFill>
                <a:latin typeface="나눔고딕"/>
                <a:ea typeface="나눔고딕"/>
              </a:rPr>
              <a:t>대 </a:t>
            </a:r>
            <a:r>
              <a:rPr lang="ko-KR" altLang="en-US" sz="1400" b="1" spc="-20" dirty="0" err="1">
                <a:solidFill>
                  <a:schemeClr val="tx1">
                    <a:lumMod val="94999"/>
                  </a:schemeClr>
                </a:solidFill>
                <a:latin typeface="나눔고딕"/>
                <a:ea typeface="나눔고딕"/>
              </a:rPr>
              <a:t>게임층</a:t>
            </a:r>
            <a:r>
              <a:rPr lang="ko-KR" altLang="en-US" sz="1400" b="1" spc="-20" dirty="0">
                <a:solidFill>
                  <a:schemeClr val="tx1">
                    <a:lumMod val="94999"/>
                  </a:schemeClr>
                </a:solidFill>
                <a:latin typeface="나눔고딕"/>
                <a:ea typeface="나눔고딕"/>
              </a:rPr>
              <a:t> 뿐만 아닌  </a:t>
            </a:r>
            <a:r>
              <a:rPr lang="ko-KR" altLang="en-US" sz="1400" b="1" spc="-20" dirty="0" err="1">
                <a:solidFill>
                  <a:schemeClr val="tx1">
                    <a:lumMod val="94999"/>
                  </a:schemeClr>
                </a:solidFill>
                <a:latin typeface="나눔고딕"/>
                <a:ea typeface="나눔고딕"/>
              </a:rPr>
              <a:t>스마트폰</a:t>
            </a:r>
            <a:r>
              <a:rPr lang="ko-KR" altLang="en-US" sz="1400" b="1" spc="-20" dirty="0">
                <a:solidFill>
                  <a:schemeClr val="tx1">
                    <a:lumMod val="94999"/>
                  </a:schemeClr>
                </a:solidFill>
                <a:latin typeface="나눔고딕"/>
                <a:ea typeface="나눔고딕"/>
              </a:rPr>
              <a:t> 으로 게임을 할 수 있는 전 연령층 사용자들 중에서 아직 미로탈출 게임이 생소한 사용자들도 보다 쉽게 게임을 하면서 저희 게임의 </a:t>
            </a:r>
            <a:r>
              <a:rPr lang="ko-KR" altLang="en-US" sz="1400" b="1" spc="-20" dirty="0" err="1">
                <a:solidFill>
                  <a:schemeClr val="tx1">
                    <a:lumMod val="94999"/>
                  </a:schemeClr>
                </a:solidFill>
                <a:latin typeface="나눔고딕"/>
                <a:ea typeface="나눔고딕"/>
              </a:rPr>
              <a:t>컨셉을</a:t>
            </a:r>
            <a:r>
              <a:rPr lang="ko-KR" altLang="en-US" sz="1400" b="1" spc="-20" dirty="0">
                <a:solidFill>
                  <a:schemeClr val="tx1">
                    <a:lumMod val="94999"/>
                  </a:schemeClr>
                </a:solidFill>
                <a:latin typeface="나눔고딕"/>
                <a:ea typeface="나눔고딕"/>
              </a:rPr>
              <a:t> 잘 느낄 수 있도록 포괄적인 연령층으로 사용자를 두고 있습니다</a:t>
            </a:r>
            <a:r>
              <a:rPr lang="en-US" altLang="ko-KR" sz="1400" b="1" spc="-20" dirty="0">
                <a:solidFill>
                  <a:schemeClr val="tx1">
                    <a:lumMod val="94999"/>
                  </a:schemeClr>
                </a:solidFill>
                <a:latin typeface="나눔고딕"/>
                <a:ea typeface="나눔고딕"/>
              </a:rPr>
              <a:t>.  </a:t>
            </a:r>
          </a:p>
        </p:txBody>
      </p:sp>
      <p:sp>
        <p:nvSpPr>
          <p:cNvPr id="4" name="Shape"/>
          <p:cNvSpPr/>
          <p:nvPr/>
        </p:nvSpPr>
        <p:spPr>
          <a:xfrm>
            <a:off x="215265" y="248920"/>
            <a:ext cx="7258050" cy="387286"/>
          </a:xfrm>
          <a:prstGeom prst="rect">
            <a:avLst/>
          </a:prstGeom>
          <a:noFill/>
          <a:ln>
            <a:noFill/>
          </a:ln>
        </p:spPr>
        <p:txBody>
          <a:bodyPr anchor="t">
            <a:spAutoFit/>
          </a:bodyPr>
          <a:lstStyle/>
          <a:p>
            <a:pPr>
              <a:lnSpc>
                <a:spcPts val="2300"/>
              </a:lnSpc>
            </a:pPr>
            <a:r>
              <a:rPr lang="en-US" altLang="ko-KR" sz="2800" b="1" spc="-20" dirty="0">
                <a:solidFill>
                  <a:schemeClr val="tx1">
                    <a:lumMod val="94999"/>
                  </a:schemeClr>
                </a:solidFill>
                <a:latin typeface="나눔고딕"/>
                <a:ea typeface="나눔고딕"/>
              </a:rPr>
              <a:t>2. </a:t>
            </a:r>
            <a:r>
              <a:rPr lang="ko-KR" altLang="en-US" sz="2800" b="1" spc="-20" dirty="0">
                <a:solidFill>
                  <a:schemeClr val="tx1">
                    <a:lumMod val="94999"/>
                  </a:schemeClr>
                </a:solidFill>
                <a:latin typeface="나눔고딕"/>
                <a:ea typeface="나눔고딕"/>
              </a:rPr>
              <a:t>앱의 타겟 사용자는 누구인가</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679" y="745938"/>
            <a:ext cx="7106642" cy="3115110"/>
          </a:xfrm>
          <a:prstGeom prst="rect">
            <a:avLst/>
          </a:prstGeom>
        </p:spPr>
      </p:pic>
      <p:sp>
        <p:nvSpPr>
          <p:cNvPr id="6" name="TextBox 5"/>
          <p:cNvSpPr txBox="1"/>
          <p:nvPr/>
        </p:nvSpPr>
        <p:spPr>
          <a:xfrm>
            <a:off x="2000672" y="3944089"/>
            <a:ext cx="6648776" cy="276999"/>
          </a:xfrm>
          <a:prstGeom prst="rect">
            <a:avLst/>
          </a:prstGeom>
          <a:noFill/>
        </p:spPr>
        <p:txBody>
          <a:bodyPr wrap="square" rtlCol="0">
            <a:spAutoFit/>
          </a:bodyPr>
          <a:lstStyle/>
          <a:p>
            <a:r>
              <a:rPr lang="en-US" altLang="ko-KR" sz="1200" dirty="0"/>
              <a:t>1-1. </a:t>
            </a:r>
            <a:r>
              <a:rPr lang="ko-KR" altLang="en-US" sz="1200" dirty="0"/>
              <a:t>연령대별 구분에 따른 </a:t>
            </a:r>
            <a:r>
              <a:rPr lang="ko-KR" altLang="en-US" sz="1200" dirty="0" err="1"/>
              <a:t>스마트폰</a:t>
            </a:r>
            <a:r>
              <a:rPr lang="ko-KR" altLang="en-US" sz="1200" dirty="0"/>
              <a:t> 사용 빈도 </a:t>
            </a:r>
            <a:r>
              <a:rPr lang="en-US" altLang="ko-KR" sz="1200" dirty="0"/>
              <a:t>( </a:t>
            </a:r>
            <a:r>
              <a:rPr lang="ko-KR" altLang="en-US" sz="1200" dirty="0"/>
              <a:t>출처</a:t>
            </a:r>
            <a:r>
              <a:rPr lang="en-US" altLang="ko-KR" sz="1200" dirty="0"/>
              <a:t>: 2014</a:t>
            </a:r>
            <a:r>
              <a:rPr lang="ko-KR" altLang="en-US" sz="1200" dirty="0"/>
              <a:t>년 통계청 생활조사 </a:t>
            </a:r>
            <a:r>
              <a:rPr lang="en-US" altLang="ko-KR" sz="1200" dirty="0"/>
              <a:t>)</a:t>
            </a:r>
            <a:r>
              <a:rPr lang="ko-KR" altLang="en-US" sz="1200" dirty="0"/>
              <a:t> </a:t>
            </a:r>
          </a:p>
        </p:txBody>
      </p:sp>
    </p:spTree>
    <p:extLst>
      <p:ext uri="{BB962C8B-B14F-4D97-AF65-F5344CB8AC3E}">
        <p14:creationId xmlns:p14="http://schemas.microsoft.com/office/powerpoint/2010/main" val="380154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2480" y="2852936"/>
            <a:ext cx="9289032" cy="830997"/>
          </a:xfrm>
          <a:prstGeom prst="rect">
            <a:avLst/>
          </a:prstGeom>
          <a:noFill/>
        </p:spPr>
        <p:txBody>
          <a:bodyPr wrap="square" rtlCol="0">
            <a:spAutoFit/>
          </a:bodyPr>
          <a:lstStyle/>
          <a:p>
            <a:pPr algn="ctr"/>
            <a:r>
              <a:rPr lang="en-US" altLang="ko-KR" sz="4800" dirty="0"/>
              <a:t>2. </a:t>
            </a:r>
            <a:r>
              <a:rPr lang="ko-KR" altLang="en-US" sz="4800" dirty="0"/>
              <a:t>주요 메뉴 및 기능</a:t>
            </a:r>
          </a:p>
        </p:txBody>
      </p:sp>
    </p:spTree>
    <p:extLst>
      <p:ext uri="{BB962C8B-B14F-4D97-AF65-F5344CB8AC3E}">
        <p14:creationId xmlns:p14="http://schemas.microsoft.com/office/powerpoint/2010/main" val="280297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p:cNvSpPr/>
          <p:nvPr/>
        </p:nvSpPr>
        <p:spPr>
          <a:xfrm>
            <a:off x="200472" y="255212"/>
            <a:ext cx="7258050" cy="400685"/>
          </a:xfrm>
          <a:prstGeom prst="rect">
            <a:avLst/>
          </a:prstGeom>
          <a:noFill/>
          <a:ln>
            <a:noFill/>
          </a:ln>
        </p:spPr>
        <p:txBody>
          <a:bodyPr anchor="t">
            <a:spAutoFit/>
          </a:bodyPr>
          <a:lstStyle/>
          <a:p>
            <a:pPr>
              <a:lnSpc>
                <a:spcPts val="2300"/>
              </a:lnSpc>
            </a:pPr>
            <a:r>
              <a:rPr lang="ko-KR" altLang="en-US" sz="2800" b="1" spc="-20" dirty="0">
                <a:solidFill>
                  <a:schemeClr val="tx1">
                    <a:lumMod val="94999"/>
                  </a:schemeClr>
                </a:solidFill>
                <a:latin typeface="나눔고딕"/>
                <a:ea typeface="나눔고딕"/>
              </a:rPr>
              <a:t>주요 메뉴</a:t>
            </a: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632" y="832468"/>
            <a:ext cx="6625186" cy="3277159"/>
          </a:xfrm>
          <a:prstGeom prst="rect">
            <a:avLst/>
          </a:prstGeom>
        </p:spPr>
      </p:pic>
      <p:sp>
        <p:nvSpPr>
          <p:cNvPr id="6" name="TextBox 5"/>
          <p:cNvSpPr txBox="1"/>
          <p:nvPr/>
        </p:nvSpPr>
        <p:spPr>
          <a:xfrm>
            <a:off x="416496" y="4333741"/>
            <a:ext cx="9001000" cy="1754326"/>
          </a:xfrm>
          <a:prstGeom prst="rect">
            <a:avLst/>
          </a:prstGeom>
          <a:noFill/>
        </p:spPr>
        <p:txBody>
          <a:bodyPr wrap="square" rtlCol="0">
            <a:spAutoFit/>
          </a:bodyPr>
          <a:lstStyle/>
          <a:p>
            <a:pPr algn="ctr"/>
            <a:r>
              <a:rPr lang="en-US" altLang="ko-KR" dirty="0"/>
              <a:t>&lt; </a:t>
            </a:r>
            <a:r>
              <a:rPr lang="ko-KR" altLang="en-US" dirty="0"/>
              <a:t>메인 화면 </a:t>
            </a:r>
            <a:r>
              <a:rPr lang="en-US" altLang="ko-KR" dirty="0"/>
              <a:t>&gt;</a:t>
            </a:r>
          </a:p>
          <a:p>
            <a:endParaRPr lang="en-US" altLang="ko-KR" dirty="0"/>
          </a:p>
          <a:p>
            <a:r>
              <a:rPr lang="ko-KR" altLang="en-US" b="1" spc="-20" dirty="0">
                <a:solidFill>
                  <a:schemeClr val="tx1">
                    <a:lumMod val="94999"/>
                  </a:schemeClr>
                </a:solidFill>
                <a:latin typeface="나눔고딕"/>
                <a:ea typeface="나눔고딕"/>
              </a:rPr>
              <a:t>처음 메인 화면에서는 앱을 실행하게 되면 게임 구동에 필요한 그림 파일 및 데이터를 불러오기 위해 로딩 창이 보이게 됩니다</a:t>
            </a:r>
            <a:r>
              <a:rPr lang="en-US" altLang="ko-KR" b="1" spc="-20" dirty="0">
                <a:solidFill>
                  <a:schemeClr val="tx1">
                    <a:lumMod val="94999"/>
                  </a:schemeClr>
                </a:solidFill>
                <a:latin typeface="나눔고딕"/>
                <a:ea typeface="나눔고딕"/>
              </a:rPr>
              <a:t>.</a:t>
            </a:r>
          </a:p>
          <a:p>
            <a:r>
              <a:rPr lang="en-US" altLang="ko-KR" b="1" spc="-20" dirty="0">
                <a:solidFill>
                  <a:schemeClr val="tx1">
                    <a:lumMod val="94999"/>
                  </a:schemeClr>
                </a:solidFill>
                <a:latin typeface="나눔고딕"/>
                <a:ea typeface="나눔고딕"/>
              </a:rPr>
              <a:t>100% </a:t>
            </a:r>
            <a:r>
              <a:rPr lang="ko-KR" altLang="en-US" b="1" spc="-20" dirty="0">
                <a:solidFill>
                  <a:schemeClr val="tx1">
                    <a:lumMod val="94999"/>
                  </a:schemeClr>
                </a:solidFill>
                <a:latin typeface="나눔고딕"/>
                <a:ea typeface="나눔고딕"/>
              </a:rPr>
              <a:t>로딩이 끝나게 되면 메인 화면인 게임 타이틀 </a:t>
            </a:r>
            <a:r>
              <a:rPr lang="en-US" altLang="ko-KR" b="1" spc="-20" dirty="0">
                <a:solidFill>
                  <a:schemeClr val="tx1">
                    <a:lumMod val="94999"/>
                  </a:schemeClr>
                </a:solidFill>
                <a:latin typeface="나눔고딕"/>
                <a:ea typeface="나눔고딕"/>
              </a:rPr>
              <a:t>‘Dot light’</a:t>
            </a:r>
            <a:r>
              <a:rPr lang="ko-KR" altLang="en-US" b="1" spc="-20" dirty="0">
                <a:solidFill>
                  <a:schemeClr val="tx1">
                    <a:lumMod val="94999"/>
                  </a:schemeClr>
                </a:solidFill>
                <a:latin typeface="나눔고딕"/>
                <a:ea typeface="나눔고딕"/>
              </a:rPr>
              <a:t>로고를 빛으로 비춰주는 이미지를 볼 수 있으며</a:t>
            </a:r>
            <a:r>
              <a:rPr lang="en-US" altLang="ko-KR" b="1" spc="-20" dirty="0">
                <a:solidFill>
                  <a:schemeClr val="tx1">
                    <a:lumMod val="94999"/>
                  </a:schemeClr>
                </a:solidFill>
                <a:latin typeface="나눔고딕"/>
                <a:ea typeface="나눔고딕"/>
              </a:rPr>
              <a:t> </a:t>
            </a:r>
            <a:r>
              <a:rPr lang="ko-KR" altLang="en-US" b="1" spc="-20" dirty="0">
                <a:solidFill>
                  <a:schemeClr val="tx1">
                    <a:lumMod val="94999"/>
                  </a:schemeClr>
                </a:solidFill>
                <a:latin typeface="나눔고딕"/>
                <a:ea typeface="나눔고딕"/>
              </a:rPr>
              <a:t>화면을 터치하면 맵 선택창으로 이동하게 됩니다</a:t>
            </a:r>
            <a:r>
              <a:rPr lang="en-US" altLang="ko-KR" b="1" spc="-20" dirty="0">
                <a:solidFill>
                  <a:schemeClr val="tx1">
                    <a:lumMod val="94999"/>
                  </a:schemeClr>
                </a:solidFill>
                <a:latin typeface="나눔고딕"/>
                <a:ea typeface="나눔고딕"/>
              </a:rPr>
              <a:t>.</a:t>
            </a:r>
            <a:endParaRPr lang="ko-KR" altLang="en-US" dirty="0"/>
          </a:p>
        </p:txBody>
      </p:sp>
    </p:spTree>
    <p:extLst>
      <p:ext uri="{BB962C8B-B14F-4D97-AF65-F5344CB8AC3E}">
        <p14:creationId xmlns:p14="http://schemas.microsoft.com/office/powerpoint/2010/main" val="1863944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p:cNvSpPr/>
          <p:nvPr/>
        </p:nvSpPr>
        <p:spPr>
          <a:xfrm>
            <a:off x="215265" y="248920"/>
            <a:ext cx="7258050" cy="400685"/>
          </a:xfrm>
          <a:prstGeom prst="rect">
            <a:avLst/>
          </a:prstGeom>
          <a:noFill/>
          <a:ln>
            <a:noFill/>
          </a:ln>
        </p:spPr>
        <p:txBody>
          <a:bodyPr anchor="t">
            <a:spAutoFit/>
          </a:bodyPr>
          <a:lstStyle/>
          <a:p>
            <a:pPr>
              <a:lnSpc>
                <a:spcPts val="2300"/>
              </a:lnSpc>
            </a:pPr>
            <a:r>
              <a:rPr lang="ko-KR" altLang="en-US" sz="2800" b="1" spc="-20" dirty="0">
                <a:solidFill>
                  <a:schemeClr val="tx1">
                    <a:lumMod val="94999"/>
                  </a:schemeClr>
                </a:solidFill>
                <a:latin typeface="나눔고딕"/>
                <a:ea typeface="나눔고딕"/>
              </a:rPr>
              <a:t>주요 메뉴</a:t>
            </a:r>
          </a:p>
        </p:txBody>
      </p:sp>
      <p:sp>
        <p:nvSpPr>
          <p:cNvPr id="6" name="TextBox 5"/>
          <p:cNvSpPr txBox="1"/>
          <p:nvPr/>
        </p:nvSpPr>
        <p:spPr>
          <a:xfrm>
            <a:off x="488504" y="4149080"/>
            <a:ext cx="8928992" cy="2585323"/>
          </a:xfrm>
          <a:prstGeom prst="rect">
            <a:avLst/>
          </a:prstGeom>
          <a:noFill/>
        </p:spPr>
        <p:txBody>
          <a:bodyPr wrap="square" rtlCol="0">
            <a:spAutoFit/>
          </a:bodyPr>
          <a:lstStyle/>
          <a:p>
            <a:pPr algn="ctr"/>
            <a:r>
              <a:rPr lang="en-US" altLang="ko-KR" dirty="0"/>
              <a:t>&lt; </a:t>
            </a:r>
            <a:r>
              <a:rPr lang="ko-KR" altLang="en-US" dirty="0" err="1"/>
              <a:t>맵</a:t>
            </a:r>
            <a:r>
              <a:rPr lang="en-US" altLang="ko-KR" dirty="0"/>
              <a:t>(</a:t>
            </a:r>
            <a:r>
              <a:rPr lang="ko-KR" altLang="en-US" dirty="0"/>
              <a:t>스테이지</a:t>
            </a:r>
            <a:r>
              <a:rPr lang="en-US" altLang="ko-KR" dirty="0"/>
              <a:t>)</a:t>
            </a:r>
            <a:r>
              <a:rPr lang="ko-KR" altLang="en-US" dirty="0"/>
              <a:t> 선택 화면 </a:t>
            </a:r>
            <a:r>
              <a:rPr lang="en-US" altLang="ko-KR" dirty="0"/>
              <a:t>&gt;</a:t>
            </a:r>
          </a:p>
          <a:p>
            <a:endParaRPr lang="en-US" altLang="ko-KR" dirty="0"/>
          </a:p>
          <a:p>
            <a:r>
              <a:rPr lang="ko-KR" altLang="en-US" b="1" spc="-20" dirty="0">
                <a:solidFill>
                  <a:schemeClr val="tx1">
                    <a:lumMod val="94999"/>
                  </a:schemeClr>
                </a:solidFill>
                <a:latin typeface="나눔고딕"/>
                <a:ea typeface="나눔고딕"/>
              </a:rPr>
              <a:t>맵 선택창에서는 </a:t>
            </a:r>
            <a:r>
              <a:rPr lang="en-US" altLang="ko-KR" b="1" spc="-20" dirty="0">
                <a:solidFill>
                  <a:schemeClr val="tx1">
                    <a:lumMod val="94999"/>
                  </a:schemeClr>
                </a:solidFill>
                <a:latin typeface="나눔고딕"/>
                <a:ea typeface="나눔고딕"/>
              </a:rPr>
              <a:t>‘</a:t>
            </a:r>
            <a:r>
              <a:rPr lang="ko-KR" altLang="en-US" b="1" spc="-20" dirty="0">
                <a:solidFill>
                  <a:schemeClr val="tx1">
                    <a:lumMod val="94999"/>
                  </a:schemeClr>
                </a:solidFill>
                <a:latin typeface="나눔고딕"/>
                <a:ea typeface="나눔고딕"/>
              </a:rPr>
              <a:t>게임 시작</a:t>
            </a:r>
            <a:r>
              <a:rPr lang="en-US" altLang="ko-KR" b="1" spc="-20" dirty="0">
                <a:solidFill>
                  <a:schemeClr val="tx1">
                    <a:lumMod val="94999"/>
                  </a:schemeClr>
                </a:solidFill>
                <a:latin typeface="나눔고딕"/>
                <a:ea typeface="나눔고딕"/>
              </a:rPr>
              <a:t>‘ </a:t>
            </a:r>
            <a:r>
              <a:rPr lang="ko-KR" altLang="en-US" b="1" spc="-20" dirty="0">
                <a:solidFill>
                  <a:schemeClr val="tx1">
                    <a:lumMod val="94999"/>
                  </a:schemeClr>
                </a:solidFill>
                <a:latin typeface="나눔고딕"/>
                <a:ea typeface="나눔고딕"/>
              </a:rPr>
              <a:t>또는 </a:t>
            </a:r>
            <a:r>
              <a:rPr lang="en-US" altLang="ko-KR" b="1" spc="-20" dirty="0">
                <a:solidFill>
                  <a:schemeClr val="tx1">
                    <a:lumMod val="94999"/>
                  </a:schemeClr>
                </a:solidFill>
                <a:latin typeface="나눔고딕"/>
                <a:ea typeface="나눔고딕"/>
              </a:rPr>
              <a:t>‘</a:t>
            </a:r>
            <a:r>
              <a:rPr lang="ko-KR" altLang="en-US" b="1" spc="-20" dirty="0">
                <a:solidFill>
                  <a:schemeClr val="tx1">
                    <a:lumMod val="94999"/>
                  </a:schemeClr>
                </a:solidFill>
                <a:latin typeface="나눔고딕"/>
                <a:ea typeface="나눔고딕"/>
              </a:rPr>
              <a:t>이어서 하기</a:t>
            </a:r>
            <a:r>
              <a:rPr lang="en-US" altLang="ko-KR" b="1" spc="-20" dirty="0">
                <a:solidFill>
                  <a:schemeClr val="tx1">
                    <a:lumMod val="94999"/>
                  </a:schemeClr>
                </a:solidFill>
                <a:latin typeface="나눔고딕"/>
                <a:ea typeface="나눔고딕"/>
              </a:rPr>
              <a:t>‘ </a:t>
            </a:r>
            <a:r>
              <a:rPr lang="ko-KR" altLang="en-US" b="1" spc="-20" dirty="0">
                <a:solidFill>
                  <a:schemeClr val="tx1">
                    <a:lumMod val="94999"/>
                  </a:schemeClr>
                </a:solidFill>
                <a:latin typeface="나눔고딕"/>
                <a:ea typeface="나눔고딕"/>
              </a:rPr>
              <a:t>링크를 누르게 되면 맵 선택창으로 이동하게 되며 </a:t>
            </a:r>
            <a:r>
              <a:rPr lang="en-US" altLang="ko-KR" b="1" spc="-20" dirty="0">
                <a:solidFill>
                  <a:schemeClr val="tx1">
                    <a:lumMod val="94999"/>
                  </a:schemeClr>
                </a:solidFill>
                <a:latin typeface="나눔고딕"/>
                <a:ea typeface="나눔고딕"/>
              </a:rPr>
              <a:t>Unlock(</a:t>
            </a:r>
            <a:r>
              <a:rPr lang="ko-KR" altLang="en-US" b="1" spc="-20" dirty="0">
                <a:solidFill>
                  <a:schemeClr val="tx1">
                    <a:lumMod val="94999"/>
                  </a:schemeClr>
                </a:solidFill>
                <a:latin typeface="나눔고딕"/>
                <a:ea typeface="나눔고딕"/>
              </a:rPr>
              <a:t>잠금 해체</a:t>
            </a:r>
            <a:r>
              <a:rPr lang="en-US" altLang="ko-KR" b="1" spc="-20" dirty="0">
                <a:solidFill>
                  <a:schemeClr val="tx1">
                    <a:lumMod val="94999"/>
                  </a:schemeClr>
                </a:solidFill>
                <a:latin typeface="나눔고딕"/>
                <a:ea typeface="나눔고딕"/>
              </a:rPr>
              <a:t>)</a:t>
            </a:r>
            <a:r>
              <a:rPr lang="ko-KR" altLang="en-US" b="1" spc="-20" dirty="0">
                <a:solidFill>
                  <a:schemeClr val="tx1">
                    <a:lumMod val="94999"/>
                  </a:schemeClr>
                </a:solidFill>
                <a:latin typeface="나눔고딕"/>
                <a:ea typeface="나눔고딕"/>
              </a:rPr>
              <a:t>이 된 </a:t>
            </a:r>
            <a:r>
              <a:rPr lang="ko-KR" altLang="en-US" b="1" spc="-20" dirty="0" err="1">
                <a:solidFill>
                  <a:schemeClr val="tx1">
                    <a:lumMod val="94999"/>
                  </a:schemeClr>
                </a:solidFill>
                <a:latin typeface="나눔고딕"/>
                <a:ea typeface="나눔고딕"/>
              </a:rPr>
              <a:t>맵과</a:t>
            </a:r>
            <a:r>
              <a:rPr lang="ko-KR" altLang="en-US" b="1" spc="-20" dirty="0">
                <a:solidFill>
                  <a:schemeClr val="tx1">
                    <a:lumMod val="94999"/>
                  </a:schemeClr>
                </a:solidFill>
                <a:latin typeface="나눔고딕"/>
                <a:ea typeface="나눔고딕"/>
              </a:rPr>
              <a:t> </a:t>
            </a:r>
            <a:r>
              <a:rPr lang="en-US" altLang="ko-KR" b="1" spc="-20" dirty="0">
                <a:solidFill>
                  <a:schemeClr val="tx1">
                    <a:lumMod val="94999"/>
                  </a:schemeClr>
                </a:solidFill>
                <a:latin typeface="나눔고딕"/>
                <a:ea typeface="나눔고딕"/>
              </a:rPr>
              <a:t>Lock(</a:t>
            </a:r>
            <a:r>
              <a:rPr lang="ko-KR" altLang="en-US" b="1" spc="-20" dirty="0">
                <a:solidFill>
                  <a:schemeClr val="tx1">
                    <a:lumMod val="94999"/>
                  </a:schemeClr>
                </a:solidFill>
                <a:latin typeface="나눔고딕"/>
                <a:ea typeface="나눔고딕"/>
              </a:rPr>
              <a:t>잠김</a:t>
            </a:r>
            <a:r>
              <a:rPr lang="en-US" altLang="ko-KR" b="1" spc="-20" dirty="0">
                <a:solidFill>
                  <a:schemeClr val="tx1">
                    <a:lumMod val="94999"/>
                  </a:schemeClr>
                </a:solidFill>
                <a:latin typeface="나눔고딕"/>
                <a:ea typeface="나눔고딕"/>
              </a:rPr>
              <a:t>)</a:t>
            </a:r>
            <a:r>
              <a:rPr lang="ko-KR" altLang="en-US" b="1" spc="-20" dirty="0">
                <a:solidFill>
                  <a:schemeClr val="tx1">
                    <a:lumMod val="94999"/>
                  </a:schemeClr>
                </a:solidFill>
                <a:latin typeface="나눔고딕"/>
                <a:ea typeface="나눔고딕"/>
              </a:rPr>
              <a:t>이 된 </a:t>
            </a:r>
            <a:r>
              <a:rPr lang="ko-KR" altLang="en-US" b="1" spc="-20" dirty="0" err="1">
                <a:solidFill>
                  <a:schemeClr val="tx1">
                    <a:lumMod val="94999"/>
                  </a:schemeClr>
                </a:solidFill>
                <a:latin typeface="나눔고딕"/>
                <a:ea typeface="나눔고딕"/>
              </a:rPr>
              <a:t>맵이</a:t>
            </a:r>
            <a:r>
              <a:rPr lang="ko-KR" altLang="en-US" b="1" spc="-20" dirty="0">
                <a:solidFill>
                  <a:schemeClr val="tx1">
                    <a:lumMod val="94999"/>
                  </a:schemeClr>
                </a:solidFill>
                <a:latin typeface="나눔고딕"/>
                <a:ea typeface="나눔고딕"/>
              </a:rPr>
              <a:t> 표로 나오게 됩니다</a:t>
            </a:r>
            <a:r>
              <a:rPr lang="en-US" altLang="ko-KR" b="1" spc="-20" dirty="0">
                <a:solidFill>
                  <a:schemeClr val="tx1">
                    <a:lumMod val="94999"/>
                  </a:schemeClr>
                </a:solidFill>
                <a:latin typeface="나눔고딕"/>
                <a:ea typeface="나눔고딕"/>
              </a:rPr>
              <a:t>.</a:t>
            </a:r>
          </a:p>
          <a:p>
            <a:r>
              <a:rPr lang="ko-KR" altLang="en-US" b="1" spc="-20" dirty="0">
                <a:solidFill>
                  <a:schemeClr val="tx1">
                    <a:lumMod val="94999"/>
                  </a:schemeClr>
                </a:solidFill>
                <a:latin typeface="나눔고딕"/>
                <a:ea typeface="나눔고딕"/>
              </a:rPr>
              <a:t>표에서 각각 나타난 스테이지들은 작은 이미지로 </a:t>
            </a:r>
            <a:r>
              <a:rPr lang="ko-KR" altLang="en-US" b="1" spc="-20" dirty="0" err="1">
                <a:solidFill>
                  <a:schemeClr val="tx1">
                    <a:lumMod val="94999"/>
                  </a:schemeClr>
                </a:solidFill>
                <a:latin typeface="나눔고딕"/>
                <a:ea typeface="나눔고딕"/>
              </a:rPr>
              <a:t>맵의</a:t>
            </a:r>
            <a:r>
              <a:rPr lang="ko-KR" altLang="en-US" b="1" spc="-20" dirty="0">
                <a:solidFill>
                  <a:schemeClr val="tx1">
                    <a:lumMod val="94999"/>
                  </a:schemeClr>
                </a:solidFill>
                <a:latin typeface="나눔고딕"/>
                <a:ea typeface="나눔고딕"/>
              </a:rPr>
              <a:t> 구조를 보여주면서 이미지 밑에는 해당 스테이지에서 획득한 </a:t>
            </a:r>
            <a:r>
              <a:rPr lang="en-US" altLang="ko-KR" b="1" spc="-20" dirty="0">
                <a:solidFill>
                  <a:schemeClr val="tx1">
                    <a:lumMod val="94999"/>
                  </a:schemeClr>
                </a:solidFill>
                <a:latin typeface="나눔고딕"/>
                <a:ea typeface="나눔고딕"/>
              </a:rPr>
              <a:t>Star(</a:t>
            </a:r>
            <a:r>
              <a:rPr lang="ko-KR" altLang="en-US" b="1" spc="-20" dirty="0">
                <a:solidFill>
                  <a:schemeClr val="tx1">
                    <a:lumMod val="94999"/>
                  </a:schemeClr>
                </a:solidFill>
                <a:latin typeface="나눔고딕"/>
                <a:ea typeface="나눔고딕"/>
              </a:rPr>
              <a:t>별</a:t>
            </a:r>
            <a:r>
              <a:rPr lang="en-US" altLang="ko-KR" b="1" spc="-20" dirty="0">
                <a:solidFill>
                  <a:schemeClr val="tx1">
                    <a:lumMod val="94999"/>
                  </a:schemeClr>
                </a:solidFill>
                <a:latin typeface="나눔고딕"/>
                <a:ea typeface="나눔고딕"/>
              </a:rPr>
              <a:t>)</a:t>
            </a:r>
            <a:r>
              <a:rPr lang="ko-KR" altLang="en-US" b="1" spc="-20" dirty="0">
                <a:solidFill>
                  <a:schemeClr val="tx1">
                    <a:lumMod val="94999"/>
                  </a:schemeClr>
                </a:solidFill>
                <a:latin typeface="나눔고딕"/>
                <a:ea typeface="나눔고딕"/>
              </a:rPr>
              <a:t>의 개수를 나타냅니다</a:t>
            </a:r>
            <a:r>
              <a:rPr lang="en-US" altLang="ko-KR" b="1" spc="-20" dirty="0">
                <a:solidFill>
                  <a:schemeClr val="tx1">
                    <a:lumMod val="94999"/>
                  </a:schemeClr>
                </a:solidFill>
                <a:latin typeface="나눔고딕"/>
                <a:ea typeface="나눔고딕"/>
              </a:rPr>
              <a:t>.</a:t>
            </a:r>
          </a:p>
          <a:p>
            <a:r>
              <a:rPr lang="ko-KR" altLang="en-US" b="1" spc="-20" dirty="0">
                <a:solidFill>
                  <a:schemeClr val="tx1">
                    <a:lumMod val="94999"/>
                  </a:schemeClr>
                </a:solidFill>
                <a:latin typeface="나눔고딕"/>
                <a:ea typeface="나눔고딕"/>
              </a:rPr>
              <a:t>그리고 표에 나타난  스테이지 중 하나를 선택하게 되면 해당 스테이지로 넘어가게 되면서 게임을 시작할 수 있습니다</a:t>
            </a:r>
            <a:r>
              <a:rPr lang="en-US" altLang="ko-KR" b="1" spc="-20" dirty="0">
                <a:solidFill>
                  <a:schemeClr val="tx1">
                    <a:lumMod val="94999"/>
                  </a:schemeClr>
                </a:solidFill>
                <a:latin typeface="나눔고딕"/>
                <a:ea typeface="나눔고딕"/>
              </a:rPr>
              <a:t>.</a:t>
            </a:r>
          </a:p>
          <a:p>
            <a:pPr algn="ctr"/>
            <a:endParaRPr lang="ko-KR" altLang="en-US" dirty="0"/>
          </a:p>
        </p:txBody>
      </p:sp>
      <p:pic>
        <p:nvPicPr>
          <p:cNvPr id="2" name="그림 1"/>
          <p:cNvPicPr>
            <a:picLocks noChangeAspect="1"/>
          </p:cNvPicPr>
          <p:nvPr/>
        </p:nvPicPr>
        <p:blipFill>
          <a:blip r:embed="rId2"/>
          <a:stretch>
            <a:fillRect/>
          </a:stretch>
        </p:blipFill>
        <p:spPr>
          <a:xfrm>
            <a:off x="1712640" y="764704"/>
            <a:ext cx="6475987" cy="3280711"/>
          </a:xfrm>
          <a:prstGeom prst="rect">
            <a:avLst/>
          </a:prstGeom>
        </p:spPr>
      </p:pic>
    </p:spTree>
    <p:extLst>
      <p:ext uri="{BB962C8B-B14F-4D97-AF65-F5344CB8AC3E}">
        <p14:creationId xmlns:p14="http://schemas.microsoft.com/office/powerpoint/2010/main" val="54190641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11399</TotalTime>
  <Words>1466</Words>
  <Application>Microsoft Office PowerPoint</Application>
  <PresentationFormat>A4 용지(210x297mm)</PresentationFormat>
  <Paragraphs>158</Paragraphs>
  <Slides>20</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20</vt:i4>
      </vt:variant>
    </vt:vector>
  </HeadingPairs>
  <TitlesOfParts>
    <vt:vector size="26" baseType="lpstr">
      <vt:lpstr>나눔고딕</vt:lpstr>
      <vt:lpstr>나눔고딕 ExtraBold</vt:lpstr>
      <vt:lpstr>맑은 고딕</vt:lpstr>
      <vt:lpstr>Arial</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GALALAB</dc:creator>
  <cp:lastModifiedBy>김공무</cp:lastModifiedBy>
  <cp:revision>200</cp:revision>
  <dcterms:created xsi:type="dcterms:W3CDTF">2011-10-10T10:44:28Z</dcterms:created>
  <dcterms:modified xsi:type="dcterms:W3CDTF">2016-06-30T13:22:47Z</dcterms:modified>
</cp:coreProperties>
</file>