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466566-87FE-49FB-80D7-1290832B2D9E}">
  <a:tblStyle styleId="{EF466566-87FE-49FB-80D7-1290832B2D9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2CBAF73-D2F4-4192-AE0E-047573926789}" styleName="Table_1">
    <a:wholeTbl>
      <a:tcTxStyle b="off" i="off">
        <a:font>
          <a:latin typeface="Calibri"/>
          <a:ea typeface="Calibri"/>
          <a:cs typeface="Calibri"/>
        </a:font>
        <a:srgbClr val="1A9988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64bffca4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64bffca4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64bffca4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64bffca4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64bffca4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64bffca4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64bffca4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64bffca4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64bffca4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64bffca4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64bffca4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64bffca4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64bffca4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64bffca4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64bffca4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64bffca4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64bffca4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64bffca4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64bffca4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64bffca4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966700" y="673075"/>
            <a:ext cx="76881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Perfil del Proyecto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966700" y="2198075"/>
            <a:ext cx="76881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5080" rtl="0" algn="ctr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Grupo 5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Góngora</a:t>
            </a:r>
            <a:r>
              <a:rPr lang="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Llumiquinga Lucas Nicolas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Manosalvas Clavijo Gabriel Alexander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Molina Quevedo  Jairo Estiven 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Velez Valencia Yandry Josue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1022250" y="1436875"/>
            <a:ext cx="76881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55"/>
              <a:t>Proyecto: Sistema de pagos de </a:t>
            </a:r>
            <a:r>
              <a:rPr lang="es" sz="1855"/>
              <a:t>alícuotas</a:t>
            </a:r>
            <a:r>
              <a:rPr lang="es" sz="1855"/>
              <a:t> del condominio “La Primavera”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586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spcBef>
                <a:spcPts val="1095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Resultados Esperados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1395650"/>
            <a:ext cx="76887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126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Eficiencia operativa: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1590" rtl="0" algn="l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espera reducir el tiempo invertido en tareas administrativas repetitivas (como la  gestión de pagos, la emisión de recordatorios, y la generación de informes  financieros).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Reducción de errores humanos: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3500" rtl="0" algn="l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anticipa una disminución en los errores relacionados con la facturación y los  pagos, debido a la automatización del proceso de cobro, la generación automática  de facturas.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Transparencia: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espera un incremento en la confiabilidad de los residentes en el administrador  debido a los reportes que genere el sistema y permite crear pruebas que respalden  el trabajo realizado por el administrador.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00990" rtl="0" algn="l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60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Viabilidad</a:t>
            </a:r>
            <a:endParaRPr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727650" y="1421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{F2CBAF73-D2F4-4192-AE0E-047573926789}</a:tableStyleId>
              </a:tblPr>
              <a:tblGrid>
                <a:gridCol w="1845275"/>
                <a:gridCol w="4374050"/>
                <a:gridCol w="1469375"/>
              </a:tblGrid>
              <a:tr h="379200">
                <a:tc>
                  <a:txBody>
                    <a:bodyPr/>
                    <a:lstStyle/>
                    <a:p>
                      <a:pPr indent="0" lvl="0" marL="561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Recursos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365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Descripción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11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Costo estimado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2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Hardware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Equipos de computo (PCs de desarrollo y servidores)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2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lang="e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e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00,00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2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Licencias de software (Office 365)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73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$1.000,00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2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Recursos Humanos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Sueldo para los desarrolladores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2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$4.000,00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Capacitación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Capacitación para el administrador del condominio en el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540" marR="0" rtl="0" algn="l">
                        <a:lnSpc>
                          <a:spcPct val="100000"/>
                        </a:lnSpc>
                        <a:spcBef>
                          <a:spcPts val="5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uso del software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352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$500,00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2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Fondos imprevistos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9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Fondo para imprevistos (10% del presupuesto total)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9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2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$750,00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9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900">
                <a:tc>
                  <a:txBody>
                    <a:bodyPr/>
                    <a:lstStyle/>
                    <a:p>
                      <a:pPr indent="0" lvl="0" marL="345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 Estimado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9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2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b="1" lang="e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b="1"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es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b="1" lang="e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50,00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9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70700" y="607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Introducción</a:t>
            </a:r>
            <a:endParaRPr b="0" sz="18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364725"/>
            <a:ext cx="78915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software será diseñado para optimizar la gestión administrativa de los pagos de alícuotas en un condominio,  dirigido el uso exclusivamente al administrador José Leiton, administrador del condominio “La Primavera”.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2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Planteamiento del trabajo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282275"/>
            <a:ext cx="7688700" cy="30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Formulación del problema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34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administrador del condominio enfrenta dificultades en la gestión eficiente y rápida  de los pagos de los residentes, debido a la falta de un sistema centralizado y  automatizado para registrar, controlar y hacer seguimiento de los pagos.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0010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0010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80010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ausencia de una herramienta específica  incrementa la carga administrativa, lo que limita la eficiencia operativa y puede  ocasionar problemas como confusiones de pagos.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617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35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416275"/>
            <a:ext cx="7688700" cy="29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139700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implementación de un sistema para la gestión de pagos en condominios es  fundamental para optimizar los procesos administrativos y mejorar la eficiencia  operativa de los administradores.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39700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39700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no solo reducirá la carga de trabajo del  administrador, sino que también aumentará la transparencia, mejorará la  comunicación con los residentes y contribuirá a la correcta gestión del flujo de caja  del condominio.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658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Sistema de Objetivos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395650"/>
            <a:ext cx="76887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3500" rtl="0" algn="l">
              <a:lnSpc>
                <a:spcPct val="103400"/>
              </a:lnSpc>
              <a:spcBef>
                <a:spcPts val="695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3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software de 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administración de pagos de alícuotas del condominio “La Primavera”, para facilitar el registro, seguimiento y actualización de los pagos de los residentes, así como gestionar cuotas de mantenimiento y contribuciones económica, utilizando el marco de trabajo ágil SCRUM.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6990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la matriz de historias de usuario y obtener los requisitos funcionales y no funcionales.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6990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Elaborar un plan de pruebas y reporte de errores.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69900" marR="250190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Generar reportes de pagos y el estado de pago de las  alícuotas de los residentes.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469900" marR="5080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un sistema de alertas para notificar al administrador sobre pagos  vencidos o pendientes.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140335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6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Alcance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333800"/>
            <a:ext cx="7688700" cy="30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89535" rtl="0" algn="l">
              <a:lnSpc>
                <a:spcPct val="1034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proyecto se enfocará en el desarrollo de una aplicación de escritorio para el  administrador del condominio, que permita gestionar exclusivamente los pagos de los residentes.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89535" rtl="0" algn="l">
              <a:lnSpc>
                <a:spcPct val="103400"/>
              </a:lnSpc>
              <a:spcBef>
                <a:spcPts val="1205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aplicación incluirá funcionalidades para el registro, seguimiento y  control de pagos, la generación de reportes financieros, y la gestión de alertas para  pagos pendientes.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3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uso será exclusivo  para el administrador. La aplicación estará disponible solo en laptop o pc.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801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 (Marco de trabajo 5W+2H)</a:t>
            </a:r>
            <a:endParaRPr/>
          </a:p>
        </p:txBody>
      </p:sp>
      <p:graphicFrame>
        <p:nvGraphicFramePr>
          <p:cNvPr id="124" name="Google Shape;124;p19"/>
          <p:cNvGraphicFramePr/>
          <p:nvPr/>
        </p:nvGraphicFramePr>
        <p:xfrm>
          <a:off x="475200" y="128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{EF466566-87FE-49FB-80D7-1290832B2D9E}</a:tableStyleId>
              </a:tblPr>
              <a:tblGrid>
                <a:gridCol w="1203575"/>
                <a:gridCol w="7101100"/>
              </a:tblGrid>
              <a:tr h="3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Pregunta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Descripción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¿Qué?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Crear un sistema para la administración financiera de un condominio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¿Para qué?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Para facilitar la  administración financiera  del condominio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¿Quién?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Grupo 5 de la materia fundamento de ingeniería de software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¿Cuándo?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En el periodo actual de clases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¿Dónde?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 sistema será desarrollado y  probado primero en clases, y posteriormente en la PC o laptop del administrador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¿Cómo?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Utilizando el marco de trabajo SCRUM.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000"/>
                        <a:t>¿Cuánto?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El tiempo que dure el presente periodo académico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819575" y="82950"/>
            <a:ext cx="19689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Análisis Foda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75" y="650075"/>
            <a:ext cx="6054160" cy="430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7650" y="710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Ideas a Defender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1333800"/>
            <a:ext cx="7688700" cy="3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599" lvl="1" marL="469900" marR="5080" rtl="0" algn="just">
              <a:lnSpc>
                <a:spcPct val="110200"/>
              </a:lnSpc>
              <a:spcBef>
                <a:spcPts val="111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Reducción de carga administrativa: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Automatizar tareas repetitivas, reducir  errores humanos y permitir que los administradores se concentren en tareas  de valor añadido.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5080" rtl="0" algn="just">
              <a:lnSpc>
                <a:spcPct val="1102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6990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Automatización de pagos y finanzas: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el registro de pagos y automatizar recordatorios de vencimientos y generar informes financieros  claros y accesibles.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18135" rtl="0" algn="l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69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Accesibilidad y facilidad de uso: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intuitiva para el usuario.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191135" rtl="0" algn="l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Cumplimiento y seguridad: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 autenticación para evitar  modificaciones no deseadas por terceros en el sistema.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191135" rtl="0" algn="l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69900" marR="690245" rtl="0" algn="l">
              <a:lnSpc>
                <a:spcPct val="143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Transparencia: 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de los comprobantes de pago.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