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7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9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1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3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5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7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9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1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28945969" r:id="rId1"/>
    <p:sldLayoutId id="2428945970" r:id="rId2"/>
    <p:sldLayoutId id="2428945971" r:id="rId3"/>
    <p:sldLayoutId id="2428945972" r:id="rId4"/>
    <p:sldLayoutId id="2428945973" r:id="rId5"/>
    <p:sldLayoutId id="2428945974" r:id="rId6"/>
    <p:sldLayoutId id="2428945975" r:id="rId7"/>
    <p:sldLayoutId id="2428945976" r:id="rId8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CuadroTexto 1"/>
          <p:cNvSpPr txBox="1"/>
          <p:nvPr/>
        </p:nvSpPr>
        <p:spPr>
          <a:xfrm>
            <a:off x="1828800" y="339502"/>
            <a:ext cx="5486400" cy="1714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4000" b="1" u="none" strike="noStrike" cap="none" spc="0" noProof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Desarrollo de un Sistema de Gestión de Pagos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2211710"/>
            <a:ext cx="73152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0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Condominio 'La Primavera’</a:t>
            </a:r>
          </a:p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C" sz="2000" b="1" dirty="0">
              <a:solidFill>
                <a:srgbClr val="424242">
                  <a:alpha val="100000"/>
                </a:srgbClr>
              </a:solidFill>
              <a:latin typeface="Times New Roman"/>
            </a:endParaRPr>
          </a:p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C" sz="2000" b="1" u="none" strike="noStrike" cap="none" spc="0" noProof="0" dirty="0">
              <a:solidFill>
                <a:srgbClr val="424242">
                  <a:alpha val="100000"/>
                </a:srgbClr>
              </a:solidFill>
              <a:latin typeface="Times New Roman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8210" y="2570609"/>
            <a:ext cx="7647580" cy="2449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CuadroTexto 1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40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Conclusión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28765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8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La implementación de un sistema de gestión de pagos automatiza el proceso administrativo, mejora la organización y confianza, y optimiza la eficiencia del administrador del condominio 'La Primavera'.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581400"/>
          <a:chOff x="914400" y="1028700"/>
          <a:chExt cx="8229600" cy="3581400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800" b="1" u="none" strike="noStrike" cap="none" spc="0" noProof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Referencias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543050"/>
            <a:ext cx="7315200" cy="203835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s-EC" sz="14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s-EC" sz="1400" b="1" u="none" strike="noStrike" cap="none" spc="0" noProof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Götz</a:t>
            </a:r>
            <a:r>
              <a:rPr lang="es-EC" sz="14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, T. (2019). </a:t>
            </a:r>
            <a:r>
              <a:rPr lang="es-EC" sz="1400" b="1" u="none" strike="noStrike" cap="none" spc="0" noProof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Integrated</a:t>
            </a:r>
            <a:r>
              <a:rPr lang="es-EC" sz="14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s-EC" sz="1400" b="1" u="none" strike="noStrike" cap="none" spc="0" noProof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Development</a:t>
            </a:r>
            <a:r>
              <a:rPr lang="es-EC" sz="14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s-EC" sz="1400" b="1" u="none" strike="noStrike" cap="none" spc="0" noProof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Environment</a:t>
            </a:r>
            <a:r>
              <a:rPr lang="es-EC" sz="14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(IDE). </a:t>
            </a:r>
            <a:r>
              <a:rPr lang="es-EC" sz="1400" b="1" u="none" strike="noStrike" cap="none" spc="0" noProof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Webopedia</a:t>
            </a:r>
            <a:r>
              <a:rPr lang="es-EC" sz="14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. Recuperado de https://www.webopedia.com/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s-EC" sz="14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Microsoft. (2015). Visual Studio </a:t>
            </a:r>
            <a:r>
              <a:rPr lang="es-EC" sz="1400" b="1" u="none" strike="noStrike" cap="none" spc="0" noProof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Code</a:t>
            </a:r>
            <a:r>
              <a:rPr lang="es-EC" sz="14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. https://code.visualstudio.com/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s-EC" sz="14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Python Software </a:t>
            </a:r>
            <a:r>
              <a:rPr lang="es-EC" sz="1400" b="1" u="none" strike="noStrike" cap="none" spc="0" noProof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Foundation</a:t>
            </a:r>
            <a:r>
              <a:rPr lang="es-EC" sz="14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. (1991). Python (versión 3.13.1). https://docs.python.org/es/3.13/tutorial/index.html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s-EC" sz="14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Martínez, L. (2022). El análisis estratégico con el modelo 5W+2H: ¿Qué es y cómo aplicarlo?. Estrategia y Gestión. Recuperado de https://www.estrategiaygestion.com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153025"/>
          <a:chOff x="914400" y="1028700"/>
          <a:chExt cx="8229600" cy="5153025"/>
        </a:xfrm>
      </p:grpSpPr>
      <p:sp>
        <p:nvSpPr>
          <p:cNvPr id="2" name="CuadroTexto 1"/>
          <p:cNvSpPr txBox="1"/>
          <p:nvPr/>
        </p:nvSpPr>
        <p:spPr>
          <a:xfrm>
            <a:off x="1828800" y="555526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40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Introducción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235174"/>
            <a:ext cx="7315200" cy="33528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800" b="1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El software tiene como objetivo el desarrollo de un sistema orientado a la gestión de los pagos de alícuotas de los residentes en el condominio 'La Primavera', dirigido al administrador José Leiton, para automatizar el registro y seguimiento de pagos.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800" b="1" u="none" strike="noStrike" cap="none" spc="0" noProof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Problemas Actuales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15240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000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Dificultades en la gestión de pagos de alícuotas.
Uso de métodos manuales o sistemas poco integrados como Excel.
Aumento de errores y retraso en procesos administrativos.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800" b="1" u="none" strike="noStrike" cap="none" spc="0" noProof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Justificación del Sistema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000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Optimización en el registro y seguimiento de pagos.
Reducción de la carga de trabajo del administrador.
Mejora en la confianza entre el administrador y los residentes.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800" b="1" u="none" strike="noStrike" cap="none" spc="0" noProof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Objetivos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000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Desarrollar un software de gestión de pagos.
Realizar una matriz de historias de usuario.
Generar reportes de los pagos de alícuotas.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800" b="1" u="none" strike="noStrike" cap="none" spc="0" noProof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Alcance del Sistema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000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Verificación de credenciales del administrador.
Registro y cálculo de pagos de alícuotas pendientes.
Creación de reportes en formato Excel.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800" b="1" u="none" strike="noStrike" cap="none" spc="0" noProof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Metodología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000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Uso del marco de trabajo ágil SCRUM.
Desarrollo y pruebas en el aula y en las </a:t>
            </a:r>
            <a:r>
              <a:rPr lang="es-EC" sz="2000" u="none" strike="noStrike" cap="none" spc="0" noProof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PCs</a:t>
            </a:r>
            <a:r>
              <a:rPr lang="es-EC" sz="2000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del administrador.
Costo estimado del software: 8,250.00 dólares.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800" b="1" u="none" strike="noStrike" cap="none" spc="0" noProof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Resultados Esperados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15240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000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Comprensión de principios fundamentales de SCRUM.
Identificación de artefactos de SCRUM como el </a:t>
            </a:r>
            <a:r>
              <a:rPr lang="es-EC" sz="2000" u="none" strike="noStrike" cap="none" spc="0" noProof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Product</a:t>
            </a:r>
            <a:r>
              <a:rPr lang="es-EC" sz="2000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Backlog.
Asignación de roles y responsabilidades en el equipo.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800" b="1" u="none" strike="noStrike" cap="none" spc="0" noProof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Viabilidad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2000" u="none" strike="noStrike" cap="none" spc="0" noProof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Requerimiento de hardware y software adecuado.
Capacitación necesaria para el administrador durante la implementación.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8">
  <a:themeElements>
    <a:clrScheme name="Theme3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Theme3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Presentación en pantalla (16:9)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Calibri</vt:lpstr>
      <vt:lpstr>Times New Roman</vt:lpstr>
      <vt:lpstr>Theme38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Gabriel Manosalvas</cp:lastModifiedBy>
  <cp:revision>1</cp:revision>
  <dcterms:created xsi:type="dcterms:W3CDTF">2025-02-19T01:48:16Z</dcterms:created>
  <dcterms:modified xsi:type="dcterms:W3CDTF">2025-02-19T01:53:32Z</dcterms:modified>
  <cp:category/>
  <cp:contentStatus/>
</cp:coreProperties>
</file>