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819924b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819924b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82506456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82506456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82506456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82506456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82506456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82506456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82506456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82506456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8250645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8250645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8250645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8250645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82506456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8250645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170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75416"/>
            <a:ext cx="8839200" cy="92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75" y="2400693"/>
            <a:ext cx="7647580" cy="2438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448800" y="594450"/>
            <a:ext cx="4389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000000"/>
                </a:solidFill>
              </a:rPr>
              <a:t>Introducción </a:t>
            </a:r>
            <a:endParaRPr sz="3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El software tiene como objetivo el desarrollo de un sistema orientado a la gestión de los pagos de alícuotas de los residentes en el condominio “La Primavera”. La aplicación está dirigida exclusivamente al administrador del condominio José Leiton.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25" y="994050"/>
            <a:ext cx="3863325" cy="28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62300" y="126850"/>
            <a:ext cx="4166400" cy="4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</a:rPr>
              <a:t>Planteamiento del trabajo 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FFFF"/>
                </a:solidFill>
              </a:rPr>
              <a:t>Formulación del problema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rgbClr val="FFFFFF"/>
                </a:solidFill>
              </a:rPr>
              <a:t> El administrador del condominio “La Primavera”, José Leiton, enfrenta dificultades en la gestión de los pagos de alícuotas de los residentes, debido a la falta de un sistema que automatice el registro, control y seguimiento de los pagos.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72000" y="3005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Justificación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La implementación de un sistema para la gestión de pagos en el condominio “La Primavera” es fundamental para optimizar las acciones para el registro de pagos y mejorar la eficiencia operativa del administrador.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222600" y="153550"/>
            <a:ext cx="37185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</a:rPr>
              <a:t>Sistema de Objetivos 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</a:rPr>
              <a:t>Objetivo General 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</a:rPr>
              <a:t>Desarrollar un software de gestión de pagos de alícuotas del condominio “La Primavera”, para facilitar el registro, seguimiento y actualización de los pagos de los residentes, utilizando el marco de trabajo ágil SCRUM.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5720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000000"/>
                </a:solidFill>
              </a:rPr>
              <a:t> Objetivos Específicos 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● Realizar la matriz de historias de usuario y obtener los requisitos funcionales. 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● Elaborar un plan de pruebas de caja blanca, caja negra y reporte de errores. 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● Generar reportes de los pagos de alícuotas de los residentes.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62300" y="126850"/>
            <a:ext cx="4166400" cy="48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70">
                <a:solidFill>
                  <a:srgbClr val="FFFFFF"/>
                </a:solidFill>
              </a:rPr>
              <a:t>Alcance </a:t>
            </a:r>
            <a:endParaRPr sz="297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</a:rPr>
              <a:t>● Verificar las credenciales del administrador para que pueda acceder al sistema. 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</a:rPr>
              <a:t>● Registrar el pago de la alícuota. 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</a:rPr>
              <a:t>● Calcular el valor total del pago de la alícuota. 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</a:rPr>
              <a:t>● Mostrar los pagos de alícuotas pendientes por pagar. 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500">
                <a:solidFill>
                  <a:srgbClr val="FFFFFF"/>
                </a:solidFill>
              </a:rPr>
              <a:t>● Crear un reporte en excel de los pagos de las alícuotas. 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100" y="513125"/>
            <a:ext cx="4762900" cy="35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22600" y="153550"/>
            <a:ext cx="3905400" cy="4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chemeClr val="lt1"/>
                </a:solidFill>
              </a:rPr>
              <a:t> Marco Teórico </a:t>
            </a:r>
            <a:endParaRPr sz="4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</a:rPr>
              <a:t>Visual Studio Code 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</a:rPr>
              <a:t>El editor de código Visual Studio Code puede convertirse en un IDE mediante plugins que permitan realizar la compilación y depuración del código. Visual Studio Code soporta una amplia variedad de lenguajes de programación como python, java, c, entre otros. 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</a:rPr>
              <a:t>Python Python es un lenguaje de programación de alto nivel, interpretado y de propósito general, que posee una sintaxis que facilita su aprendizaje.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412050" y="0"/>
            <a:ext cx="4592400" cy="5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5.1 Metodología (Marco de trabajo 5W+2H)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038" y="893025"/>
            <a:ext cx="4592424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800" y="1779850"/>
            <a:ext cx="45456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Ideas a Defender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252200" cy="45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El sistema de pagos de alícuotas debe registrar la alícuota en un archivo .csv para poder generar un reporte en excel.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El sistema debe de mostrar los pagos de alícuotas pendientes.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 El sistema debe tener un login para evitar acceso al sistema por usuarios no autorizados.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Resultados Esperados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● Comprender los principios fundamentales de la metodología ágil SCRUM y su aplicación en el software de pagos de alícuotas.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/>
              <a:t>● Identificar los artefactos de SCRUM como el Product Backlog, el Sprint Backlog, el Incremento, entre otros y en qué proceso se debe ocupar cada uno.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/>
              <a:t>● Aplicar roles y responsabilidades a cada uno de los miembros del equipo según el marco SCRUM.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Götz, T. (2019). Integrated Development Environment (IDE). Webopedia. Recuperado el 18 de noviembre de 2024, de https://www.webopedia.com/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Microsoft. (2015). Visual Studio Code. https://code.visualstudio.com/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Python Software Foundation. (1991). Python (versión 3.13.1). https://docs.python.org/es/3.13/tutorial/index.html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Martínez, L. (2022). El análisis estratégico con el modelo 5W+2H: ¿Qué es y cómo aplicarlo?. Estrategia y Gestión. Recuperado el 18 de noviembre de 2024, de https://www.estrategiaygestion.com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