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60" y="8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91.png"/><Relationship Id="rId18" Type="http://schemas.openxmlformats.org/officeDocument/2006/relationships/image" Target="../media/image12.png"/><Relationship Id="rId26" Type="http://schemas.openxmlformats.org/officeDocument/2006/relationships/image" Target="../media/image102.png"/><Relationship Id="rId3" Type="http://schemas.openxmlformats.org/officeDocument/2006/relationships/image" Target="../media/image2.png"/><Relationship Id="rId21" Type="http://schemas.openxmlformats.org/officeDocument/2006/relationships/image" Target="../media/image98.png"/><Relationship Id="rId7" Type="http://schemas.openxmlformats.org/officeDocument/2006/relationships/image" Target="../media/image6.png"/><Relationship Id="rId12" Type="http://schemas.openxmlformats.org/officeDocument/2006/relationships/image" Target="../media/image30.png"/><Relationship Id="rId17" Type="http://schemas.openxmlformats.org/officeDocument/2006/relationships/image" Target="../media/image95.png"/><Relationship Id="rId25" Type="http://schemas.openxmlformats.org/officeDocument/2006/relationships/image" Target="../media/image101.png"/><Relationship Id="rId2" Type="http://schemas.openxmlformats.org/officeDocument/2006/relationships/image" Target="../media/image1.png"/><Relationship Id="rId16" Type="http://schemas.openxmlformats.org/officeDocument/2006/relationships/image" Target="../media/image94.png"/><Relationship Id="rId20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24" Type="http://schemas.openxmlformats.org/officeDocument/2006/relationships/image" Target="../media/image100.png"/><Relationship Id="rId5" Type="http://schemas.openxmlformats.org/officeDocument/2006/relationships/image" Target="../media/image4.png"/><Relationship Id="rId15" Type="http://schemas.openxmlformats.org/officeDocument/2006/relationships/image" Target="../media/image93.png"/><Relationship Id="rId23" Type="http://schemas.openxmlformats.org/officeDocument/2006/relationships/image" Target="../media/image99.png"/><Relationship Id="rId10" Type="http://schemas.openxmlformats.org/officeDocument/2006/relationships/image" Target="../media/image9.png"/><Relationship Id="rId19" Type="http://schemas.openxmlformats.org/officeDocument/2006/relationships/image" Target="../media/image9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92.png"/><Relationship Id="rId22" Type="http://schemas.openxmlformats.org/officeDocument/2006/relationships/image" Target="../media/image29.png"/><Relationship Id="rId27" Type="http://schemas.openxmlformats.org/officeDocument/2006/relationships/image" Target="../media/image10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4.png"/><Relationship Id="rId18" Type="http://schemas.openxmlformats.org/officeDocument/2006/relationships/image" Target="../media/image107.png"/><Relationship Id="rId3" Type="http://schemas.openxmlformats.org/officeDocument/2006/relationships/image" Target="../media/image2.png"/><Relationship Id="rId21" Type="http://schemas.openxmlformats.org/officeDocument/2006/relationships/image" Target="../media/image109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88.png"/><Relationship Id="rId2" Type="http://schemas.openxmlformats.org/officeDocument/2006/relationships/image" Target="../media/image1.png"/><Relationship Id="rId16" Type="http://schemas.openxmlformats.org/officeDocument/2006/relationships/image" Target="../media/image106.png"/><Relationship Id="rId20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29.png"/><Relationship Id="rId10" Type="http://schemas.openxmlformats.org/officeDocument/2006/relationships/image" Target="../media/image9.png"/><Relationship Id="rId19" Type="http://schemas.openxmlformats.org/officeDocument/2006/relationships/image" Target="../media/image8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0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11.png"/><Relationship Id="rId18" Type="http://schemas.openxmlformats.org/officeDocument/2006/relationships/image" Target="../media/image115.png"/><Relationship Id="rId26" Type="http://schemas.openxmlformats.org/officeDocument/2006/relationships/image" Target="../media/image123.png"/><Relationship Id="rId3" Type="http://schemas.openxmlformats.org/officeDocument/2006/relationships/image" Target="../media/image2.png"/><Relationship Id="rId21" Type="http://schemas.openxmlformats.org/officeDocument/2006/relationships/image" Target="../media/image118.png"/><Relationship Id="rId7" Type="http://schemas.openxmlformats.org/officeDocument/2006/relationships/image" Target="../media/image6.png"/><Relationship Id="rId12" Type="http://schemas.openxmlformats.org/officeDocument/2006/relationships/image" Target="../media/image110.png"/><Relationship Id="rId17" Type="http://schemas.openxmlformats.org/officeDocument/2006/relationships/image" Target="../media/image114.png"/><Relationship Id="rId25" Type="http://schemas.openxmlformats.org/officeDocument/2006/relationships/image" Target="../media/image122.png"/><Relationship Id="rId2" Type="http://schemas.openxmlformats.org/officeDocument/2006/relationships/image" Target="../media/image1.png"/><Relationship Id="rId16" Type="http://schemas.openxmlformats.org/officeDocument/2006/relationships/image" Target="../media/image113.png"/><Relationship Id="rId20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openxmlformats.org/officeDocument/2006/relationships/image" Target="../media/image121.png"/><Relationship Id="rId5" Type="http://schemas.openxmlformats.org/officeDocument/2006/relationships/image" Target="../media/image4.png"/><Relationship Id="rId15" Type="http://schemas.openxmlformats.org/officeDocument/2006/relationships/image" Target="../media/image112.png"/><Relationship Id="rId23" Type="http://schemas.openxmlformats.org/officeDocument/2006/relationships/image" Target="../media/image120.png"/><Relationship Id="rId10" Type="http://schemas.openxmlformats.org/officeDocument/2006/relationships/image" Target="../media/image8.png"/><Relationship Id="rId19" Type="http://schemas.openxmlformats.org/officeDocument/2006/relationships/image" Target="../media/image116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119.png"/><Relationship Id="rId27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8.png"/><Relationship Id="rId18" Type="http://schemas.openxmlformats.org/officeDocument/2006/relationships/image" Target="../media/image127.png"/><Relationship Id="rId3" Type="http://schemas.openxmlformats.org/officeDocument/2006/relationships/image" Target="../media/image2.png"/><Relationship Id="rId21" Type="http://schemas.openxmlformats.org/officeDocument/2006/relationships/image" Target="../media/image130.png"/><Relationship Id="rId7" Type="http://schemas.openxmlformats.org/officeDocument/2006/relationships/image" Target="../media/image6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112.png"/><Relationship Id="rId2" Type="http://schemas.openxmlformats.org/officeDocument/2006/relationships/image" Target="../media/image1.png"/><Relationship Id="rId16" Type="http://schemas.openxmlformats.org/officeDocument/2006/relationships/image" Target="../media/image105.png"/><Relationship Id="rId20" Type="http://schemas.openxmlformats.org/officeDocument/2006/relationships/image" Target="../media/image1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6.png"/><Relationship Id="rId24" Type="http://schemas.openxmlformats.org/officeDocument/2006/relationships/image" Target="../media/image29.png"/><Relationship Id="rId5" Type="http://schemas.openxmlformats.org/officeDocument/2006/relationships/image" Target="../media/image4.png"/><Relationship Id="rId15" Type="http://schemas.openxmlformats.org/officeDocument/2006/relationships/image" Target="../media/image110.png"/><Relationship Id="rId23" Type="http://schemas.openxmlformats.org/officeDocument/2006/relationships/image" Target="../media/image132.png"/><Relationship Id="rId10" Type="http://schemas.openxmlformats.org/officeDocument/2006/relationships/image" Target="../media/image125.png"/><Relationship Id="rId19" Type="http://schemas.openxmlformats.org/officeDocument/2006/relationships/image" Target="../media/image128.png"/><Relationship Id="rId4" Type="http://schemas.openxmlformats.org/officeDocument/2006/relationships/image" Target="../media/image3.png"/><Relationship Id="rId9" Type="http://schemas.openxmlformats.org/officeDocument/2006/relationships/image" Target="../media/image124.png"/><Relationship Id="rId14" Type="http://schemas.openxmlformats.org/officeDocument/2006/relationships/image" Target="../media/image9.png"/><Relationship Id="rId22" Type="http://schemas.openxmlformats.org/officeDocument/2006/relationships/image" Target="../media/image1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3.png"/><Relationship Id="rId18" Type="http://schemas.openxmlformats.org/officeDocument/2006/relationships/image" Target="../media/image137.png"/><Relationship Id="rId3" Type="http://schemas.openxmlformats.org/officeDocument/2006/relationships/image" Target="../media/image2.png"/><Relationship Id="rId21" Type="http://schemas.openxmlformats.org/officeDocument/2006/relationships/image" Target="../media/image140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136.png"/><Relationship Id="rId2" Type="http://schemas.openxmlformats.org/officeDocument/2006/relationships/image" Target="../media/image1.png"/><Relationship Id="rId16" Type="http://schemas.openxmlformats.org/officeDocument/2006/relationships/image" Target="../media/image135.png"/><Relationship Id="rId20" Type="http://schemas.openxmlformats.org/officeDocument/2006/relationships/image" Target="../media/image1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29.png"/><Relationship Id="rId10" Type="http://schemas.openxmlformats.org/officeDocument/2006/relationships/image" Target="../media/image9.png"/><Relationship Id="rId19" Type="http://schemas.openxmlformats.org/officeDocument/2006/relationships/image" Target="../media/image13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41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43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44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2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2.png"/><Relationship Id="rId21" Type="http://schemas.openxmlformats.org/officeDocument/2006/relationships/image" Target="../media/image23.png"/><Relationship Id="rId7" Type="http://schemas.openxmlformats.org/officeDocument/2006/relationships/image" Target="../media/image6.png"/><Relationship Id="rId12" Type="http://schemas.openxmlformats.org/officeDocument/2006/relationships/image" Target="../media/image15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openxmlformats.org/officeDocument/2006/relationships/image" Target="../media/image26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8.png"/><Relationship Id="rId19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1.png"/><Relationship Id="rId1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0.png"/><Relationship Id="rId17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33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32.png"/><Relationship Id="rId10" Type="http://schemas.openxmlformats.org/officeDocument/2006/relationships/image" Target="../media/image9.png"/><Relationship Id="rId19" Type="http://schemas.openxmlformats.org/officeDocument/2006/relationships/image" Target="../media/image3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8.png"/><Relationship Id="rId18" Type="http://schemas.openxmlformats.org/officeDocument/2006/relationships/image" Target="../media/image40.png"/><Relationship Id="rId3" Type="http://schemas.openxmlformats.org/officeDocument/2006/relationships/image" Target="../media/image2.png"/><Relationship Id="rId21" Type="http://schemas.openxmlformats.org/officeDocument/2006/relationships/image" Target="../media/image43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39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32.png"/><Relationship Id="rId10" Type="http://schemas.openxmlformats.org/officeDocument/2006/relationships/image" Target="../media/image7.png"/><Relationship Id="rId19" Type="http://schemas.openxmlformats.org/officeDocument/2006/relationships/image" Target="../media/image41.png"/><Relationship Id="rId4" Type="http://schemas.openxmlformats.org/officeDocument/2006/relationships/image" Target="../media/image3.png"/><Relationship Id="rId9" Type="http://schemas.openxmlformats.org/officeDocument/2006/relationships/image" Target="../media/image3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5.png"/><Relationship Id="rId18" Type="http://schemas.openxmlformats.org/officeDocument/2006/relationships/image" Target="../media/image49.png"/><Relationship Id="rId3" Type="http://schemas.openxmlformats.org/officeDocument/2006/relationships/image" Target="../media/image2.png"/><Relationship Id="rId21" Type="http://schemas.openxmlformats.org/officeDocument/2006/relationships/image" Target="../media/image51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48.png"/><Relationship Id="rId25" Type="http://schemas.openxmlformats.org/officeDocument/2006/relationships/image" Target="../media/image55.png"/><Relationship Id="rId2" Type="http://schemas.openxmlformats.org/officeDocument/2006/relationships/image" Target="../media/image1.png"/><Relationship Id="rId16" Type="http://schemas.openxmlformats.org/officeDocument/2006/relationships/image" Target="../media/image47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24" Type="http://schemas.openxmlformats.org/officeDocument/2006/relationships/image" Target="../media/image54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23" Type="http://schemas.openxmlformats.org/officeDocument/2006/relationships/image" Target="../media/image53.png"/><Relationship Id="rId10" Type="http://schemas.openxmlformats.org/officeDocument/2006/relationships/image" Target="../media/image7.png"/><Relationship Id="rId19" Type="http://schemas.openxmlformats.org/officeDocument/2006/relationships/image" Target="../media/image50.png"/><Relationship Id="rId4" Type="http://schemas.openxmlformats.org/officeDocument/2006/relationships/image" Target="../media/image3.png"/><Relationship Id="rId9" Type="http://schemas.openxmlformats.org/officeDocument/2006/relationships/image" Target="../media/image44.png"/><Relationship Id="rId14" Type="http://schemas.openxmlformats.org/officeDocument/2006/relationships/image" Target="../media/image46.png"/><Relationship Id="rId22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6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56.png"/><Relationship Id="rId17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58.png"/><Relationship Id="rId10" Type="http://schemas.openxmlformats.org/officeDocument/2006/relationships/image" Target="../media/image9.png"/><Relationship Id="rId19" Type="http://schemas.openxmlformats.org/officeDocument/2006/relationships/image" Target="../media/image6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63.png"/><Relationship Id="rId18" Type="http://schemas.openxmlformats.org/officeDocument/2006/relationships/image" Target="../media/image67.png"/><Relationship Id="rId26" Type="http://schemas.openxmlformats.org/officeDocument/2006/relationships/image" Target="../media/image74.png"/><Relationship Id="rId3" Type="http://schemas.openxmlformats.org/officeDocument/2006/relationships/image" Target="../media/image2.png"/><Relationship Id="rId21" Type="http://schemas.openxmlformats.org/officeDocument/2006/relationships/image" Target="../media/image70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66.png"/><Relationship Id="rId25" Type="http://schemas.openxmlformats.org/officeDocument/2006/relationships/image" Target="../media/image73.png"/><Relationship Id="rId2" Type="http://schemas.openxmlformats.org/officeDocument/2006/relationships/image" Target="../media/image1.png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29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24" Type="http://schemas.openxmlformats.org/officeDocument/2006/relationships/image" Target="../media/image72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23" Type="http://schemas.openxmlformats.org/officeDocument/2006/relationships/image" Target="../media/image29.png"/><Relationship Id="rId28" Type="http://schemas.openxmlformats.org/officeDocument/2006/relationships/image" Target="../media/image76.png"/><Relationship Id="rId10" Type="http://schemas.openxmlformats.org/officeDocument/2006/relationships/image" Target="../media/image7.png"/><Relationship Id="rId19" Type="http://schemas.openxmlformats.org/officeDocument/2006/relationships/image" Target="../media/image68.png"/><Relationship Id="rId31" Type="http://schemas.openxmlformats.org/officeDocument/2006/relationships/image" Target="../media/image79.png"/><Relationship Id="rId4" Type="http://schemas.openxmlformats.org/officeDocument/2006/relationships/image" Target="../media/image3.png"/><Relationship Id="rId9" Type="http://schemas.openxmlformats.org/officeDocument/2006/relationships/image" Target="../media/image62.png"/><Relationship Id="rId14" Type="http://schemas.openxmlformats.org/officeDocument/2006/relationships/image" Target="../media/image64.png"/><Relationship Id="rId22" Type="http://schemas.openxmlformats.org/officeDocument/2006/relationships/image" Target="../media/image71.png"/><Relationship Id="rId27" Type="http://schemas.openxmlformats.org/officeDocument/2006/relationships/image" Target="../media/image75.png"/><Relationship Id="rId30" Type="http://schemas.openxmlformats.org/officeDocument/2006/relationships/image" Target="../media/image7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58.png"/><Relationship Id="rId18" Type="http://schemas.openxmlformats.org/officeDocument/2006/relationships/image" Target="../media/image8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82.png"/><Relationship Id="rId20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81.png"/><Relationship Id="rId10" Type="http://schemas.openxmlformats.org/officeDocument/2006/relationships/image" Target="../media/image9.png"/><Relationship Id="rId19" Type="http://schemas.openxmlformats.org/officeDocument/2006/relationships/image" Target="../media/image8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58.png"/><Relationship Id="rId18" Type="http://schemas.openxmlformats.org/officeDocument/2006/relationships/image" Target="../media/image89.png"/><Relationship Id="rId3" Type="http://schemas.openxmlformats.org/officeDocument/2006/relationships/image" Target="../media/image2.png"/><Relationship Id="rId21" Type="http://schemas.openxmlformats.org/officeDocument/2006/relationships/image" Target="../media/image90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88.png"/><Relationship Id="rId2" Type="http://schemas.openxmlformats.org/officeDocument/2006/relationships/image" Target="../media/image1.png"/><Relationship Id="rId16" Type="http://schemas.openxmlformats.org/officeDocument/2006/relationships/image" Target="../media/image87.png"/><Relationship Id="rId20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29.png"/><Relationship Id="rId10" Type="http://schemas.openxmlformats.org/officeDocument/2006/relationships/image" Target="../media/image9.png"/><Relationship Id="rId19" Type="http://schemas.openxmlformats.org/officeDocument/2006/relationships/image" Target="../media/image8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8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01976" y="1628376"/>
            <a:ext cx="12824714" cy="434990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01451" y="733929"/>
              <a:ext cx="632310" cy="632310"/>
              <a:chOff x="601451" y="733929"/>
              <a:chExt cx="632310" cy="632310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01451" y="733929"/>
                <a:ext cx="632310" cy="632310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4132" y="511125"/>
              <a:ext cx="1255763" cy="1152887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278746" y="6191837"/>
            <a:ext cx="5054452" cy="3938271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741793" y="4985032"/>
            <a:ext cx="4209760" cy="107820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931772" y="3561563"/>
            <a:ext cx="7809524" cy="6057485"/>
            <a:chOff x="1931772" y="3561563"/>
            <a:chExt cx="7809524" cy="605748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31772" y="3561563"/>
              <a:ext cx="7809524" cy="605748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848956" y="3616773"/>
            <a:ext cx="7809524" cy="6057485"/>
            <a:chOff x="9848956" y="3616773"/>
            <a:chExt cx="7809524" cy="605748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848956" y="3616773"/>
              <a:ext cx="7809524" cy="605748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186959" y="4632200"/>
            <a:ext cx="3533010" cy="3533010"/>
            <a:chOff x="11186959" y="4632200"/>
            <a:chExt cx="3533010" cy="353301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186959" y="4632200"/>
              <a:ext cx="3533010" cy="353301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522546" y="4041059"/>
            <a:ext cx="2604457" cy="2604457"/>
            <a:chOff x="13522546" y="4041059"/>
            <a:chExt cx="2604457" cy="260445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522546" y="4041059"/>
              <a:ext cx="2604457" cy="2604457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683435" y="6007273"/>
            <a:ext cx="2666518" cy="978355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794764" y="2904402"/>
            <a:ext cx="2113582" cy="754258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758575" y="2255375"/>
            <a:ext cx="3413797" cy="1118711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722899" y="348075"/>
            <a:ext cx="4952471" cy="1614785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793375" y="2255375"/>
            <a:ext cx="5052606" cy="1118711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839088" y="2932335"/>
            <a:ext cx="2477773" cy="729820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3783138" y="4991600"/>
            <a:ext cx="2249608" cy="80747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029548" y="5721421"/>
            <a:ext cx="2749958" cy="2749958"/>
            <a:chOff x="14029548" y="5721421"/>
            <a:chExt cx="2749958" cy="2749958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4029548" y="5721421"/>
              <a:ext cx="2749958" cy="2749958"/>
              <a:chOff x="14029548" y="5721421"/>
              <a:chExt cx="2749958" cy="2749958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4029548" y="5721421"/>
                <a:ext cx="2749958" cy="2749958"/>
              </a:xfrm>
              <a:prstGeom prst="rect">
                <a:avLst/>
              </a:prstGeom>
            </p:spPr>
          </p:pic>
        </p:grpSp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4234305" y="6752830"/>
              <a:ext cx="2260729" cy="91193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074765" y="3616773"/>
            <a:ext cx="7553014" cy="5846056"/>
            <a:chOff x="2074765" y="3616773"/>
            <a:chExt cx="7553014" cy="5846056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074765" y="3616773"/>
              <a:ext cx="7553014" cy="584605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074765" y="3616773"/>
            <a:ext cx="7553014" cy="5846056"/>
            <a:chOff x="2074765" y="3616773"/>
            <a:chExt cx="7553014" cy="5846056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074765" y="3616773"/>
              <a:ext cx="7553014" cy="58460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41947" y="348076"/>
            <a:ext cx="3172163" cy="161478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839088" y="1321888"/>
            <a:ext cx="1076839" cy="722839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81699" y="956187"/>
            <a:ext cx="13607109" cy="42335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-1490465" y="-905703"/>
            <a:ext cx="13653441" cy="1363197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271747" y="2502291"/>
            <a:ext cx="8383799" cy="2446354"/>
            <a:chOff x="9271747" y="2502291"/>
            <a:chExt cx="8383799" cy="244635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271747" y="2502291"/>
              <a:ext cx="8383799" cy="2446354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454936" y="2765841"/>
            <a:ext cx="8218009" cy="213980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527060" y="5142857"/>
            <a:ext cx="1044625" cy="1669574"/>
            <a:chOff x="12527060" y="5142857"/>
            <a:chExt cx="1044625" cy="166957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10800000">
              <a:off x="12527060" y="5142857"/>
              <a:ext cx="1044625" cy="166957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247169" y="7002907"/>
            <a:ext cx="8383799" cy="2315372"/>
            <a:chOff x="9247169" y="7002907"/>
            <a:chExt cx="8383799" cy="231537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247169" y="7002907"/>
              <a:ext cx="8383799" cy="2315372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430364" y="7266469"/>
            <a:ext cx="4605866" cy="2139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41947" y="348075"/>
            <a:ext cx="3172166" cy="161478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839088" y="1321888"/>
            <a:ext cx="1969477" cy="722839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774327" y="2212365"/>
            <a:ext cx="2594615" cy="1155548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829564" y="2904402"/>
            <a:ext cx="2168563" cy="75425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922895" y="3561563"/>
            <a:ext cx="5050556" cy="6057485"/>
            <a:chOff x="1922895" y="3561563"/>
            <a:chExt cx="5050556" cy="605748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22895" y="3561563"/>
              <a:ext cx="5050556" cy="605748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113371" y="3561563"/>
            <a:ext cx="5050556" cy="6057485"/>
            <a:chOff x="7113371" y="3561563"/>
            <a:chExt cx="5050556" cy="605748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13371" y="3561563"/>
              <a:ext cx="5050556" cy="605748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303848" y="3561563"/>
            <a:ext cx="5050556" cy="6057485"/>
            <a:chOff x="12303848" y="3561563"/>
            <a:chExt cx="5050556" cy="605748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303848" y="3561563"/>
              <a:ext cx="5050556" cy="6057485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986254" y="3900199"/>
            <a:ext cx="2923839" cy="3318218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176730" y="3900199"/>
            <a:ext cx="2923839" cy="3318218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367206" y="3900199"/>
            <a:ext cx="2923839" cy="3318218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267750" y="5029712"/>
            <a:ext cx="2569689" cy="1254734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30417" y="5035693"/>
            <a:ext cx="2531241" cy="1236790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3455083" y="5029712"/>
            <a:ext cx="2574137" cy="1254734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319469" y="7480279"/>
            <a:ext cx="4555838" cy="1345362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7366964" y="7455698"/>
            <a:ext cx="5081428" cy="1288752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002772" y="7479479"/>
            <a:ext cx="2696495" cy="866647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022341" y="2932991"/>
            <a:ext cx="5050556" cy="6813675"/>
            <a:chOff x="4022341" y="2932991"/>
            <a:chExt cx="5050556" cy="681367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22341" y="2932991"/>
              <a:ext cx="5050556" cy="68136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212817" y="2932991"/>
            <a:ext cx="5050556" cy="6813675"/>
            <a:chOff x="9212817" y="2932991"/>
            <a:chExt cx="5050556" cy="681367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12817" y="2932991"/>
              <a:ext cx="5050556" cy="6813675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085699" y="3271628"/>
            <a:ext cx="2923839" cy="331821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276176" y="3271628"/>
            <a:ext cx="2923839" cy="331821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741947" y="348075"/>
            <a:ext cx="3172166" cy="1614785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839088" y="1321888"/>
            <a:ext cx="1076839" cy="72283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400197" y="4369132"/>
            <a:ext cx="2494630" cy="1310213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160453" y="4414836"/>
            <a:ext cx="2567988" cy="1187543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829191" y="7534831"/>
            <a:ext cx="3397523" cy="1434028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414288" y="6540138"/>
            <a:ext cx="5461659" cy="1555164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384383" y="7603926"/>
            <a:ext cx="4859990" cy="2779676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604764" y="6540138"/>
            <a:ext cx="5461659" cy="1555164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774327" y="1907603"/>
            <a:ext cx="2594615" cy="115554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32424" y="348076"/>
            <a:ext cx="1745410" cy="161478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839088" y="1321888"/>
            <a:ext cx="2463592" cy="722839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027811" y="1904574"/>
            <a:ext cx="3290336" cy="1137298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822618" y="1942666"/>
            <a:ext cx="3224670" cy="106110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039172" y="2821435"/>
            <a:ext cx="7244539" cy="5327777"/>
            <a:chOff x="2039172" y="2821435"/>
            <a:chExt cx="7244539" cy="532777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039172" y="2821435"/>
              <a:ext cx="7244539" cy="532777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702260" y="2821435"/>
            <a:ext cx="7799819" cy="5257099"/>
            <a:chOff x="9702260" y="2821435"/>
            <a:chExt cx="7799819" cy="525709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702260" y="2821435"/>
              <a:ext cx="7799819" cy="525709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039172" y="8267896"/>
            <a:ext cx="15527352" cy="1492034"/>
            <a:chOff x="2039172" y="8267896"/>
            <a:chExt cx="15527352" cy="149203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39172" y="8267896"/>
              <a:ext cx="15527352" cy="1492034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1609" y="8369180"/>
            <a:ext cx="12407222" cy="141629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32424" y="348076"/>
            <a:ext cx="1745410" cy="161478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829024" y="2412728"/>
            <a:ext cx="15527352" cy="7111082"/>
            <a:chOff x="1829024" y="2412728"/>
            <a:chExt cx="15527352" cy="711108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29024" y="2412728"/>
              <a:ext cx="15527352" cy="7111082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630304" y="5237826"/>
            <a:ext cx="14447708" cy="17684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67079" y="1959249"/>
            <a:ext cx="8723181" cy="755333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012243" y="2981690"/>
            <a:ext cx="14364811" cy="575145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40569" y="1767267"/>
            <a:ext cx="7619048" cy="2571429"/>
            <a:chOff x="1840569" y="1767267"/>
            <a:chExt cx="7619048" cy="257142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40569" y="1767267"/>
              <a:ext cx="7619048" cy="25714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857234" y="1748219"/>
            <a:ext cx="7619048" cy="2571429"/>
            <a:chOff x="9857234" y="1748219"/>
            <a:chExt cx="7619048" cy="257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857234" y="1748219"/>
              <a:ext cx="7619048" cy="257142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840569" y="4460014"/>
            <a:ext cx="7619048" cy="2571429"/>
            <a:chOff x="1840569" y="4460014"/>
            <a:chExt cx="7619048" cy="25714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40569" y="4460014"/>
              <a:ext cx="7619048" cy="25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857234" y="4440966"/>
            <a:ext cx="7619048" cy="2571429"/>
            <a:chOff x="9857234" y="4440966"/>
            <a:chExt cx="7619048" cy="257142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857234" y="4440966"/>
              <a:ext cx="7619048" cy="25714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840569" y="7152761"/>
            <a:ext cx="7619048" cy="2571429"/>
            <a:chOff x="1840569" y="7152761"/>
            <a:chExt cx="7619048" cy="257142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40569" y="7152761"/>
              <a:ext cx="7619048" cy="257142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857234" y="7133713"/>
            <a:ext cx="7619048" cy="2571429"/>
            <a:chOff x="9857234" y="7133713"/>
            <a:chExt cx="7619048" cy="257142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857234" y="7133713"/>
              <a:ext cx="7619048" cy="2571429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41947" y="421837"/>
            <a:ext cx="9044965" cy="1549098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959633" y="1806785"/>
            <a:ext cx="3473432" cy="1547680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706117" y="2791974"/>
            <a:ext cx="1757514" cy="1377419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078099" y="1881013"/>
            <a:ext cx="3846899" cy="1475375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725698" y="2791974"/>
            <a:ext cx="1434000" cy="898704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058518" y="4635128"/>
            <a:ext cx="3862565" cy="1475375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706117" y="5541069"/>
            <a:ext cx="2696638" cy="1260181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078099" y="4635128"/>
            <a:ext cx="4357603" cy="1475375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725926" y="5484041"/>
            <a:ext cx="2289562" cy="1415600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058518" y="7264252"/>
            <a:ext cx="3933632" cy="1475375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706345" y="8188802"/>
            <a:ext cx="2429266" cy="1456981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0087623" y="7264252"/>
            <a:ext cx="2330156" cy="1475375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0725926" y="8188802"/>
            <a:ext cx="1569742" cy="1415600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931772" y="3561563"/>
            <a:ext cx="7809524" cy="6057485"/>
            <a:chOff x="1931772" y="3561563"/>
            <a:chExt cx="7809524" cy="605748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31772" y="3561563"/>
              <a:ext cx="7809524" cy="605748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848956" y="3616773"/>
            <a:ext cx="7809524" cy="6057485"/>
            <a:chOff x="9848956" y="3616773"/>
            <a:chExt cx="7809524" cy="605748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848956" y="3616773"/>
              <a:ext cx="7809524" cy="6057485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783152" y="2666745"/>
            <a:ext cx="2538358" cy="112055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741947" y="348075"/>
            <a:ext cx="2636261" cy="1614785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823482" y="2532250"/>
            <a:ext cx="2935177" cy="1245377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235722" y="4325773"/>
            <a:ext cx="6908163" cy="4988763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0064543" y="3639420"/>
            <a:ext cx="6171429" cy="1234286"/>
            <a:chOff x="10064543" y="3639420"/>
            <a:chExt cx="6171429" cy="123428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064543" y="3639420"/>
              <a:ext cx="6171429" cy="1234286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848956" y="4802254"/>
            <a:ext cx="7803689" cy="43895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5175" y="304586"/>
            <a:ext cx="890195" cy="9578231"/>
            <a:chOff x="175175" y="304586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69923" y="-4484529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75" y="304586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922895" y="6676073"/>
            <a:ext cx="15555859" cy="2880688"/>
            <a:chOff x="1922895" y="6676073"/>
            <a:chExt cx="15555859" cy="288068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2895" y="6676073"/>
              <a:ext cx="15555859" cy="288068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922895" y="3702513"/>
            <a:ext cx="15555859" cy="2880688"/>
            <a:chOff x="1922895" y="3702513"/>
            <a:chExt cx="15555859" cy="288068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2895" y="3702513"/>
              <a:ext cx="15555859" cy="288068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133560" y="4428571"/>
            <a:ext cx="1428571" cy="1428571"/>
            <a:chOff x="2133560" y="4428571"/>
            <a:chExt cx="1428571" cy="142857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33560" y="4428571"/>
              <a:ext cx="1428571" cy="1428571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741947" y="348075"/>
            <a:ext cx="2636261" cy="1614785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793375" y="2677387"/>
            <a:ext cx="2920234" cy="1120558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3692447" y="4361881"/>
            <a:ext cx="13076561" cy="1518667"/>
            <a:chOff x="3692447" y="4361881"/>
            <a:chExt cx="13076561" cy="151866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35310" y="4204744"/>
              <a:ext cx="11189843" cy="1365872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574941" y="4924950"/>
              <a:ext cx="9789691" cy="1421472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525975" y="7016276"/>
            <a:ext cx="12536022" cy="2161441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2133560" y="7289164"/>
            <a:ext cx="1428571" cy="1428571"/>
            <a:chOff x="2133560" y="7289164"/>
            <a:chExt cx="1428571" cy="1428571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133560" y="7289164"/>
              <a:ext cx="1428571" cy="1428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20664" y="329164"/>
            <a:ext cx="890195" cy="9578231"/>
            <a:chOff x="320664" y="329164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24434" y="-4459952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0664" y="329164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022959" y="2029380"/>
            <a:ext cx="13056968" cy="7592911"/>
            <a:chOff x="3022959" y="2029380"/>
            <a:chExt cx="13056968" cy="7592911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3022959" y="5979586"/>
              <a:ext cx="6386561" cy="3642705"/>
              <a:chOff x="3022959" y="5979586"/>
              <a:chExt cx="6386561" cy="3642705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022959" y="5979586"/>
                <a:ext cx="6386561" cy="364270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3022959" y="2029380"/>
              <a:ext cx="6386561" cy="3642705"/>
              <a:chOff x="3022959" y="2029380"/>
              <a:chExt cx="6386561" cy="364270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022959" y="2029380"/>
                <a:ext cx="6386561" cy="364270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9693366" y="5979586"/>
              <a:ext cx="6386561" cy="3642705"/>
              <a:chOff x="9693366" y="5979586"/>
              <a:chExt cx="6386561" cy="3642705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693366" y="5979586"/>
                <a:ext cx="6386561" cy="364270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9693366" y="2029380"/>
              <a:ext cx="6386561" cy="3642705"/>
              <a:chOff x="9693366" y="2029380"/>
              <a:chExt cx="6386561" cy="3642705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693366" y="2029380"/>
                <a:ext cx="6386561" cy="3642705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463288" y="2029380"/>
            <a:ext cx="1428571" cy="1428571"/>
            <a:chOff x="1463288" y="2029380"/>
            <a:chExt cx="1428571" cy="142857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63288" y="2029380"/>
              <a:ext cx="1428571" cy="1428571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839088" y="1321888"/>
            <a:ext cx="829563" cy="722839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722899" y="429199"/>
            <a:ext cx="3292566" cy="1525642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753244" y="2694938"/>
            <a:ext cx="9797738" cy="3008595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-482830" y="6547367"/>
            <a:ext cx="11834072" cy="3386824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49423" y="2694938"/>
            <a:ext cx="9623215" cy="3008595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169927" y="2367489"/>
            <a:ext cx="4574589" cy="980931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411622" y="2366527"/>
            <a:ext cx="3524017" cy="980931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4583686" y="6497581"/>
            <a:ext cx="11633523" cy="2122303"/>
            <a:chOff x="4583686" y="6497581"/>
            <a:chExt cx="11633523" cy="2122303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746796" y="7152588"/>
              <a:ext cx="9173624" cy="2136138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4583686" y="6497581"/>
              <a:ext cx="11268030" cy="524761"/>
              <a:chOff x="4583686" y="6497581"/>
              <a:chExt cx="11268030" cy="524761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4469403" y="6384263"/>
                <a:ext cx="3524017" cy="980931"/>
              </a:xfrm>
              <a:prstGeom prst="rect">
                <a:avLst/>
              </a:prstGeom>
            </p:spPr>
          </p:pic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1183431" y="6383298"/>
                <a:ext cx="3524017" cy="98093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922895" y="3281376"/>
            <a:ext cx="7269117" cy="640789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51946" y="2298552"/>
            <a:ext cx="8655186" cy="95331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722900" y="429200"/>
            <a:ext cx="3292563" cy="1525639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829564" y="1261116"/>
            <a:ext cx="1856496" cy="77468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563181" y="2269418"/>
            <a:ext cx="9062742" cy="953313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765988" y="3281376"/>
            <a:ext cx="7736091" cy="64078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656229" y="3783432"/>
            <a:ext cx="7829486" cy="1645140"/>
            <a:chOff x="9656229" y="3783432"/>
            <a:chExt cx="7829486" cy="164514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56229" y="3783432"/>
              <a:ext cx="7829486" cy="164514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656229" y="7612003"/>
            <a:ext cx="7829486" cy="1645140"/>
            <a:chOff x="9656229" y="7612003"/>
            <a:chExt cx="7829486" cy="164514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56229" y="7612003"/>
              <a:ext cx="7829486" cy="164514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656229" y="5697717"/>
            <a:ext cx="7829486" cy="1645140"/>
            <a:chOff x="9656229" y="5697717"/>
            <a:chExt cx="7829486" cy="164514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56229" y="5697717"/>
              <a:ext cx="7829486" cy="164514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83851" y="2626308"/>
            <a:ext cx="1662863" cy="1214806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22899" y="429199"/>
            <a:ext cx="3780603" cy="1527603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507622" y="2626308"/>
            <a:ext cx="3814130" cy="1224330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861545" y="4001564"/>
            <a:ext cx="4678552" cy="1368314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978026" y="3894693"/>
            <a:ext cx="4714923" cy="1632504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861545" y="5915850"/>
            <a:ext cx="5419809" cy="1368314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987550" y="5808979"/>
            <a:ext cx="4676828" cy="1632504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910860" y="7867593"/>
            <a:ext cx="4114752" cy="1332057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036645" y="7723264"/>
            <a:ext cx="7588971" cy="1632504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922895" y="3783432"/>
            <a:ext cx="7829486" cy="1645140"/>
            <a:chOff x="1922895" y="3783432"/>
            <a:chExt cx="7829486" cy="1645140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2895" y="3783432"/>
              <a:ext cx="7829486" cy="164514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922895" y="7612003"/>
            <a:ext cx="7829486" cy="1645140"/>
            <a:chOff x="1922895" y="7612003"/>
            <a:chExt cx="7829486" cy="1645140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2895" y="7612003"/>
              <a:ext cx="7829486" cy="164514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922895" y="5697717"/>
            <a:ext cx="7829486" cy="1645140"/>
            <a:chOff x="1922895" y="5697717"/>
            <a:chExt cx="7829486" cy="1645140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2895" y="5697717"/>
              <a:ext cx="7829486" cy="1645140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128212" y="4001564"/>
            <a:ext cx="4075762" cy="1368314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244655" y="3894693"/>
            <a:ext cx="4714923" cy="1632504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128212" y="5915850"/>
            <a:ext cx="4554323" cy="1368314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254179" y="5808979"/>
            <a:ext cx="4676828" cy="1632504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128212" y="8068229"/>
            <a:ext cx="3339504" cy="889504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478839" y="7723264"/>
            <a:ext cx="3862742" cy="1632504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2180523" y="5860326"/>
            <a:ext cx="928054" cy="1358721"/>
            <a:chOff x="2180523" y="5860326"/>
            <a:chExt cx="928054" cy="1358721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180523" y="5860326"/>
              <a:ext cx="928054" cy="135872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9932904" y="5831051"/>
            <a:ext cx="928054" cy="1358721"/>
            <a:chOff x="9932904" y="5831051"/>
            <a:chExt cx="928054" cy="1358721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932904" y="5831051"/>
              <a:ext cx="928054" cy="135872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922895" y="4069122"/>
            <a:ext cx="1154554" cy="1073735"/>
            <a:chOff x="1922895" y="4069122"/>
            <a:chExt cx="1154554" cy="1073735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922895" y="4069122"/>
              <a:ext cx="1154554" cy="107373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9706405" y="4069122"/>
            <a:ext cx="1154554" cy="1073735"/>
            <a:chOff x="9706405" y="4069122"/>
            <a:chExt cx="1154554" cy="1073735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706405" y="4069122"/>
              <a:ext cx="1154554" cy="107373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2130317" y="7612003"/>
            <a:ext cx="1104656" cy="1613450"/>
            <a:chOff x="2130317" y="7612003"/>
            <a:chExt cx="1104656" cy="1613450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130317" y="7612003"/>
              <a:ext cx="1104656" cy="161345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9656229" y="7743515"/>
            <a:ext cx="1382115" cy="1382115"/>
            <a:chOff x="9656229" y="7743515"/>
            <a:chExt cx="1382115" cy="1382115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656229" y="7743515"/>
              <a:ext cx="1382115" cy="13821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22900" y="429200"/>
            <a:ext cx="3292563" cy="1525639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829564" y="1261116"/>
            <a:ext cx="2736782" cy="77468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207302" y="2470318"/>
            <a:ext cx="8383799" cy="1936369"/>
            <a:chOff x="9207302" y="2470318"/>
            <a:chExt cx="8383799" cy="193636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207302" y="2470318"/>
              <a:ext cx="8383799" cy="1936369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390491" y="2733873"/>
            <a:ext cx="5642866" cy="1578219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81699" y="956187"/>
            <a:ext cx="13607109" cy="423357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-956844" y="-925913"/>
            <a:ext cx="12234646" cy="1358492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142857" y="7002907"/>
            <a:ext cx="8383799" cy="1936369"/>
            <a:chOff x="9142857" y="7002907"/>
            <a:chExt cx="8383799" cy="193636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142857" y="7002907"/>
              <a:ext cx="8383799" cy="1936369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326050" y="7266466"/>
            <a:ext cx="5707533" cy="1578219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2576215" y="4835142"/>
            <a:ext cx="1044625" cy="1669574"/>
            <a:chOff x="12576215" y="4835142"/>
            <a:chExt cx="1044625" cy="166957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10800000">
              <a:off x="12576215" y="4835142"/>
              <a:ext cx="1044625" cy="16695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22900" y="429200"/>
            <a:ext cx="3292563" cy="1525639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829564" y="1261116"/>
            <a:ext cx="2014496" cy="77468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81699" y="956187"/>
            <a:ext cx="13607109" cy="42335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-956844" y="-925913"/>
            <a:ext cx="12234646" cy="1358492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271747" y="2502291"/>
            <a:ext cx="8383799" cy="2446354"/>
            <a:chOff x="9271747" y="2502291"/>
            <a:chExt cx="8383799" cy="244635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271747" y="2502291"/>
              <a:ext cx="8383799" cy="2446354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454936" y="2765844"/>
            <a:ext cx="7988942" cy="213980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527060" y="5142857"/>
            <a:ext cx="1044625" cy="1669574"/>
            <a:chOff x="12527060" y="5142857"/>
            <a:chExt cx="1044625" cy="166957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10800000">
              <a:off x="12527060" y="5142857"/>
              <a:ext cx="1044625" cy="166957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247169" y="7002907"/>
            <a:ext cx="8383799" cy="1936369"/>
            <a:chOff x="9247169" y="7002907"/>
            <a:chExt cx="8383799" cy="193636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247169" y="7002907"/>
              <a:ext cx="8383799" cy="1936369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430362" y="7266469"/>
            <a:ext cx="6042485" cy="15782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5005</TotalTime>
  <Words>0</Words>
  <Application>Microsoft Office PowerPoint</Application>
  <PresentationFormat>사용자 지정</PresentationFormat>
  <Paragraphs>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 용주</cp:lastModifiedBy>
  <cp:revision>2</cp:revision>
  <dcterms:created xsi:type="dcterms:W3CDTF">2023-08-16T21:51:13Z</dcterms:created>
  <dcterms:modified xsi:type="dcterms:W3CDTF">2023-08-20T08:33:50Z</dcterms:modified>
</cp:coreProperties>
</file>