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1"/>
  </p:notesMasterIdLst>
  <p:sldIdLst>
    <p:sldId id="256" r:id="rId2"/>
    <p:sldId id="259" r:id="rId3"/>
    <p:sldId id="257" r:id="rId4"/>
    <p:sldId id="275" r:id="rId5"/>
    <p:sldId id="261" r:id="rId6"/>
    <p:sldId id="264" r:id="rId7"/>
    <p:sldId id="266" r:id="rId8"/>
    <p:sldId id="265" r:id="rId9"/>
    <p:sldId id="270" r:id="rId10"/>
  </p:sldIdLst>
  <p:sldSz cx="18288000" cy="10287000"/>
  <p:notesSz cx="6858000" cy="9144000"/>
  <p:embeddedFontLst>
    <p:embeddedFont>
      <p:font typeface="Cairo" panose="020B0604020202020204" charset="-78"/>
      <p:regular r:id="rId12"/>
      <p:bold r:id="rId13"/>
    </p:embeddedFont>
    <p:embeddedFont>
      <p:font typeface="Cairo Light" panose="020B0604020202020204" charset="-78"/>
      <p:regular r:id="rId14"/>
      <p:bold r:id="rId15"/>
    </p:embeddedFont>
    <p:embeddedFont>
      <p:font typeface="Cairo SemiBold" panose="020B0604020202020204" charset="-78"/>
      <p:regular r:id="rId16"/>
      <p:bold r:id="rId17"/>
    </p:embeddedFont>
    <p:embeddedFont>
      <p:font typeface="PT Sans" panose="020B0503020203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5" d="100"/>
          <a:sy n="45" d="100"/>
        </p:scale>
        <p:origin x="96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7" name="Google Shape;24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0" name="Google Shape;60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3" name="Google Shape;39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5" name="Google Shape;3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8" name="Google Shape;4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5 1 1 1 1">
  <p:cSld name="CUSTOM_4_1_1_1_1">
    <p:spTree>
      <p:nvGrpSpPr>
        <p:cNvPr id="1" name="Shape 130"/>
        <p:cNvGrpSpPr/>
        <p:nvPr/>
      </p:nvGrpSpPr>
      <p:grpSpPr>
        <a:xfrm>
          <a:off x="0" y="0"/>
          <a:ext cx="0" cy="0"/>
          <a:chOff x="0" y="0"/>
          <a:chExt cx="0" cy="0"/>
        </a:xfrm>
      </p:grpSpPr>
      <p:sp>
        <p:nvSpPr>
          <p:cNvPr id="131" name="Google Shape;131;p11"/>
          <p:cNvSpPr>
            <a:spLocks noGrp="1"/>
          </p:cNvSpPr>
          <p:nvPr>
            <p:ph type="pic" idx="2"/>
          </p:nvPr>
        </p:nvSpPr>
        <p:spPr>
          <a:xfrm>
            <a:off x="7495500" y="819350"/>
            <a:ext cx="10792500" cy="9501600"/>
          </a:xfrm>
          <a:prstGeom prst="rect">
            <a:avLst/>
          </a:prstGeom>
          <a:noFill/>
          <a:ln>
            <a:noFill/>
          </a:ln>
        </p:spPr>
      </p:sp>
      <p:sp>
        <p:nvSpPr>
          <p:cNvPr id="132" name="Google Shape;132;p11"/>
          <p:cNvSpPr txBox="1">
            <a:spLocks noGrp="1"/>
          </p:cNvSpPr>
          <p:nvPr>
            <p:ph type="subTitle" idx="1"/>
          </p:nvPr>
        </p:nvSpPr>
        <p:spPr>
          <a:xfrm>
            <a:off x="7839825" y="189025"/>
            <a:ext cx="4564500" cy="307500"/>
          </a:xfrm>
          <a:prstGeom prst="rect">
            <a:avLst/>
          </a:prstGeom>
        </p:spPr>
        <p:txBody>
          <a:bodyPr spcFirstLastPara="1" wrap="square" lIns="91425" tIns="45700" rIns="91425" bIns="45700" anchor="t" anchorCtr="0">
            <a:normAutofit/>
          </a:bodyPr>
          <a:lstStyle>
            <a:lvl1pPr lvl="0" algn="ctr" rtl="0">
              <a:spcBef>
                <a:spcPts val="640"/>
              </a:spcBef>
              <a:spcAft>
                <a:spcPts val="0"/>
              </a:spcAft>
              <a:buClr>
                <a:schemeClr val="lt1"/>
              </a:buClr>
              <a:buSzPts val="1950"/>
              <a:buNone/>
              <a:defRPr sz="1950">
                <a:solidFill>
                  <a:schemeClr val="lt1"/>
                </a:solidFill>
              </a:defRPr>
            </a:lvl1pPr>
            <a:lvl2pPr lvl="1" algn="ctr" rtl="0">
              <a:spcBef>
                <a:spcPts val="640"/>
              </a:spcBef>
              <a:spcAft>
                <a:spcPts val="0"/>
              </a:spcAft>
              <a:buSzPts val="2200"/>
              <a:buNone/>
              <a:defRPr/>
            </a:lvl2pPr>
            <a:lvl3pPr lvl="2" algn="ctr" rtl="0">
              <a:spcBef>
                <a:spcPts val="640"/>
              </a:spcBef>
              <a:spcAft>
                <a:spcPts val="0"/>
              </a:spcAft>
              <a:buSzPts val="2200"/>
              <a:buNone/>
              <a:defRPr/>
            </a:lvl3pPr>
            <a:lvl4pPr lvl="3" algn="ctr" rtl="0">
              <a:spcBef>
                <a:spcPts val="640"/>
              </a:spcBef>
              <a:spcAft>
                <a:spcPts val="0"/>
              </a:spcAft>
              <a:buSzPts val="2200"/>
              <a:buNone/>
              <a:defRPr/>
            </a:lvl4pPr>
            <a:lvl5pPr lvl="4" algn="ctr" rtl="0">
              <a:spcBef>
                <a:spcPts val="640"/>
              </a:spcBef>
              <a:spcAft>
                <a:spcPts val="0"/>
              </a:spcAft>
              <a:buSzPts val="2200"/>
              <a:buNone/>
              <a:defRPr/>
            </a:lvl5pPr>
            <a:lvl6pPr lvl="5" algn="ctr" rtl="0">
              <a:spcBef>
                <a:spcPts val="640"/>
              </a:spcBef>
              <a:spcAft>
                <a:spcPts val="0"/>
              </a:spcAft>
              <a:buSzPts val="2200"/>
              <a:buNone/>
              <a:defRPr/>
            </a:lvl6pPr>
            <a:lvl7pPr lvl="6" algn="ctr" rtl="0">
              <a:spcBef>
                <a:spcPts val="640"/>
              </a:spcBef>
              <a:spcAft>
                <a:spcPts val="0"/>
              </a:spcAft>
              <a:buSzPts val="2200"/>
              <a:buNone/>
              <a:defRPr/>
            </a:lvl7pPr>
            <a:lvl8pPr lvl="7" algn="ctr" rtl="0">
              <a:spcBef>
                <a:spcPts val="640"/>
              </a:spcBef>
              <a:spcAft>
                <a:spcPts val="0"/>
              </a:spcAft>
              <a:buSzPts val="2200"/>
              <a:buNone/>
              <a:defRPr/>
            </a:lvl8pPr>
            <a:lvl9pPr lvl="8" algn="ctr" rtl="0">
              <a:spcBef>
                <a:spcPts val="640"/>
              </a:spcBef>
              <a:spcAft>
                <a:spcPts val="0"/>
              </a:spcAft>
              <a:buSzPts val="2200"/>
              <a:buNone/>
              <a:defRPr/>
            </a:lvl9pPr>
          </a:lstStyle>
          <a:p>
            <a:endParaRPr/>
          </a:p>
        </p:txBody>
      </p:sp>
      <p:sp>
        <p:nvSpPr>
          <p:cNvPr id="133" name="Google Shape;133;p11"/>
          <p:cNvSpPr txBox="1">
            <a:spLocks noGrp="1"/>
          </p:cNvSpPr>
          <p:nvPr>
            <p:ph type="subTitle" idx="3"/>
          </p:nvPr>
        </p:nvSpPr>
        <p:spPr>
          <a:xfrm>
            <a:off x="13348600" y="189025"/>
            <a:ext cx="3973800" cy="307500"/>
          </a:xfrm>
          <a:prstGeom prst="rect">
            <a:avLst/>
          </a:prstGeom>
        </p:spPr>
        <p:txBody>
          <a:bodyPr spcFirstLastPara="1" wrap="square" lIns="91425" tIns="45700" rIns="91425" bIns="45700" anchor="t" anchorCtr="0">
            <a:normAutofit/>
          </a:bodyPr>
          <a:lstStyle>
            <a:lvl1pPr lvl="0" algn="r" rtl="0">
              <a:spcBef>
                <a:spcPts val="640"/>
              </a:spcBef>
              <a:spcAft>
                <a:spcPts val="0"/>
              </a:spcAft>
              <a:buClr>
                <a:schemeClr val="lt1"/>
              </a:buClr>
              <a:buSzPts val="1950"/>
              <a:buNone/>
              <a:defRPr sz="1950">
                <a:solidFill>
                  <a:schemeClr val="lt1"/>
                </a:solidFill>
              </a:defRPr>
            </a:lvl1pPr>
            <a:lvl2pPr lvl="1" algn="r" rtl="0">
              <a:spcBef>
                <a:spcPts val="640"/>
              </a:spcBef>
              <a:spcAft>
                <a:spcPts val="0"/>
              </a:spcAft>
              <a:buSzPts val="2200"/>
              <a:buNone/>
              <a:defRPr/>
            </a:lvl2pPr>
            <a:lvl3pPr lvl="2" algn="r" rtl="0">
              <a:spcBef>
                <a:spcPts val="640"/>
              </a:spcBef>
              <a:spcAft>
                <a:spcPts val="0"/>
              </a:spcAft>
              <a:buSzPts val="2200"/>
              <a:buNone/>
              <a:defRPr/>
            </a:lvl3pPr>
            <a:lvl4pPr lvl="3" algn="r" rtl="0">
              <a:spcBef>
                <a:spcPts val="640"/>
              </a:spcBef>
              <a:spcAft>
                <a:spcPts val="0"/>
              </a:spcAft>
              <a:buSzPts val="2200"/>
              <a:buNone/>
              <a:defRPr/>
            </a:lvl4pPr>
            <a:lvl5pPr lvl="4" algn="r" rtl="0">
              <a:spcBef>
                <a:spcPts val="640"/>
              </a:spcBef>
              <a:spcAft>
                <a:spcPts val="0"/>
              </a:spcAft>
              <a:buSzPts val="2200"/>
              <a:buNone/>
              <a:defRPr/>
            </a:lvl5pPr>
            <a:lvl6pPr lvl="5" algn="r" rtl="0">
              <a:spcBef>
                <a:spcPts val="640"/>
              </a:spcBef>
              <a:spcAft>
                <a:spcPts val="0"/>
              </a:spcAft>
              <a:buSzPts val="2200"/>
              <a:buNone/>
              <a:defRPr/>
            </a:lvl6pPr>
            <a:lvl7pPr lvl="6" algn="r" rtl="0">
              <a:spcBef>
                <a:spcPts val="640"/>
              </a:spcBef>
              <a:spcAft>
                <a:spcPts val="0"/>
              </a:spcAft>
              <a:buSzPts val="2200"/>
              <a:buNone/>
              <a:defRPr/>
            </a:lvl7pPr>
            <a:lvl8pPr lvl="7" algn="r" rtl="0">
              <a:spcBef>
                <a:spcPts val="640"/>
              </a:spcBef>
              <a:spcAft>
                <a:spcPts val="0"/>
              </a:spcAft>
              <a:buSzPts val="2200"/>
              <a:buNone/>
              <a:defRPr/>
            </a:lvl8pPr>
            <a:lvl9pPr lvl="8" algn="r" rtl="0">
              <a:spcBef>
                <a:spcPts val="640"/>
              </a:spcBef>
              <a:spcAft>
                <a:spcPts val="0"/>
              </a:spcAft>
              <a:buSzPts val="2200"/>
              <a:buNone/>
              <a:defRPr/>
            </a:lvl9pPr>
          </a:lstStyle>
          <a:p>
            <a:endParaRPr/>
          </a:p>
        </p:txBody>
      </p:sp>
      <p:sp>
        <p:nvSpPr>
          <p:cNvPr id="134" name="Google Shape;134;p11"/>
          <p:cNvSpPr txBox="1">
            <a:spLocks noGrp="1"/>
          </p:cNvSpPr>
          <p:nvPr>
            <p:ph type="subTitle" idx="4"/>
          </p:nvPr>
        </p:nvSpPr>
        <p:spPr>
          <a:xfrm>
            <a:off x="827150" y="189025"/>
            <a:ext cx="4564500" cy="307500"/>
          </a:xfrm>
          <a:prstGeom prst="rect">
            <a:avLst/>
          </a:prstGeom>
        </p:spPr>
        <p:txBody>
          <a:bodyPr spcFirstLastPara="1" wrap="square" lIns="91425" tIns="45700" rIns="91425" bIns="45700" anchor="t" anchorCtr="0">
            <a:normAutofit/>
          </a:bodyPr>
          <a:lstStyle>
            <a:lvl1pPr lvl="0" rtl="0">
              <a:spcBef>
                <a:spcPts val="640"/>
              </a:spcBef>
              <a:spcAft>
                <a:spcPts val="0"/>
              </a:spcAft>
              <a:buClr>
                <a:schemeClr val="lt1"/>
              </a:buClr>
              <a:buSzPts val="1950"/>
              <a:buNone/>
              <a:defRPr sz="1950">
                <a:solidFill>
                  <a:schemeClr val="lt1"/>
                </a:solidFill>
              </a:defRPr>
            </a:lvl1pPr>
            <a:lvl2pPr lvl="1" rtl="0">
              <a:spcBef>
                <a:spcPts val="640"/>
              </a:spcBef>
              <a:spcAft>
                <a:spcPts val="0"/>
              </a:spcAft>
              <a:buSzPts val="2200"/>
              <a:buNone/>
              <a:defRPr/>
            </a:lvl2pPr>
            <a:lvl3pPr lvl="2" rtl="0">
              <a:spcBef>
                <a:spcPts val="640"/>
              </a:spcBef>
              <a:spcAft>
                <a:spcPts val="0"/>
              </a:spcAft>
              <a:buSzPts val="2200"/>
              <a:buNone/>
              <a:defRPr/>
            </a:lvl3pPr>
            <a:lvl4pPr lvl="3" rtl="0">
              <a:spcBef>
                <a:spcPts val="640"/>
              </a:spcBef>
              <a:spcAft>
                <a:spcPts val="0"/>
              </a:spcAft>
              <a:buSzPts val="2200"/>
              <a:buNone/>
              <a:defRPr/>
            </a:lvl4pPr>
            <a:lvl5pPr lvl="4" rtl="0">
              <a:spcBef>
                <a:spcPts val="640"/>
              </a:spcBef>
              <a:spcAft>
                <a:spcPts val="0"/>
              </a:spcAft>
              <a:buSzPts val="2200"/>
              <a:buNone/>
              <a:defRPr/>
            </a:lvl5pPr>
            <a:lvl6pPr lvl="5" rtl="0">
              <a:spcBef>
                <a:spcPts val="640"/>
              </a:spcBef>
              <a:spcAft>
                <a:spcPts val="0"/>
              </a:spcAft>
              <a:buSzPts val="2200"/>
              <a:buNone/>
              <a:defRPr/>
            </a:lvl6pPr>
            <a:lvl7pPr lvl="6" rtl="0">
              <a:spcBef>
                <a:spcPts val="640"/>
              </a:spcBef>
              <a:spcAft>
                <a:spcPts val="0"/>
              </a:spcAft>
              <a:buSzPts val="2200"/>
              <a:buNone/>
              <a:defRPr/>
            </a:lvl7pPr>
            <a:lvl8pPr lvl="7" rtl="0">
              <a:spcBef>
                <a:spcPts val="640"/>
              </a:spcBef>
              <a:spcAft>
                <a:spcPts val="0"/>
              </a:spcAft>
              <a:buSzPts val="2200"/>
              <a:buNone/>
              <a:defRPr/>
            </a:lvl8pPr>
            <a:lvl9pPr lvl="8" rtl="0">
              <a:spcBef>
                <a:spcPts val="640"/>
              </a:spcBef>
              <a:spcAft>
                <a:spcPts val="0"/>
              </a:spcAft>
              <a:buSzPts val="2200"/>
              <a:buNone/>
              <a:defRPr/>
            </a:lvl9pPr>
          </a:lstStyle>
          <a:p>
            <a:endParaRPr/>
          </a:p>
        </p:txBody>
      </p:sp>
      <p:pic>
        <p:nvPicPr>
          <p:cNvPr id="135" name="Google Shape;135;p11"/>
          <p:cNvPicPr preferRelativeResize="0"/>
          <p:nvPr/>
        </p:nvPicPr>
        <p:blipFill rotWithShape="1">
          <a:blip r:embed="rId2">
            <a:alphaModFix/>
          </a:blip>
          <a:srcRect l="2305"/>
          <a:stretch/>
        </p:blipFill>
        <p:spPr>
          <a:xfrm>
            <a:off x="0" y="819350"/>
            <a:ext cx="7495501" cy="9501698"/>
          </a:xfrm>
          <a:prstGeom prst="rect">
            <a:avLst/>
          </a:prstGeom>
          <a:noFill/>
          <a:ln>
            <a:noFill/>
          </a:ln>
        </p:spPr>
      </p:pic>
      <p:sp>
        <p:nvSpPr>
          <p:cNvPr id="136" name="Google Shape;136;p11"/>
          <p:cNvSpPr txBox="1"/>
          <p:nvPr/>
        </p:nvSpPr>
        <p:spPr>
          <a:xfrm>
            <a:off x="2671959" y="981075"/>
            <a:ext cx="2151600" cy="1427700"/>
          </a:xfrm>
          <a:prstGeom prst="rect">
            <a:avLst/>
          </a:prstGeom>
          <a:noFill/>
          <a:ln>
            <a:noFill/>
          </a:ln>
        </p:spPr>
        <p:txBody>
          <a:bodyPr spcFirstLastPara="1" wrap="square" lIns="0" tIns="0" rIns="0" bIns="0" anchor="t" anchorCtr="0">
            <a:spAutoFit/>
          </a:bodyPr>
          <a:lstStyle/>
          <a:p>
            <a:pPr marL="0" marR="0" lvl="0" indent="0" algn="ctr" rtl="0">
              <a:lnSpc>
                <a:spcPct val="124008"/>
              </a:lnSpc>
              <a:spcBef>
                <a:spcPts val="0"/>
              </a:spcBef>
              <a:spcAft>
                <a:spcPts val="0"/>
              </a:spcAft>
              <a:buNone/>
            </a:pPr>
            <a:r>
              <a:rPr lang="en-US" sz="9276" b="0" i="0" u="none" strike="noStrike" cap="none">
                <a:solidFill>
                  <a:srgbClr val="FFFFFF"/>
                </a:solidFill>
                <a:latin typeface="Cairo"/>
                <a:ea typeface="Cairo"/>
                <a:cs typeface="Cairo"/>
                <a:sym typeface="Cairo"/>
              </a:rPr>
              <a:t>01</a:t>
            </a:r>
            <a:endParaRPr/>
          </a:p>
        </p:txBody>
      </p:sp>
      <p:sp>
        <p:nvSpPr>
          <p:cNvPr id="137" name="Google Shape;137;p11"/>
          <p:cNvSpPr txBox="1"/>
          <p:nvPr/>
        </p:nvSpPr>
        <p:spPr>
          <a:xfrm>
            <a:off x="2671959" y="3935835"/>
            <a:ext cx="2151600" cy="1427700"/>
          </a:xfrm>
          <a:prstGeom prst="rect">
            <a:avLst/>
          </a:prstGeom>
          <a:noFill/>
          <a:ln>
            <a:noFill/>
          </a:ln>
        </p:spPr>
        <p:txBody>
          <a:bodyPr spcFirstLastPara="1" wrap="square" lIns="0" tIns="0" rIns="0" bIns="0" anchor="t" anchorCtr="0">
            <a:spAutoFit/>
          </a:bodyPr>
          <a:lstStyle/>
          <a:p>
            <a:pPr marL="0" marR="0" lvl="0" indent="0" algn="ctr" rtl="0">
              <a:lnSpc>
                <a:spcPct val="124008"/>
              </a:lnSpc>
              <a:spcBef>
                <a:spcPts val="0"/>
              </a:spcBef>
              <a:spcAft>
                <a:spcPts val="0"/>
              </a:spcAft>
              <a:buNone/>
            </a:pPr>
            <a:r>
              <a:rPr lang="en-US" sz="9276" b="0" i="0" u="none" strike="noStrike" cap="none">
                <a:solidFill>
                  <a:srgbClr val="FFFFFF"/>
                </a:solidFill>
                <a:latin typeface="Cairo"/>
                <a:ea typeface="Cairo"/>
                <a:cs typeface="Cairo"/>
                <a:sym typeface="Cairo"/>
              </a:rPr>
              <a:t>02</a:t>
            </a:r>
            <a:endParaRPr/>
          </a:p>
        </p:txBody>
      </p:sp>
      <p:sp>
        <p:nvSpPr>
          <p:cNvPr id="138" name="Google Shape;138;p11"/>
          <p:cNvSpPr txBox="1"/>
          <p:nvPr/>
        </p:nvSpPr>
        <p:spPr>
          <a:xfrm>
            <a:off x="2671959" y="6890594"/>
            <a:ext cx="2151600" cy="1427700"/>
          </a:xfrm>
          <a:prstGeom prst="rect">
            <a:avLst/>
          </a:prstGeom>
          <a:noFill/>
          <a:ln>
            <a:noFill/>
          </a:ln>
        </p:spPr>
        <p:txBody>
          <a:bodyPr spcFirstLastPara="1" wrap="square" lIns="0" tIns="0" rIns="0" bIns="0" anchor="t" anchorCtr="0">
            <a:spAutoFit/>
          </a:bodyPr>
          <a:lstStyle/>
          <a:p>
            <a:pPr marL="0" marR="0" lvl="0" indent="0" algn="ctr" rtl="0">
              <a:lnSpc>
                <a:spcPct val="124008"/>
              </a:lnSpc>
              <a:spcBef>
                <a:spcPts val="0"/>
              </a:spcBef>
              <a:spcAft>
                <a:spcPts val="0"/>
              </a:spcAft>
              <a:buNone/>
            </a:pPr>
            <a:r>
              <a:rPr lang="en-US" sz="9276" b="0" i="0" u="none" strike="noStrike" cap="none">
                <a:solidFill>
                  <a:srgbClr val="FFFFFF"/>
                </a:solidFill>
                <a:latin typeface="Cairo"/>
                <a:ea typeface="Cairo"/>
                <a:cs typeface="Cairo"/>
                <a:sym typeface="Cairo"/>
              </a:rPr>
              <a:t>03</a:t>
            </a:r>
            <a:endParaRPr/>
          </a:p>
        </p:txBody>
      </p:sp>
      <p:sp>
        <p:nvSpPr>
          <p:cNvPr id="139" name="Google Shape;139;p11"/>
          <p:cNvSpPr txBox="1">
            <a:spLocks noGrp="1"/>
          </p:cNvSpPr>
          <p:nvPr>
            <p:ph type="body" idx="5"/>
          </p:nvPr>
        </p:nvSpPr>
        <p:spPr>
          <a:xfrm>
            <a:off x="266175" y="2335373"/>
            <a:ext cx="6786000" cy="1600500"/>
          </a:xfrm>
          <a:prstGeom prst="rect">
            <a:avLst/>
          </a:prstGeom>
          <a:noFill/>
          <a:ln>
            <a:noFill/>
          </a:ln>
        </p:spPr>
        <p:txBody>
          <a:bodyPr spcFirstLastPara="1" wrap="square" lIns="91425" tIns="45700" rIns="91425" bIns="45700" anchor="t" anchorCtr="0">
            <a:normAutofit/>
          </a:bodyPr>
          <a:lstStyle>
            <a:lvl1pPr marL="457200" marR="0" lvl="0" indent="-368300" algn="ct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1pPr>
            <a:lvl2pPr marL="914400" marR="0" lvl="1" indent="-368300" algn="ct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2pPr>
            <a:lvl3pPr marL="1371600" marR="0" lvl="2" indent="-368300" algn="ct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3pPr>
            <a:lvl4pPr marL="1828800" marR="0" lvl="3" indent="-368300" algn="ct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4pPr>
            <a:lvl5pPr marL="2286000" marR="0" lvl="4" indent="-368300" algn="ct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5pPr>
            <a:lvl6pPr marL="2743200" marR="0" lvl="5" indent="-368300" algn="ct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6pPr>
            <a:lvl7pPr marL="3200400" marR="0" lvl="6" indent="-368300" algn="ct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7pPr>
            <a:lvl8pPr marL="3657600" marR="0" lvl="7" indent="-368300" algn="ct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8pPr>
            <a:lvl9pPr marL="4114800" marR="0" lvl="8" indent="-368300" algn="ct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9pPr>
          </a:lstStyle>
          <a:p>
            <a:endParaRPr/>
          </a:p>
        </p:txBody>
      </p:sp>
      <p:sp>
        <p:nvSpPr>
          <p:cNvPr id="140" name="Google Shape;140;p11"/>
          <p:cNvSpPr txBox="1">
            <a:spLocks noGrp="1"/>
          </p:cNvSpPr>
          <p:nvPr>
            <p:ph type="body" idx="6"/>
          </p:nvPr>
        </p:nvSpPr>
        <p:spPr>
          <a:xfrm>
            <a:off x="266175" y="5290098"/>
            <a:ext cx="6786000" cy="1600500"/>
          </a:xfrm>
          <a:prstGeom prst="rect">
            <a:avLst/>
          </a:prstGeom>
          <a:noFill/>
          <a:ln>
            <a:noFill/>
          </a:ln>
        </p:spPr>
        <p:txBody>
          <a:bodyPr spcFirstLastPara="1" wrap="square" lIns="91425" tIns="45700" rIns="91425" bIns="45700" anchor="t" anchorCtr="0">
            <a:normAutofit/>
          </a:bodyPr>
          <a:lstStyle>
            <a:lvl1pPr marL="457200" marR="0" lvl="0" indent="-368300" algn="ct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1pPr>
            <a:lvl2pPr marL="914400" marR="0" lvl="1" indent="-368300" algn="ct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2pPr>
            <a:lvl3pPr marL="1371600" marR="0" lvl="2" indent="-368300" algn="ct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3pPr>
            <a:lvl4pPr marL="1828800" marR="0" lvl="3" indent="-368300" algn="ct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4pPr>
            <a:lvl5pPr marL="2286000" marR="0" lvl="4" indent="-368300" algn="ct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5pPr>
            <a:lvl6pPr marL="2743200" marR="0" lvl="5" indent="-368300" algn="ct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6pPr>
            <a:lvl7pPr marL="3200400" marR="0" lvl="6" indent="-368300" algn="ct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7pPr>
            <a:lvl8pPr marL="3657600" marR="0" lvl="7" indent="-368300" algn="ct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8pPr>
            <a:lvl9pPr marL="4114800" marR="0" lvl="8" indent="-368300" algn="ct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9pPr>
          </a:lstStyle>
          <a:p>
            <a:endParaRPr/>
          </a:p>
        </p:txBody>
      </p:sp>
      <p:sp>
        <p:nvSpPr>
          <p:cNvPr id="141" name="Google Shape;141;p11"/>
          <p:cNvSpPr txBox="1">
            <a:spLocks noGrp="1"/>
          </p:cNvSpPr>
          <p:nvPr>
            <p:ph type="body" idx="7"/>
          </p:nvPr>
        </p:nvSpPr>
        <p:spPr>
          <a:xfrm>
            <a:off x="266175" y="8244823"/>
            <a:ext cx="6786000" cy="1600500"/>
          </a:xfrm>
          <a:prstGeom prst="rect">
            <a:avLst/>
          </a:prstGeom>
          <a:noFill/>
          <a:ln>
            <a:noFill/>
          </a:ln>
        </p:spPr>
        <p:txBody>
          <a:bodyPr spcFirstLastPara="1" wrap="square" lIns="91425" tIns="45700" rIns="91425" bIns="45700" anchor="t" anchorCtr="0">
            <a:normAutofit/>
          </a:bodyPr>
          <a:lstStyle>
            <a:lvl1pPr marL="457200" marR="0" lvl="0" indent="-368300" algn="ct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1pPr>
            <a:lvl2pPr marL="914400" marR="0" lvl="1" indent="-368300" algn="ct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2pPr>
            <a:lvl3pPr marL="1371600" marR="0" lvl="2" indent="-368300" algn="ct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3pPr>
            <a:lvl4pPr marL="1828800" marR="0" lvl="3" indent="-368300" algn="ct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4pPr>
            <a:lvl5pPr marL="2286000" marR="0" lvl="4" indent="-368300" algn="ct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5pPr>
            <a:lvl6pPr marL="2743200" marR="0" lvl="5" indent="-368300" algn="ct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6pPr>
            <a:lvl7pPr marL="3200400" marR="0" lvl="6" indent="-368300" algn="ct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7pPr>
            <a:lvl8pPr marL="3657600" marR="0" lvl="7" indent="-368300" algn="ct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8pPr>
            <a:lvl9pPr marL="4114800" marR="0" lvl="8" indent="-368300" algn="ct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5 1 1 1 1 1">
  <p:cSld name="CUSTOM_4_1_1_1_1_1">
    <p:spTree>
      <p:nvGrpSpPr>
        <p:cNvPr id="1" name="Shape 142"/>
        <p:cNvGrpSpPr/>
        <p:nvPr/>
      </p:nvGrpSpPr>
      <p:grpSpPr>
        <a:xfrm>
          <a:off x="0" y="0"/>
          <a:ext cx="0" cy="0"/>
          <a:chOff x="0" y="0"/>
          <a:chExt cx="0" cy="0"/>
        </a:xfrm>
      </p:grpSpPr>
      <p:sp>
        <p:nvSpPr>
          <p:cNvPr id="143" name="Google Shape;143;p12"/>
          <p:cNvSpPr>
            <a:spLocks noGrp="1"/>
          </p:cNvSpPr>
          <p:nvPr>
            <p:ph type="pic" idx="2"/>
          </p:nvPr>
        </p:nvSpPr>
        <p:spPr>
          <a:xfrm>
            <a:off x="0" y="790750"/>
            <a:ext cx="18306000" cy="4895100"/>
          </a:xfrm>
          <a:prstGeom prst="rect">
            <a:avLst/>
          </a:prstGeom>
          <a:noFill/>
          <a:ln>
            <a:noFill/>
          </a:ln>
        </p:spPr>
      </p:sp>
      <p:sp>
        <p:nvSpPr>
          <p:cNvPr id="144" name="Google Shape;144;p12"/>
          <p:cNvSpPr txBox="1">
            <a:spLocks noGrp="1"/>
          </p:cNvSpPr>
          <p:nvPr>
            <p:ph type="title"/>
          </p:nvPr>
        </p:nvSpPr>
        <p:spPr>
          <a:xfrm>
            <a:off x="952500" y="1459550"/>
            <a:ext cx="10461600" cy="3080700"/>
          </a:xfrm>
          <a:prstGeom prst="rect">
            <a:avLst/>
          </a:prstGeom>
        </p:spPr>
        <p:txBody>
          <a:bodyPr spcFirstLastPara="1" wrap="square" lIns="91425" tIns="45700" rIns="91425" bIns="45700" anchor="t" anchorCtr="0">
            <a:normAutofit/>
          </a:bodyPr>
          <a:lstStyle>
            <a:lvl1pPr lvl="0" rtl="0">
              <a:lnSpc>
                <a:spcPct val="100000"/>
              </a:lnSpc>
              <a:spcBef>
                <a:spcPts val="0"/>
              </a:spcBef>
              <a:spcAft>
                <a:spcPts val="0"/>
              </a:spcAft>
              <a:buSzPts val="10300"/>
              <a:buFont typeface="Cairo"/>
              <a:buNone/>
              <a:defRPr sz="10300">
                <a:latin typeface="Cairo"/>
                <a:ea typeface="Cairo"/>
                <a:cs typeface="Cairo"/>
                <a:sym typeface="Cairo"/>
              </a:defRPr>
            </a:lvl1pPr>
            <a:lvl2pPr lvl="1" algn="r" rtl="0">
              <a:lnSpc>
                <a:spcPct val="100000"/>
              </a:lnSpc>
              <a:spcBef>
                <a:spcPts val="0"/>
              </a:spcBef>
              <a:spcAft>
                <a:spcPts val="0"/>
              </a:spcAft>
              <a:buSzPts val="12600"/>
              <a:buNone/>
              <a:defRPr sz="12600"/>
            </a:lvl2pPr>
            <a:lvl3pPr lvl="2" algn="r" rtl="0">
              <a:lnSpc>
                <a:spcPct val="100000"/>
              </a:lnSpc>
              <a:spcBef>
                <a:spcPts val="0"/>
              </a:spcBef>
              <a:spcAft>
                <a:spcPts val="0"/>
              </a:spcAft>
              <a:buSzPts val="12600"/>
              <a:buNone/>
              <a:defRPr sz="12600"/>
            </a:lvl3pPr>
            <a:lvl4pPr lvl="3" algn="r" rtl="0">
              <a:lnSpc>
                <a:spcPct val="100000"/>
              </a:lnSpc>
              <a:spcBef>
                <a:spcPts val="0"/>
              </a:spcBef>
              <a:spcAft>
                <a:spcPts val="0"/>
              </a:spcAft>
              <a:buSzPts val="12600"/>
              <a:buNone/>
              <a:defRPr sz="12600"/>
            </a:lvl4pPr>
            <a:lvl5pPr lvl="4" algn="r" rtl="0">
              <a:lnSpc>
                <a:spcPct val="100000"/>
              </a:lnSpc>
              <a:spcBef>
                <a:spcPts val="0"/>
              </a:spcBef>
              <a:spcAft>
                <a:spcPts val="0"/>
              </a:spcAft>
              <a:buSzPts val="12600"/>
              <a:buNone/>
              <a:defRPr sz="12600"/>
            </a:lvl5pPr>
            <a:lvl6pPr lvl="5" algn="r" rtl="0">
              <a:lnSpc>
                <a:spcPct val="100000"/>
              </a:lnSpc>
              <a:spcBef>
                <a:spcPts val="0"/>
              </a:spcBef>
              <a:spcAft>
                <a:spcPts val="0"/>
              </a:spcAft>
              <a:buSzPts val="12600"/>
              <a:buNone/>
              <a:defRPr sz="12600"/>
            </a:lvl6pPr>
            <a:lvl7pPr lvl="6" algn="r" rtl="0">
              <a:lnSpc>
                <a:spcPct val="100000"/>
              </a:lnSpc>
              <a:spcBef>
                <a:spcPts val="0"/>
              </a:spcBef>
              <a:spcAft>
                <a:spcPts val="0"/>
              </a:spcAft>
              <a:buSzPts val="12600"/>
              <a:buNone/>
              <a:defRPr sz="12600"/>
            </a:lvl7pPr>
            <a:lvl8pPr lvl="7" algn="r" rtl="0">
              <a:lnSpc>
                <a:spcPct val="100000"/>
              </a:lnSpc>
              <a:spcBef>
                <a:spcPts val="0"/>
              </a:spcBef>
              <a:spcAft>
                <a:spcPts val="0"/>
              </a:spcAft>
              <a:buSzPts val="12600"/>
              <a:buNone/>
              <a:defRPr sz="12600"/>
            </a:lvl8pPr>
            <a:lvl9pPr lvl="8" algn="r" rtl="0">
              <a:lnSpc>
                <a:spcPct val="100000"/>
              </a:lnSpc>
              <a:spcBef>
                <a:spcPts val="0"/>
              </a:spcBef>
              <a:spcAft>
                <a:spcPts val="0"/>
              </a:spcAft>
              <a:buSzPts val="12600"/>
              <a:buNone/>
              <a:defRPr sz="12600"/>
            </a:lvl9pPr>
          </a:lstStyle>
          <a:p>
            <a:endParaRPr/>
          </a:p>
        </p:txBody>
      </p:sp>
      <p:sp>
        <p:nvSpPr>
          <p:cNvPr id="145" name="Google Shape;145;p12"/>
          <p:cNvSpPr txBox="1">
            <a:spLocks noGrp="1"/>
          </p:cNvSpPr>
          <p:nvPr>
            <p:ph type="subTitle" idx="1"/>
          </p:nvPr>
        </p:nvSpPr>
        <p:spPr>
          <a:xfrm>
            <a:off x="7839825" y="189025"/>
            <a:ext cx="4564500" cy="307500"/>
          </a:xfrm>
          <a:prstGeom prst="rect">
            <a:avLst/>
          </a:prstGeom>
        </p:spPr>
        <p:txBody>
          <a:bodyPr spcFirstLastPara="1" wrap="square" lIns="91425" tIns="45700" rIns="91425" bIns="45700" anchor="t" anchorCtr="0">
            <a:normAutofit/>
          </a:bodyPr>
          <a:lstStyle>
            <a:lvl1pPr lvl="0" algn="ctr" rtl="0">
              <a:spcBef>
                <a:spcPts val="640"/>
              </a:spcBef>
              <a:spcAft>
                <a:spcPts val="0"/>
              </a:spcAft>
              <a:buClr>
                <a:schemeClr val="lt1"/>
              </a:buClr>
              <a:buSzPts val="1950"/>
              <a:buNone/>
              <a:defRPr sz="1950">
                <a:solidFill>
                  <a:schemeClr val="lt1"/>
                </a:solidFill>
              </a:defRPr>
            </a:lvl1pPr>
            <a:lvl2pPr lvl="1" algn="ctr" rtl="0">
              <a:spcBef>
                <a:spcPts val="640"/>
              </a:spcBef>
              <a:spcAft>
                <a:spcPts val="0"/>
              </a:spcAft>
              <a:buSzPts val="2200"/>
              <a:buNone/>
              <a:defRPr/>
            </a:lvl2pPr>
            <a:lvl3pPr lvl="2" algn="ctr" rtl="0">
              <a:spcBef>
                <a:spcPts val="640"/>
              </a:spcBef>
              <a:spcAft>
                <a:spcPts val="0"/>
              </a:spcAft>
              <a:buSzPts val="2200"/>
              <a:buNone/>
              <a:defRPr/>
            </a:lvl3pPr>
            <a:lvl4pPr lvl="3" algn="ctr" rtl="0">
              <a:spcBef>
                <a:spcPts val="640"/>
              </a:spcBef>
              <a:spcAft>
                <a:spcPts val="0"/>
              </a:spcAft>
              <a:buSzPts val="2200"/>
              <a:buNone/>
              <a:defRPr/>
            </a:lvl4pPr>
            <a:lvl5pPr lvl="4" algn="ctr" rtl="0">
              <a:spcBef>
                <a:spcPts val="640"/>
              </a:spcBef>
              <a:spcAft>
                <a:spcPts val="0"/>
              </a:spcAft>
              <a:buSzPts val="2200"/>
              <a:buNone/>
              <a:defRPr/>
            </a:lvl5pPr>
            <a:lvl6pPr lvl="5" algn="ctr" rtl="0">
              <a:spcBef>
                <a:spcPts val="640"/>
              </a:spcBef>
              <a:spcAft>
                <a:spcPts val="0"/>
              </a:spcAft>
              <a:buSzPts val="2200"/>
              <a:buNone/>
              <a:defRPr/>
            </a:lvl6pPr>
            <a:lvl7pPr lvl="6" algn="ctr" rtl="0">
              <a:spcBef>
                <a:spcPts val="640"/>
              </a:spcBef>
              <a:spcAft>
                <a:spcPts val="0"/>
              </a:spcAft>
              <a:buSzPts val="2200"/>
              <a:buNone/>
              <a:defRPr/>
            </a:lvl7pPr>
            <a:lvl8pPr lvl="7" algn="ctr" rtl="0">
              <a:spcBef>
                <a:spcPts val="640"/>
              </a:spcBef>
              <a:spcAft>
                <a:spcPts val="0"/>
              </a:spcAft>
              <a:buSzPts val="2200"/>
              <a:buNone/>
              <a:defRPr/>
            </a:lvl8pPr>
            <a:lvl9pPr lvl="8" algn="ctr" rtl="0">
              <a:spcBef>
                <a:spcPts val="640"/>
              </a:spcBef>
              <a:spcAft>
                <a:spcPts val="0"/>
              </a:spcAft>
              <a:buSzPts val="2200"/>
              <a:buNone/>
              <a:defRPr/>
            </a:lvl9pPr>
          </a:lstStyle>
          <a:p>
            <a:endParaRPr/>
          </a:p>
        </p:txBody>
      </p:sp>
      <p:sp>
        <p:nvSpPr>
          <p:cNvPr id="146" name="Google Shape;146;p12"/>
          <p:cNvSpPr txBox="1">
            <a:spLocks noGrp="1"/>
          </p:cNvSpPr>
          <p:nvPr>
            <p:ph type="subTitle" idx="3"/>
          </p:nvPr>
        </p:nvSpPr>
        <p:spPr>
          <a:xfrm>
            <a:off x="13348600" y="189025"/>
            <a:ext cx="3973800" cy="307500"/>
          </a:xfrm>
          <a:prstGeom prst="rect">
            <a:avLst/>
          </a:prstGeom>
        </p:spPr>
        <p:txBody>
          <a:bodyPr spcFirstLastPara="1" wrap="square" lIns="91425" tIns="45700" rIns="91425" bIns="45700" anchor="t" anchorCtr="0">
            <a:normAutofit/>
          </a:bodyPr>
          <a:lstStyle>
            <a:lvl1pPr lvl="0" algn="r" rtl="0">
              <a:spcBef>
                <a:spcPts val="640"/>
              </a:spcBef>
              <a:spcAft>
                <a:spcPts val="0"/>
              </a:spcAft>
              <a:buClr>
                <a:schemeClr val="lt1"/>
              </a:buClr>
              <a:buSzPts val="1950"/>
              <a:buNone/>
              <a:defRPr sz="1950">
                <a:solidFill>
                  <a:schemeClr val="lt1"/>
                </a:solidFill>
              </a:defRPr>
            </a:lvl1pPr>
            <a:lvl2pPr lvl="1" algn="r" rtl="0">
              <a:spcBef>
                <a:spcPts val="640"/>
              </a:spcBef>
              <a:spcAft>
                <a:spcPts val="0"/>
              </a:spcAft>
              <a:buSzPts val="2200"/>
              <a:buNone/>
              <a:defRPr/>
            </a:lvl2pPr>
            <a:lvl3pPr lvl="2" algn="r" rtl="0">
              <a:spcBef>
                <a:spcPts val="640"/>
              </a:spcBef>
              <a:spcAft>
                <a:spcPts val="0"/>
              </a:spcAft>
              <a:buSzPts val="2200"/>
              <a:buNone/>
              <a:defRPr/>
            </a:lvl3pPr>
            <a:lvl4pPr lvl="3" algn="r" rtl="0">
              <a:spcBef>
                <a:spcPts val="640"/>
              </a:spcBef>
              <a:spcAft>
                <a:spcPts val="0"/>
              </a:spcAft>
              <a:buSzPts val="2200"/>
              <a:buNone/>
              <a:defRPr/>
            </a:lvl4pPr>
            <a:lvl5pPr lvl="4" algn="r" rtl="0">
              <a:spcBef>
                <a:spcPts val="640"/>
              </a:spcBef>
              <a:spcAft>
                <a:spcPts val="0"/>
              </a:spcAft>
              <a:buSzPts val="2200"/>
              <a:buNone/>
              <a:defRPr/>
            </a:lvl5pPr>
            <a:lvl6pPr lvl="5" algn="r" rtl="0">
              <a:spcBef>
                <a:spcPts val="640"/>
              </a:spcBef>
              <a:spcAft>
                <a:spcPts val="0"/>
              </a:spcAft>
              <a:buSzPts val="2200"/>
              <a:buNone/>
              <a:defRPr/>
            </a:lvl6pPr>
            <a:lvl7pPr lvl="6" algn="r" rtl="0">
              <a:spcBef>
                <a:spcPts val="640"/>
              </a:spcBef>
              <a:spcAft>
                <a:spcPts val="0"/>
              </a:spcAft>
              <a:buSzPts val="2200"/>
              <a:buNone/>
              <a:defRPr/>
            </a:lvl7pPr>
            <a:lvl8pPr lvl="7" algn="r" rtl="0">
              <a:spcBef>
                <a:spcPts val="640"/>
              </a:spcBef>
              <a:spcAft>
                <a:spcPts val="0"/>
              </a:spcAft>
              <a:buSzPts val="2200"/>
              <a:buNone/>
              <a:defRPr/>
            </a:lvl8pPr>
            <a:lvl9pPr lvl="8" algn="r" rtl="0">
              <a:spcBef>
                <a:spcPts val="640"/>
              </a:spcBef>
              <a:spcAft>
                <a:spcPts val="0"/>
              </a:spcAft>
              <a:buSzPts val="2200"/>
              <a:buNone/>
              <a:defRPr/>
            </a:lvl9pPr>
          </a:lstStyle>
          <a:p>
            <a:endParaRPr/>
          </a:p>
        </p:txBody>
      </p:sp>
      <p:sp>
        <p:nvSpPr>
          <p:cNvPr id="147" name="Google Shape;147;p12"/>
          <p:cNvSpPr txBox="1">
            <a:spLocks noGrp="1"/>
          </p:cNvSpPr>
          <p:nvPr>
            <p:ph type="subTitle" idx="4"/>
          </p:nvPr>
        </p:nvSpPr>
        <p:spPr>
          <a:xfrm>
            <a:off x="827150" y="189025"/>
            <a:ext cx="4564500" cy="307500"/>
          </a:xfrm>
          <a:prstGeom prst="rect">
            <a:avLst/>
          </a:prstGeom>
        </p:spPr>
        <p:txBody>
          <a:bodyPr spcFirstLastPara="1" wrap="square" lIns="91425" tIns="45700" rIns="91425" bIns="45700" anchor="t" anchorCtr="0">
            <a:normAutofit/>
          </a:bodyPr>
          <a:lstStyle>
            <a:lvl1pPr lvl="0" rtl="0">
              <a:spcBef>
                <a:spcPts val="640"/>
              </a:spcBef>
              <a:spcAft>
                <a:spcPts val="0"/>
              </a:spcAft>
              <a:buClr>
                <a:schemeClr val="lt1"/>
              </a:buClr>
              <a:buSzPts val="1950"/>
              <a:buNone/>
              <a:defRPr sz="1950">
                <a:solidFill>
                  <a:schemeClr val="lt1"/>
                </a:solidFill>
              </a:defRPr>
            </a:lvl1pPr>
            <a:lvl2pPr lvl="1" rtl="0">
              <a:spcBef>
                <a:spcPts val="640"/>
              </a:spcBef>
              <a:spcAft>
                <a:spcPts val="0"/>
              </a:spcAft>
              <a:buSzPts val="2200"/>
              <a:buNone/>
              <a:defRPr/>
            </a:lvl2pPr>
            <a:lvl3pPr lvl="2" rtl="0">
              <a:spcBef>
                <a:spcPts val="640"/>
              </a:spcBef>
              <a:spcAft>
                <a:spcPts val="0"/>
              </a:spcAft>
              <a:buSzPts val="2200"/>
              <a:buNone/>
              <a:defRPr/>
            </a:lvl3pPr>
            <a:lvl4pPr lvl="3" rtl="0">
              <a:spcBef>
                <a:spcPts val="640"/>
              </a:spcBef>
              <a:spcAft>
                <a:spcPts val="0"/>
              </a:spcAft>
              <a:buSzPts val="2200"/>
              <a:buNone/>
              <a:defRPr/>
            </a:lvl4pPr>
            <a:lvl5pPr lvl="4" rtl="0">
              <a:spcBef>
                <a:spcPts val="640"/>
              </a:spcBef>
              <a:spcAft>
                <a:spcPts val="0"/>
              </a:spcAft>
              <a:buSzPts val="2200"/>
              <a:buNone/>
              <a:defRPr/>
            </a:lvl5pPr>
            <a:lvl6pPr lvl="5" rtl="0">
              <a:spcBef>
                <a:spcPts val="640"/>
              </a:spcBef>
              <a:spcAft>
                <a:spcPts val="0"/>
              </a:spcAft>
              <a:buSzPts val="2200"/>
              <a:buNone/>
              <a:defRPr/>
            </a:lvl6pPr>
            <a:lvl7pPr lvl="6" rtl="0">
              <a:spcBef>
                <a:spcPts val="640"/>
              </a:spcBef>
              <a:spcAft>
                <a:spcPts val="0"/>
              </a:spcAft>
              <a:buSzPts val="2200"/>
              <a:buNone/>
              <a:defRPr/>
            </a:lvl7pPr>
            <a:lvl8pPr lvl="7" rtl="0">
              <a:spcBef>
                <a:spcPts val="640"/>
              </a:spcBef>
              <a:spcAft>
                <a:spcPts val="0"/>
              </a:spcAft>
              <a:buSzPts val="2200"/>
              <a:buNone/>
              <a:defRPr/>
            </a:lvl8pPr>
            <a:lvl9pPr lvl="8" rtl="0">
              <a:spcBef>
                <a:spcPts val="640"/>
              </a:spcBef>
              <a:spcAft>
                <a:spcPts val="0"/>
              </a:spcAft>
              <a:buSzPts val="2200"/>
              <a:buNone/>
              <a:defRPr/>
            </a:lvl9pPr>
          </a:lstStyle>
          <a:p>
            <a:endParaRPr/>
          </a:p>
        </p:txBody>
      </p:sp>
      <p:grpSp>
        <p:nvGrpSpPr>
          <p:cNvPr id="148" name="Google Shape;148;p12"/>
          <p:cNvGrpSpPr/>
          <p:nvPr/>
        </p:nvGrpSpPr>
        <p:grpSpPr>
          <a:xfrm>
            <a:off x="6096000" y="5526865"/>
            <a:ext cx="6096174" cy="4760100"/>
            <a:chOff x="0" y="-28575"/>
            <a:chExt cx="1073100" cy="837913"/>
          </a:xfrm>
        </p:grpSpPr>
        <p:sp>
          <p:nvSpPr>
            <p:cNvPr id="149" name="Google Shape;149;p12"/>
            <p:cNvSpPr/>
            <p:nvPr/>
          </p:nvSpPr>
          <p:spPr>
            <a:xfrm>
              <a:off x="0" y="0"/>
              <a:ext cx="1073061" cy="809338"/>
            </a:xfrm>
            <a:custGeom>
              <a:avLst/>
              <a:gdLst/>
              <a:ahLst/>
              <a:cxnLst/>
              <a:rect l="l" t="t" r="r" b="b"/>
              <a:pathLst>
                <a:path w="1073061" h="809338" extrusionOk="0">
                  <a:moveTo>
                    <a:pt x="0" y="0"/>
                  </a:moveTo>
                  <a:lnTo>
                    <a:pt x="1073061" y="0"/>
                  </a:lnTo>
                  <a:lnTo>
                    <a:pt x="1073061" y="809338"/>
                  </a:lnTo>
                  <a:lnTo>
                    <a:pt x="0" y="809338"/>
                  </a:lnTo>
                  <a:close/>
                </a:path>
              </a:pathLst>
            </a:custGeom>
            <a:gradFill>
              <a:gsLst>
                <a:gs pos="0">
                  <a:srgbClr val="A4D8DB"/>
                </a:gs>
                <a:gs pos="50000">
                  <a:srgbClr val="6CC2C8"/>
                </a:gs>
                <a:gs pos="100000">
                  <a:srgbClr val="43B5BB"/>
                </a:gs>
              </a:gsLst>
              <a:lin ang="0" scaled="0"/>
            </a:gradFill>
            <a:ln>
              <a:noFill/>
            </a:ln>
          </p:spPr>
        </p:sp>
        <p:sp>
          <p:nvSpPr>
            <p:cNvPr id="150" name="Google Shape;150;p12"/>
            <p:cNvSpPr txBox="1"/>
            <p:nvPr/>
          </p:nvSpPr>
          <p:spPr>
            <a:xfrm>
              <a:off x="0" y="-28575"/>
              <a:ext cx="1073100" cy="837900"/>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1" name="Google Shape;151;p12"/>
          <p:cNvGrpSpPr/>
          <p:nvPr/>
        </p:nvGrpSpPr>
        <p:grpSpPr>
          <a:xfrm>
            <a:off x="12192000" y="5526865"/>
            <a:ext cx="6096174" cy="4760100"/>
            <a:chOff x="0" y="-28575"/>
            <a:chExt cx="1073100" cy="837913"/>
          </a:xfrm>
        </p:grpSpPr>
        <p:sp>
          <p:nvSpPr>
            <p:cNvPr id="152" name="Google Shape;152;p12"/>
            <p:cNvSpPr/>
            <p:nvPr/>
          </p:nvSpPr>
          <p:spPr>
            <a:xfrm>
              <a:off x="0" y="0"/>
              <a:ext cx="1073061" cy="809338"/>
            </a:xfrm>
            <a:custGeom>
              <a:avLst/>
              <a:gdLst/>
              <a:ahLst/>
              <a:cxnLst/>
              <a:rect l="l" t="t" r="r" b="b"/>
              <a:pathLst>
                <a:path w="1073061" h="809338" extrusionOk="0">
                  <a:moveTo>
                    <a:pt x="0" y="0"/>
                  </a:moveTo>
                  <a:lnTo>
                    <a:pt x="1073061" y="0"/>
                  </a:lnTo>
                  <a:lnTo>
                    <a:pt x="1073061" y="809338"/>
                  </a:lnTo>
                  <a:lnTo>
                    <a:pt x="0" y="809338"/>
                  </a:lnTo>
                  <a:close/>
                </a:path>
              </a:pathLst>
            </a:custGeom>
            <a:gradFill>
              <a:gsLst>
                <a:gs pos="0">
                  <a:srgbClr val="A4D8DB"/>
                </a:gs>
                <a:gs pos="50000">
                  <a:srgbClr val="6CC2C8"/>
                </a:gs>
                <a:gs pos="100000">
                  <a:srgbClr val="43B5BB"/>
                </a:gs>
              </a:gsLst>
              <a:lin ang="0" scaled="0"/>
            </a:gradFill>
            <a:ln>
              <a:noFill/>
            </a:ln>
          </p:spPr>
        </p:sp>
        <p:sp>
          <p:nvSpPr>
            <p:cNvPr id="153" name="Google Shape;153;p12"/>
            <p:cNvSpPr txBox="1"/>
            <p:nvPr/>
          </p:nvSpPr>
          <p:spPr>
            <a:xfrm>
              <a:off x="0" y="-28575"/>
              <a:ext cx="1073100" cy="837900"/>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4" name="Google Shape;154;p12"/>
          <p:cNvGrpSpPr/>
          <p:nvPr/>
        </p:nvGrpSpPr>
        <p:grpSpPr>
          <a:xfrm>
            <a:off x="0" y="5526865"/>
            <a:ext cx="6096174" cy="4760100"/>
            <a:chOff x="0" y="-28575"/>
            <a:chExt cx="1073100" cy="837913"/>
          </a:xfrm>
        </p:grpSpPr>
        <p:sp>
          <p:nvSpPr>
            <p:cNvPr id="155" name="Google Shape;155;p12"/>
            <p:cNvSpPr/>
            <p:nvPr/>
          </p:nvSpPr>
          <p:spPr>
            <a:xfrm>
              <a:off x="0" y="0"/>
              <a:ext cx="1073061" cy="809338"/>
            </a:xfrm>
            <a:custGeom>
              <a:avLst/>
              <a:gdLst/>
              <a:ahLst/>
              <a:cxnLst/>
              <a:rect l="l" t="t" r="r" b="b"/>
              <a:pathLst>
                <a:path w="1073061" h="809338" extrusionOk="0">
                  <a:moveTo>
                    <a:pt x="0" y="0"/>
                  </a:moveTo>
                  <a:lnTo>
                    <a:pt x="1073061" y="0"/>
                  </a:lnTo>
                  <a:lnTo>
                    <a:pt x="1073061" y="809338"/>
                  </a:lnTo>
                  <a:lnTo>
                    <a:pt x="0" y="809338"/>
                  </a:lnTo>
                  <a:close/>
                </a:path>
              </a:pathLst>
            </a:custGeom>
            <a:gradFill>
              <a:gsLst>
                <a:gs pos="0">
                  <a:srgbClr val="A4D8DB"/>
                </a:gs>
                <a:gs pos="50000">
                  <a:srgbClr val="6CC2C8"/>
                </a:gs>
                <a:gs pos="100000">
                  <a:srgbClr val="43B5BB"/>
                </a:gs>
              </a:gsLst>
              <a:lin ang="0" scaled="0"/>
            </a:gradFill>
            <a:ln>
              <a:noFill/>
            </a:ln>
          </p:spPr>
        </p:sp>
        <p:sp>
          <p:nvSpPr>
            <p:cNvPr id="156" name="Google Shape;156;p12"/>
            <p:cNvSpPr txBox="1"/>
            <p:nvPr/>
          </p:nvSpPr>
          <p:spPr>
            <a:xfrm>
              <a:off x="0" y="-28575"/>
              <a:ext cx="1073100" cy="837900"/>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57" name="Google Shape;157;p12"/>
          <p:cNvSpPr txBox="1">
            <a:spLocks noGrp="1"/>
          </p:cNvSpPr>
          <p:nvPr>
            <p:ph type="body" idx="5"/>
          </p:nvPr>
        </p:nvSpPr>
        <p:spPr>
          <a:xfrm>
            <a:off x="853450" y="7839647"/>
            <a:ext cx="4212000" cy="1659300"/>
          </a:xfrm>
          <a:prstGeom prst="rect">
            <a:avLst/>
          </a:prstGeom>
          <a:noFill/>
          <a:ln>
            <a:noFill/>
          </a:ln>
        </p:spPr>
        <p:txBody>
          <a:bodyPr spcFirstLastPara="1" wrap="square" lIns="91425" tIns="45700" rIns="91425" bIns="45700" anchor="t" anchorCtr="0">
            <a:normAutofit/>
          </a:bodyPr>
          <a:lstStyle>
            <a:lvl1pPr marL="457200" marR="0" lvl="0"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1pPr>
            <a:lvl2pPr marL="914400" marR="0" lvl="1"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2pPr>
            <a:lvl3pPr marL="1371600" marR="0" lvl="2"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3pPr>
            <a:lvl4pPr marL="1828800" marR="0" lvl="3"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4pPr>
            <a:lvl5pPr marL="2286000" marR="0" lvl="4"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5pPr>
            <a:lvl6pPr marL="2743200" marR="0" lvl="5"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6pPr>
            <a:lvl7pPr marL="3200400" marR="0" lvl="6"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7pPr>
            <a:lvl8pPr marL="3657600" marR="0" lvl="7"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8pPr>
            <a:lvl9pPr marL="4114800" marR="0" lvl="8"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9pPr>
          </a:lstStyle>
          <a:p>
            <a:endParaRPr/>
          </a:p>
        </p:txBody>
      </p:sp>
      <p:sp>
        <p:nvSpPr>
          <p:cNvPr id="158" name="Google Shape;158;p12"/>
          <p:cNvSpPr txBox="1">
            <a:spLocks noGrp="1"/>
          </p:cNvSpPr>
          <p:nvPr>
            <p:ph type="subTitle" idx="6"/>
          </p:nvPr>
        </p:nvSpPr>
        <p:spPr>
          <a:xfrm>
            <a:off x="442600" y="6417800"/>
            <a:ext cx="5210700" cy="1250100"/>
          </a:xfrm>
          <a:prstGeom prst="rect">
            <a:avLst/>
          </a:prstGeom>
        </p:spPr>
        <p:txBody>
          <a:bodyPr spcFirstLastPara="1" wrap="square" lIns="91425" tIns="45700" rIns="91425" bIns="45700" anchor="t" anchorCtr="0">
            <a:normAutofit/>
          </a:bodyPr>
          <a:lstStyle>
            <a:lvl1pPr lvl="0" algn="ctr" rtl="0">
              <a:spcBef>
                <a:spcPts val="640"/>
              </a:spcBef>
              <a:spcAft>
                <a:spcPts val="0"/>
              </a:spcAft>
              <a:buClr>
                <a:schemeClr val="lt1"/>
              </a:buClr>
              <a:buSzPts val="3600"/>
              <a:buFont typeface="Cairo"/>
              <a:buNone/>
              <a:defRPr sz="3600">
                <a:solidFill>
                  <a:schemeClr val="lt1"/>
                </a:solidFill>
                <a:latin typeface="Cairo"/>
                <a:ea typeface="Cairo"/>
                <a:cs typeface="Cairo"/>
                <a:sym typeface="Cairo"/>
              </a:defRPr>
            </a:lvl1pPr>
            <a:lvl2pPr lvl="1" algn="ctr" rtl="0">
              <a:spcBef>
                <a:spcPts val="640"/>
              </a:spcBef>
              <a:spcAft>
                <a:spcPts val="0"/>
              </a:spcAft>
              <a:buSzPts val="2200"/>
              <a:buNone/>
              <a:defRPr/>
            </a:lvl2pPr>
            <a:lvl3pPr lvl="2" algn="ctr" rtl="0">
              <a:spcBef>
                <a:spcPts val="640"/>
              </a:spcBef>
              <a:spcAft>
                <a:spcPts val="0"/>
              </a:spcAft>
              <a:buSzPts val="2200"/>
              <a:buNone/>
              <a:defRPr/>
            </a:lvl3pPr>
            <a:lvl4pPr lvl="3" algn="ctr" rtl="0">
              <a:spcBef>
                <a:spcPts val="640"/>
              </a:spcBef>
              <a:spcAft>
                <a:spcPts val="0"/>
              </a:spcAft>
              <a:buSzPts val="2200"/>
              <a:buNone/>
              <a:defRPr/>
            </a:lvl4pPr>
            <a:lvl5pPr lvl="4" algn="ctr" rtl="0">
              <a:spcBef>
                <a:spcPts val="640"/>
              </a:spcBef>
              <a:spcAft>
                <a:spcPts val="0"/>
              </a:spcAft>
              <a:buSzPts val="2200"/>
              <a:buNone/>
              <a:defRPr/>
            </a:lvl5pPr>
            <a:lvl6pPr lvl="5" algn="ctr" rtl="0">
              <a:spcBef>
                <a:spcPts val="640"/>
              </a:spcBef>
              <a:spcAft>
                <a:spcPts val="0"/>
              </a:spcAft>
              <a:buSzPts val="2200"/>
              <a:buNone/>
              <a:defRPr/>
            </a:lvl6pPr>
            <a:lvl7pPr lvl="6" algn="ctr" rtl="0">
              <a:spcBef>
                <a:spcPts val="640"/>
              </a:spcBef>
              <a:spcAft>
                <a:spcPts val="0"/>
              </a:spcAft>
              <a:buSzPts val="2200"/>
              <a:buNone/>
              <a:defRPr/>
            </a:lvl7pPr>
            <a:lvl8pPr lvl="7" algn="ctr" rtl="0">
              <a:spcBef>
                <a:spcPts val="640"/>
              </a:spcBef>
              <a:spcAft>
                <a:spcPts val="0"/>
              </a:spcAft>
              <a:buSzPts val="2200"/>
              <a:buNone/>
              <a:defRPr/>
            </a:lvl8pPr>
            <a:lvl9pPr lvl="8" algn="ctr" rtl="0">
              <a:spcBef>
                <a:spcPts val="640"/>
              </a:spcBef>
              <a:spcAft>
                <a:spcPts val="0"/>
              </a:spcAft>
              <a:buSzPts val="2200"/>
              <a:buNone/>
              <a:defRPr/>
            </a:lvl9pPr>
          </a:lstStyle>
          <a:p>
            <a:endParaRPr/>
          </a:p>
        </p:txBody>
      </p:sp>
      <p:sp>
        <p:nvSpPr>
          <p:cNvPr id="159" name="Google Shape;159;p12"/>
          <p:cNvSpPr txBox="1">
            <a:spLocks noGrp="1"/>
          </p:cNvSpPr>
          <p:nvPr>
            <p:ph type="body" idx="7"/>
          </p:nvPr>
        </p:nvSpPr>
        <p:spPr>
          <a:xfrm>
            <a:off x="6949588" y="7839647"/>
            <a:ext cx="4212000" cy="1659300"/>
          </a:xfrm>
          <a:prstGeom prst="rect">
            <a:avLst/>
          </a:prstGeom>
          <a:noFill/>
          <a:ln>
            <a:noFill/>
          </a:ln>
        </p:spPr>
        <p:txBody>
          <a:bodyPr spcFirstLastPara="1" wrap="square" lIns="91425" tIns="45700" rIns="91425" bIns="45700" anchor="t" anchorCtr="0">
            <a:normAutofit/>
          </a:bodyPr>
          <a:lstStyle>
            <a:lvl1pPr marL="457200" marR="0" lvl="0"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1pPr>
            <a:lvl2pPr marL="914400" marR="0" lvl="1"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2pPr>
            <a:lvl3pPr marL="1371600" marR="0" lvl="2"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3pPr>
            <a:lvl4pPr marL="1828800" marR="0" lvl="3"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4pPr>
            <a:lvl5pPr marL="2286000" marR="0" lvl="4"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5pPr>
            <a:lvl6pPr marL="2743200" marR="0" lvl="5"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6pPr>
            <a:lvl7pPr marL="3200400" marR="0" lvl="6"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7pPr>
            <a:lvl8pPr marL="3657600" marR="0" lvl="7"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8pPr>
            <a:lvl9pPr marL="4114800" marR="0" lvl="8"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9pPr>
          </a:lstStyle>
          <a:p>
            <a:endParaRPr/>
          </a:p>
        </p:txBody>
      </p:sp>
      <p:sp>
        <p:nvSpPr>
          <p:cNvPr id="160" name="Google Shape;160;p12"/>
          <p:cNvSpPr txBox="1">
            <a:spLocks noGrp="1"/>
          </p:cNvSpPr>
          <p:nvPr>
            <p:ph type="subTitle" idx="8"/>
          </p:nvPr>
        </p:nvSpPr>
        <p:spPr>
          <a:xfrm>
            <a:off x="6538738" y="6417800"/>
            <a:ext cx="5210700" cy="1250100"/>
          </a:xfrm>
          <a:prstGeom prst="rect">
            <a:avLst/>
          </a:prstGeom>
        </p:spPr>
        <p:txBody>
          <a:bodyPr spcFirstLastPara="1" wrap="square" lIns="91425" tIns="45700" rIns="91425" bIns="45700" anchor="t" anchorCtr="0">
            <a:normAutofit/>
          </a:bodyPr>
          <a:lstStyle>
            <a:lvl1pPr lvl="0" algn="ctr" rtl="0">
              <a:spcBef>
                <a:spcPts val="640"/>
              </a:spcBef>
              <a:spcAft>
                <a:spcPts val="0"/>
              </a:spcAft>
              <a:buClr>
                <a:schemeClr val="lt1"/>
              </a:buClr>
              <a:buSzPts val="3600"/>
              <a:buFont typeface="Cairo"/>
              <a:buNone/>
              <a:defRPr sz="3600">
                <a:solidFill>
                  <a:schemeClr val="lt1"/>
                </a:solidFill>
                <a:latin typeface="Cairo"/>
                <a:ea typeface="Cairo"/>
                <a:cs typeface="Cairo"/>
                <a:sym typeface="Cairo"/>
              </a:defRPr>
            </a:lvl1pPr>
            <a:lvl2pPr lvl="1" algn="ctr" rtl="0">
              <a:spcBef>
                <a:spcPts val="640"/>
              </a:spcBef>
              <a:spcAft>
                <a:spcPts val="0"/>
              </a:spcAft>
              <a:buSzPts val="2200"/>
              <a:buNone/>
              <a:defRPr/>
            </a:lvl2pPr>
            <a:lvl3pPr lvl="2" algn="ctr" rtl="0">
              <a:spcBef>
                <a:spcPts val="640"/>
              </a:spcBef>
              <a:spcAft>
                <a:spcPts val="0"/>
              </a:spcAft>
              <a:buSzPts val="2200"/>
              <a:buNone/>
              <a:defRPr/>
            </a:lvl3pPr>
            <a:lvl4pPr lvl="3" algn="ctr" rtl="0">
              <a:spcBef>
                <a:spcPts val="640"/>
              </a:spcBef>
              <a:spcAft>
                <a:spcPts val="0"/>
              </a:spcAft>
              <a:buSzPts val="2200"/>
              <a:buNone/>
              <a:defRPr/>
            </a:lvl4pPr>
            <a:lvl5pPr lvl="4" algn="ctr" rtl="0">
              <a:spcBef>
                <a:spcPts val="640"/>
              </a:spcBef>
              <a:spcAft>
                <a:spcPts val="0"/>
              </a:spcAft>
              <a:buSzPts val="2200"/>
              <a:buNone/>
              <a:defRPr/>
            </a:lvl5pPr>
            <a:lvl6pPr lvl="5" algn="ctr" rtl="0">
              <a:spcBef>
                <a:spcPts val="640"/>
              </a:spcBef>
              <a:spcAft>
                <a:spcPts val="0"/>
              </a:spcAft>
              <a:buSzPts val="2200"/>
              <a:buNone/>
              <a:defRPr/>
            </a:lvl6pPr>
            <a:lvl7pPr lvl="6" algn="ctr" rtl="0">
              <a:spcBef>
                <a:spcPts val="640"/>
              </a:spcBef>
              <a:spcAft>
                <a:spcPts val="0"/>
              </a:spcAft>
              <a:buSzPts val="2200"/>
              <a:buNone/>
              <a:defRPr/>
            </a:lvl7pPr>
            <a:lvl8pPr lvl="7" algn="ctr" rtl="0">
              <a:spcBef>
                <a:spcPts val="640"/>
              </a:spcBef>
              <a:spcAft>
                <a:spcPts val="0"/>
              </a:spcAft>
              <a:buSzPts val="2200"/>
              <a:buNone/>
              <a:defRPr/>
            </a:lvl8pPr>
            <a:lvl9pPr lvl="8" algn="ctr" rtl="0">
              <a:spcBef>
                <a:spcPts val="640"/>
              </a:spcBef>
              <a:spcAft>
                <a:spcPts val="0"/>
              </a:spcAft>
              <a:buSzPts val="2200"/>
              <a:buNone/>
              <a:defRPr/>
            </a:lvl9pPr>
          </a:lstStyle>
          <a:p>
            <a:endParaRPr/>
          </a:p>
        </p:txBody>
      </p:sp>
      <p:sp>
        <p:nvSpPr>
          <p:cNvPr id="161" name="Google Shape;161;p12"/>
          <p:cNvSpPr txBox="1">
            <a:spLocks noGrp="1"/>
          </p:cNvSpPr>
          <p:nvPr>
            <p:ph type="body" idx="9"/>
          </p:nvPr>
        </p:nvSpPr>
        <p:spPr>
          <a:xfrm>
            <a:off x="13045713" y="7839647"/>
            <a:ext cx="4212000" cy="1659300"/>
          </a:xfrm>
          <a:prstGeom prst="rect">
            <a:avLst/>
          </a:prstGeom>
          <a:noFill/>
          <a:ln>
            <a:noFill/>
          </a:ln>
        </p:spPr>
        <p:txBody>
          <a:bodyPr spcFirstLastPara="1" wrap="square" lIns="91425" tIns="45700" rIns="91425" bIns="45700" anchor="t" anchorCtr="0">
            <a:normAutofit/>
          </a:bodyPr>
          <a:lstStyle>
            <a:lvl1pPr marL="457200" marR="0" lvl="0"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1pPr>
            <a:lvl2pPr marL="914400" marR="0" lvl="1"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2pPr>
            <a:lvl3pPr marL="1371600" marR="0" lvl="2"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3pPr>
            <a:lvl4pPr marL="1828800" marR="0" lvl="3"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4pPr>
            <a:lvl5pPr marL="2286000" marR="0" lvl="4"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5pPr>
            <a:lvl6pPr marL="2743200" marR="0" lvl="5"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6pPr>
            <a:lvl7pPr marL="3200400" marR="0" lvl="6"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7pPr>
            <a:lvl8pPr marL="3657600" marR="0" lvl="7"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8pPr>
            <a:lvl9pPr marL="4114800" marR="0" lvl="8"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9pPr>
          </a:lstStyle>
          <a:p>
            <a:endParaRPr/>
          </a:p>
        </p:txBody>
      </p:sp>
      <p:sp>
        <p:nvSpPr>
          <p:cNvPr id="162" name="Google Shape;162;p12"/>
          <p:cNvSpPr txBox="1">
            <a:spLocks noGrp="1"/>
          </p:cNvSpPr>
          <p:nvPr>
            <p:ph type="subTitle" idx="13"/>
          </p:nvPr>
        </p:nvSpPr>
        <p:spPr>
          <a:xfrm>
            <a:off x="12634863" y="6417800"/>
            <a:ext cx="5210700" cy="1250100"/>
          </a:xfrm>
          <a:prstGeom prst="rect">
            <a:avLst/>
          </a:prstGeom>
        </p:spPr>
        <p:txBody>
          <a:bodyPr spcFirstLastPara="1" wrap="square" lIns="91425" tIns="45700" rIns="91425" bIns="45700" anchor="t" anchorCtr="0">
            <a:normAutofit/>
          </a:bodyPr>
          <a:lstStyle>
            <a:lvl1pPr lvl="0" algn="ctr" rtl="0">
              <a:spcBef>
                <a:spcPts val="640"/>
              </a:spcBef>
              <a:spcAft>
                <a:spcPts val="0"/>
              </a:spcAft>
              <a:buClr>
                <a:schemeClr val="lt1"/>
              </a:buClr>
              <a:buSzPts val="3600"/>
              <a:buFont typeface="Cairo"/>
              <a:buNone/>
              <a:defRPr sz="3600">
                <a:solidFill>
                  <a:schemeClr val="lt1"/>
                </a:solidFill>
                <a:latin typeface="Cairo"/>
                <a:ea typeface="Cairo"/>
                <a:cs typeface="Cairo"/>
                <a:sym typeface="Cairo"/>
              </a:defRPr>
            </a:lvl1pPr>
            <a:lvl2pPr lvl="1" algn="ctr" rtl="0">
              <a:spcBef>
                <a:spcPts val="640"/>
              </a:spcBef>
              <a:spcAft>
                <a:spcPts val="0"/>
              </a:spcAft>
              <a:buSzPts val="2200"/>
              <a:buNone/>
              <a:defRPr/>
            </a:lvl2pPr>
            <a:lvl3pPr lvl="2" algn="ctr" rtl="0">
              <a:spcBef>
                <a:spcPts val="640"/>
              </a:spcBef>
              <a:spcAft>
                <a:spcPts val="0"/>
              </a:spcAft>
              <a:buSzPts val="2200"/>
              <a:buNone/>
              <a:defRPr/>
            </a:lvl3pPr>
            <a:lvl4pPr lvl="3" algn="ctr" rtl="0">
              <a:spcBef>
                <a:spcPts val="640"/>
              </a:spcBef>
              <a:spcAft>
                <a:spcPts val="0"/>
              </a:spcAft>
              <a:buSzPts val="2200"/>
              <a:buNone/>
              <a:defRPr/>
            </a:lvl4pPr>
            <a:lvl5pPr lvl="4" algn="ctr" rtl="0">
              <a:spcBef>
                <a:spcPts val="640"/>
              </a:spcBef>
              <a:spcAft>
                <a:spcPts val="0"/>
              </a:spcAft>
              <a:buSzPts val="2200"/>
              <a:buNone/>
              <a:defRPr/>
            </a:lvl5pPr>
            <a:lvl6pPr lvl="5" algn="ctr" rtl="0">
              <a:spcBef>
                <a:spcPts val="640"/>
              </a:spcBef>
              <a:spcAft>
                <a:spcPts val="0"/>
              </a:spcAft>
              <a:buSzPts val="2200"/>
              <a:buNone/>
              <a:defRPr/>
            </a:lvl6pPr>
            <a:lvl7pPr lvl="6" algn="ctr" rtl="0">
              <a:spcBef>
                <a:spcPts val="640"/>
              </a:spcBef>
              <a:spcAft>
                <a:spcPts val="0"/>
              </a:spcAft>
              <a:buSzPts val="2200"/>
              <a:buNone/>
              <a:defRPr/>
            </a:lvl7pPr>
            <a:lvl8pPr lvl="7" algn="ctr" rtl="0">
              <a:spcBef>
                <a:spcPts val="640"/>
              </a:spcBef>
              <a:spcAft>
                <a:spcPts val="0"/>
              </a:spcAft>
              <a:buSzPts val="2200"/>
              <a:buNone/>
              <a:defRPr/>
            </a:lvl8pPr>
            <a:lvl9pPr lvl="8" algn="ctr" rtl="0">
              <a:spcBef>
                <a:spcPts val="640"/>
              </a:spcBef>
              <a:spcAft>
                <a:spcPts val="0"/>
              </a:spcAft>
              <a:buSzPts val="22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5 1 1 1 1 1 1">
  <p:cSld name="CUSTOM_4_1_1_1_1_1_1">
    <p:spTree>
      <p:nvGrpSpPr>
        <p:cNvPr id="1" name="Shape 163"/>
        <p:cNvGrpSpPr/>
        <p:nvPr/>
      </p:nvGrpSpPr>
      <p:grpSpPr>
        <a:xfrm>
          <a:off x="0" y="0"/>
          <a:ext cx="0" cy="0"/>
          <a:chOff x="0" y="0"/>
          <a:chExt cx="0" cy="0"/>
        </a:xfrm>
      </p:grpSpPr>
      <p:sp>
        <p:nvSpPr>
          <p:cNvPr id="164" name="Google Shape;164;p13"/>
          <p:cNvSpPr txBox="1">
            <a:spLocks noGrp="1"/>
          </p:cNvSpPr>
          <p:nvPr>
            <p:ph type="body" idx="1"/>
          </p:nvPr>
        </p:nvSpPr>
        <p:spPr>
          <a:xfrm>
            <a:off x="10671150" y="8166775"/>
            <a:ext cx="7060800" cy="1659300"/>
          </a:xfrm>
          <a:prstGeom prst="rect">
            <a:avLst/>
          </a:prstGeom>
          <a:noFill/>
          <a:ln>
            <a:noFill/>
          </a:ln>
        </p:spPr>
        <p:txBody>
          <a:bodyPr spcFirstLastPara="1" wrap="square" lIns="91425" tIns="45700" rIns="91425" bIns="45700" anchor="ctr" anchorCtr="0">
            <a:normAutofit/>
          </a:bodyPr>
          <a:lstStyle>
            <a:lvl1pPr marL="457200" marR="0" lvl="0"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1pPr>
            <a:lvl2pPr marL="914400" marR="0" lvl="1"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2pPr>
            <a:lvl3pPr marL="1371600" marR="0" lvl="2"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3pPr>
            <a:lvl4pPr marL="1828800" marR="0" lvl="3"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4pPr>
            <a:lvl5pPr marL="2286000" marR="0" lvl="4"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5pPr>
            <a:lvl6pPr marL="2743200" marR="0" lvl="5"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6pPr>
            <a:lvl7pPr marL="3200400" marR="0" lvl="6"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7pPr>
            <a:lvl8pPr marL="3657600" marR="0" lvl="7"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8pPr>
            <a:lvl9pPr marL="4114800" marR="0" lvl="8"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9pPr>
          </a:lstStyle>
          <a:p>
            <a:endParaRPr/>
          </a:p>
        </p:txBody>
      </p:sp>
      <p:sp>
        <p:nvSpPr>
          <p:cNvPr id="165" name="Google Shape;165;p13"/>
          <p:cNvSpPr txBox="1">
            <a:spLocks noGrp="1"/>
          </p:cNvSpPr>
          <p:nvPr>
            <p:ph type="title"/>
          </p:nvPr>
        </p:nvSpPr>
        <p:spPr>
          <a:xfrm>
            <a:off x="827150" y="8166775"/>
            <a:ext cx="9057300" cy="1462200"/>
          </a:xfrm>
          <a:prstGeom prst="rect">
            <a:avLst/>
          </a:prstGeom>
        </p:spPr>
        <p:txBody>
          <a:bodyPr spcFirstLastPara="1" wrap="square" lIns="91425" tIns="45700" rIns="91425" bIns="45700" anchor="ctr" anchorCtr="0">
            <a:normAutofit/>
          </a:bodyPr>
          <a:lstStyle>
            <a:lvl1pPr lvl="0" rtl="0">
              <a:lnSpc>
                <a:spcPct val="100000"/>
              </a:lnSpc>
              <a:spcBef>
                <a:spcPts val="0"/>
              </a:spcBef>
              <a:spcAft>
                <a:spcPts val="0"/>
              </a:spcAft>
              <a:buSzPts val="9500"/>
              <a:buFont typeface="Cairo"/>
              <a:buNone/>
              <a:defRPr sz="9500">
                <a:latin typeface="Cairo"/>
                <a:ea typeface="Cairo"/>
                <a:cs typeface="Cairo"/>
                <a:sym typeface="Cairo"/>
              </a:defRPr>
            </a:lvl1pPr>
            <a:lvl2pPr lvl="1" algn="r" rtl="0">
              <a:lnSpc>
                <a:spcPct val="100000"/>
              </a:lnSpc>
              <a:spcBef>
                <a:spcPts val="0"/>
              </a:spcBef>
              <a:spcAft>
                <a:spcPts val="0"/>
              </a:spcAft>
              <a:buSzPts val="12600"/>
              <a:buNone/>
              <a:defRPr sz="12600"/>
            </a:lvl2pPr>
            <a:lvl3pPr lvl="2" algn="r" rtl="0">
              <a:lnSpc>
                <a:spcPct val="100000"/>
              </a:lnSpc>
              <a:spcBef>
                <a:spcPts val="0"/>
              </a:spcBef>
              <a:spcAft>
                <a:spcPts val="0"/>
              </a:spcAft>
              <a:buSzPts val="12600"/>
              <a:buNone/>
              <a:defRPr sz="12600"/>
            </a:lvl3pPr>
            <a:lvl4pPr lvl="3" algn="r" rtl="0">
              <a:lnSpc>
                <a:spcPct val="100000"/>
              </a:lnSpc>
              <a:spcBef>
                <a:spcPts val="0"/>
              </a:spcBef>
              <a:spcAft>
                <a:spcPts val="0"/>
              </a:spcAft>
              <a:buSzPts val="12600"/>
              <a:buNone/>
              <a:defRPr sz="12600"/>
            </a:lvl4pPr>
            <a:lvl5pPr lvl="4" algn="r" rtl="0">
              <a:lnSpc>
                <a:spcPct val="100000"/>
              </a:lnSpc>
              <a:spcBef>
                <a:spcPts val="0"/>
              </a:spcBef>
              <a:spcAft>
                <a:spcPts val="0"/>
              </a:spcAft>
              <a:buSzPts val="12600"/>
              <a:buNone/>
              <a:defRPr sz="12600"/>
            </a:lvl5pPr>
            <a:lvl6pPr lvl="5" algn="r" rtl="0">
              <a:lnSpc>
                <a:spcPct val="100000"/>
              </a:lnSpc>
              <a:spcBef>
                <a:spcPts val="0"/>
              </a:spcBef>
              <a:spcAft>
                <a:spcPts val="0"/>
              </a:spcAft>
              <a:buSzPts val="12600"/>
              <a:buNone/>
              <a:defRPr sz="12600"/>
            </a:lvl6pPr>
            <a:lvl7pPr lvl="6" algn="r" rtl="0">
              <a:lnSpc>
                <a:spcPct val="100000"/>
              </a:lnSpc>
              <a:spcBef>
                <a:spcPts val="0"/>
              </a:spcBef>
              <a:spcAft>
                <a:spcPts val="0"/>
              </a:spcAft>
              <a:buSzPts val="12600"/>
              <a:buNone/>
              <a:defRPr sz="12600"/>
            </a:lvl7pPr>
            <a:lvl8pPr lvl="7" algn="r" rtl="0">
              <a:lnSpc>
                <a:spcPct val="100000"/>
              </a:lnSpc>
              <a:spcBef>
                <a:spcPts val="0"/>
              </a:spcBef>
              <a:spcAft>
                <a:spcPts val="0"/>
              </a:spcAft>
              <a:buSzPts val="12600"/>
              <a:buNone/>
              <a:defRPr sz="12600"/>
            </a:lvl8pPr>
            <a:lvl9pPr lvl="8" algn="r" rtl="0">
              <a:lnSpc>
                <a:spcPct val="100000"/>
              </a:lnSpc>
              <a:spcBef>
                <a:spcPts val="0"/>
              </a:spcBef>
              <a:spcAft>
                <a:spcPts val="0"/>
              </a:spcAft>
              <a:buSzPts val="12600"/>
              <a:buNone/>
              <a:defRPr sz="12600"/>
            </a:lvl9pPr>
          </a:lstStyle>
          <a:p>
            <a:endParaRPr/>
          </a:p>
        </p:txBody>
      </p:sp>
      <p:sp>
        <p:nvSpPr>
          <p:cNvPr id="166" name="Google Shape;166;p13"/>
          <p:cNvSpPr txBox="1">
            <a:spLocks noGrp="1"/>
          </p:cNvSpPr>
          <p:nvPr>
            <p:ph type="subTitle" idx="2"/>
          </p:nvPr>
        </p:nvSpPr>
        <p:spPr>
          <a:xfrm>
            <a:off x="7839825" y="189025"/>
            <a:ext cx="4564500" cy="307500"/>
          </a:xfrm>
          <a:prstGeom prst="rect">
            <a:avLst/>
          </a:prstGeom>
        </p:spPr>
        <p:txBody>
          <a:bodyPr spcFirstLastPara="1" wrap="square" lIns="91425" tIns="45700" rIns="91425" bIns="45700" anchor="t" anchorCtr="0">
            <a:normAutofit/>
          </a:bodyPr>
          <a:lstStyle>
            <a:lvl1pPr lvl="0" algn="ctr" rtl="0">
              <a:spcBef>
                <a:spcPts val="640"/>
              </a:spcBef>
              <a:spcAft>
                <a:spcPts val="0"/>
              </a:spcAft>
              <a:buClr>
                <a:schemeClr val="lt1"/>
              </a:buClr>
              <a:buSzPts val="1950"/>
              <a:buNone/>
              <a:defRPr sz="1950">
                <a:solidFill>
                  <a:schemeClr val="lt1"/>
                </a:solidFill>
              </a:defRPr>
            </a:lvl1pPr>
            <a:lvl2pPr lvl="1" algn="ctr" rtl="0">
              <a:spcBef>
                <a:spcPts val="640"/>
              </a:spcBef>
              <a:spcAft>
                <a:spcPts val="0"/>
              </a:spcAft>
              <a:buSzPts val="2200"/>
              <a:buNone/>
              <a:defRPr/>
            </a:lvl2pPr>
            <a:lvl3pPr lvl="2" algn="ctr" rtl="0">
              <a:spcBef>
                <a:spcPts val="640"/>
              </a:spcBef>
              <a:spcAft>
                <a:spcPts val="0"/>
              </a:spcAft>
              <a:buSzPts val="2200"/>
              <a:buNone/>
              <a:defRPr/>
            </a:lvl3pPr>
            <a:lvl4pPr lvl="3" algn="ctr" rtl="0">
              <a:spcBef>
                <a:spcPts val="640"/>
              </a:spcBef>
              <a:spcAft>
                <a:spcPts val="0"/>
              </a:spcAft>
              <a:buSzPts val="2200"/>
              <a:buNone/>
              <a:defRPr/>
            </a:lvl4pPr>
            <a:lvl5pPr lvl="4" algn="ctr" rtl="0">
              <a:spcBef>
                <a:spcPts val="640"/>
              </a:spcBef>
              <a:spcAft>
                <a:spcPts val="0"/>
              </a:spcAft>
              <a:buSzPts val="2200"/>
              <a:buNone/>
              <a:defRPr/>
            </a:lvl5pPr>
            <a:lvl6pPr lvl="5" algn="ctr" rtl="0">
              <a:spcBef>
                <a:spcPts val="640"/>
              </a:spcBef>
              <a:spcAft>
                <a:spcPts val="0"/>
              </a:spcAft>
              <a:buSzPts val="2200"/>
              <a:buNone/>
              <a:defRPr/>
            </a:lvl6pPr>
            <a:lvl7pPr lvl="6" algn="ctr" rtl="0">
              <a:spcBef>
                <a:spcPts val="640"/>
              </a:spcBef>
              <a:spcAft>
                <a:spcPts val="0"/>
              </a:spcAft>
              <a:buSzPts val="2200"/>
              <a:buNone/>
              <a:defRPr/>
            </a:lvl7pPr>
            <a:lvl8pPr lvl="7" algn="ctr" rtl="0">
              <a:spcBef>
                <a:spcPts val="640"/>
              </a:spcBef>
              <a:spcAft>
                <a:spcPts val="0"/>
              </a:spcAft>
              <a:buSzPts val="2200"/>
              <a:buNone/>
              <a:defRPr/>
            </a:lvl8pPr>
            <a:lvl9pPr lvl="8" algn="ctr" rtl="0">
              <a:spcBef>
                <a:spcPts val="640"/>
              </a:spcBef>
              <a:spcAft>
                <a:spcPts val="0"/>
              </a:spcAft>
              <a:buSzPts val="2200"/>
              <a:buNone/>
              <a:defRPr/>
            </a:lvl9pPr>
          </a:lstStyle>
          <a:p>
            <a:endParaRPr/>
          </a:p>
        </p:txBody>
      </p:sp>
      <p:sp>
        <p:nvSpPr>
          <p:cNvPr id="167" name="Google Shape;167;p13"/>
          <p:cNvSpPr txBox="1">
            <a:spLocks noGrp="1"/>
          </p:cNvSpPr>
          <p:nvPr>
            <p:ph type="subTitle" idx="3"/>
          </p:nvPr>
        </p:nvSpPr>
        <p:spPr>
          <a:xfrm>
            <a:off x="13348600" y="189025"/>
            <a:ext cx="3973800" cy="307500"/>
          </a:xfrm>
          <a:prstGeom prst="rect">
            <a:avLst/>
          </a:prstGeom>
        </p:spPr>
        <p:txBody>
          <a:bodyPr spcFirstLastPara="1" wrap="square" lIns="91425" tIns="45700" rIns="91425" bIns="45700" anchor="t" anchorCtr="0">
            <a:normAutofit/>
          </a:bodyPr>
          <a:lstStyle>
            <a:lvl1pPr lvl="0" algn="r" rtl="0">
              <a:spcBef>
                <a:spcPts val="640"/>
              </a:spcBef>
              <a:spcAft>
                <a:spcPts val="0"/>
              </a:spcAft>
              <a:buClr>
                <a:schemeClr val="lt1"/>
              </a:buClr>
              <a:buSzPts val="1950"/>
              <a:buNone/>
              <a:defRPr sz="1950">
                <a:solidFill>
                  <a:schemeClr val="lt1"/>
                </a:solidFill>
              </a:defRPr>
            </a:lvl1pPr>
            <a:lvl2pPr lvl="1" algn="r" rtl="0">
              <a:spcBef>
                <a:spcPts val="640"/>
              </a:spcBef>
              <a:spcAft>
                <a:spcPts val="0"/>
              </a:spcAft>
              <a:buSzPts val="2200"/>
              <a:buNone/>
              <a:defRPr/>
            </a:lvl2pPr>
            <a:lvl3pPr lvl="2" algn="r" rtl="0">
              <a:spcBef>
                <a:spcPts val="640"/>
              </a:spcBef>
              <a:spcAft>
                <a:spcPts val="0"/>
              </a:spcAft>
              <a:buSzPts val="2200"/>
              <a:buNone/>
              <a:defRPr/>
            </a:lvl3pPr>
            <a:lvl4pPr lvl="3" algn="r" rtl="0">
              <a:spcBef>
                <a:spcPts val="640"/>
              </a:spcBef>
              <a:spcAft>
                <a:spcPts val="0"/>
              </a:spcAft>
              <a:buSzPts val="2200"/>
              <a:buNone/>
              <a:defRPr/>
            </a:lvl4pPr>
            <a:lvl5pPr lvl="4" algn="r" rtl="0">
              <a:spcBef>
                <a:spcPts val="640"/>
              </a:spcBef>
              <a:spcAft>
                <a:spcPts val="0"/>
              </a:spcAft>
              <a:buSzPts val="2200"/>
              <a:buNone/>
              <a:defRPr/>
            </a:lvl5pPr>
            <a:lvl6pPr lvl="5" algn="r" rtl="0">
              <a:spcBef>
                <a:spcPts val="640"/>
              </a:spcBef>
              <a:spcAft>
                <a:spcPts val="0"/>
              </a:spcAft>
              <a:buSzPts val="2200"/>
              <a:buNone/>
              <a:defRPr/>
            </a:lvl6pPr>
            <a:lvl7pPr lvl="6" algn="r" rtl="0">
              <a:spcBef>
                <a:spcPts val="640"/>
              </a:spcBef>
              <a:spcAft>
                <a:spcPts val="0"/>
              </a:spcAft>
              <a:buSzPts val="2200"/>
              <a:buNone/>
              <a:defRPr/>
            </a:lvl7pPr>
            <a:lvl8pPr lvl="7" algn="r" rtl="0">
              <a:spcBef>
                <a:spcPts val="640"/>
              </a:spcBef>
              <a:spcAft>
                <a:spcPts val="0"/>
              </a:spcAft>
              <a:buSzPts val="2200"/>
              <a:buNone/>
              <a:defRPr/>
            </a:lvl8pPr>
            <a:lvl9pPr lvl="8" algn="r" rtl="0">
              <a:spcBef>
                <a:spcPts val="640"/>
              </a:spcBef>
              <a:spcAft>
                <a:spcPts val="0"/>
              </a:spcAft>
              <a:buSzPts val="2200"/>
              <a:buNone/>
              <a:defRPr/>
            </a:lvl9pPr>
          </a:lstStyle>
          <a:p>
            <a:endParaRPr/>
          </a:p>
        </p:txBody>
      </p:sp>
      <p:sp>
        <p:nvSpPr>
          <p:cNvPr id="168" name="Google Shape;168;p13"/>
          <p:cNvSpPr txBox="1">
            <a:spLocks noGrp="1"/>
          </p:cNvSpPr>
          <p:nvPr>
            <p:ph type="subTitle" idx="4"/>
          </p:nvPr>
        </p:nvSpPr>
        <p:spPr>
          <a:xfrm>
            <a:off x="827150" y="189025"/>
            <a:ext cx="4564500" cy="307500"/>
          </a:xfrm>
          <a:prstGeom prst="rect">
            <a:avLst/>
          </a:prstGeom>
        </p:spPr>
        <p:txBody>
          <a:bodyPr spcFirstLastPara="1" wrap="square" lIns="91425" tIns="45700" rIns="91425" bIns="45700" anchor="t" anchorCtr="0">
            <a:normAutofit/>
          </a:bodyPr>
          <a:lstStyle>
            <a:lvl1pPr lvl="0" rtl="0">
              <a:spcBef>
                <a:spcPts val="640"/>
              </a:spcBef>
              <a:spcAft>
                <a:spcPts val="0"/>
              </a:spcAft>
              <a:buClr>
                <a:schemeClr val="lt1"/>
              </a:buClr>
              <a:buSzPts val="1950"/>
              <a:buNone/>
              <a:defRPr sz="1950">
                <a:solidFill>
                  <a:schemeClr val="lt1"/>
                </a:solidFill>
              </a:defRPr>
            </a:lvl1pPr>
            <a:lvl2pPr lvl="1" rtl="0">
              <a:spcBef>
                <a:spcPts val="640"/>
              </a:spcBef>
              <a:spcAft>
                <a:spcPts val="0"/>
              </a:spcAft>
              <a:buSzPts val="2200"/>
              <a:buNone/>
              <a:defRPr/>
            </a:lvl2pPr>
            <a:lvl3pPr lvl="2" rtl="0">
              <a:spcBef>
                <a:spcPts val="640"/>
              </a:spcBef>
              <a:spcAft>
                <a:spcPts val="0"/>
              </a:spcAft>
              <a:buSzPts val="2200"/>
              <a:buNone/>
              <a:defRPr/>
            </a:lvl3pPr>
            <a:lvl4pPr lvl="3" rtl="0">
              <a:spcBef>
                <a:spcPts val="640"/>
              </a:spcBef>
              <a:spcAft>
                <a:spcPts val="0"/>
              </a:spcAft>
              <a:buSzPts val="2200"/>
              <a:buNone/>
              <a:defRPr/>
            </a:lvl4pPr>
            <a:lvl5pPr lvl="4" rtl="0">
              <a:spcBef>
                <a:spcPts val="640"/>
              </a:spcBef>
              <a:spcAft>
                <a:spcPts val="0"/>
              </a:spcAft>
              <a:buSzPts val="2200"/>
              <a:buNone/>
              <a:defRPr/>
            </a:lvl5pPr>
            <a:lvl6pPr lvl="5" rtl="0">
              <a:spcBef>
                <a:spcPts val="640"/>
              </a:spcBef>
              <a:spcAft>
                <a:spcPts val="0"/>
              </a:spcAft>
              <a:buSzPts val="2200"/>
              <a:buNone/>
              <a:defRPr/>
            </a:lvl6pPr>
            <a:lvl7pPr lvl="6" rtl="0">
              <a:spcBef>
                <a:spcPts val="640"/>
              </a:spcBef>
              <a:spcAft>
                <a:spcPts val="0"/>
              </a:spcAft>
              <a:buSzPts val="2200"/>
              <a:buNone/>
              <a:defRPr/>
            </a:lvl7pPr>
            <a:lvl8pPr lvl="7" rtl="0">
              <a:spcBef>
                <a:spcPts val="640"/>
              </a:spcBef>
              <a:spcAft>
                <a:spcPts val="0"/>
              </a:spcAft>
              <a:buSzPts val="2200"/>
              <a:buNone/>
              <a:defRPr/>
            </a:lvl8pPr>
            <a:lvl9pPr lvl="8" rtl="0">
              <a:spcBef>
                <a:spcPts val="640"/>
              </a:spcBef>
              <a:spcAft>
                <a:spcPts val="0"/>
              </a:spcAft>
              <a:buSzPts val="2200"/>
              <a:buNone/>
              <a:defRPr/>
            </a:lvl9pPr>
          </a:lstStyle>
          <a:p>
            <a:endParaRPr/>
          </a:p>
        </p:txBody>
      </p:sp>
      <p:grpSp>
        <p:nvGrpSpPr>
          <p:cNvPr id="169" name="Google Shape;169;p13"/>
          <p:cNvGrpSpPr/>
          <p:nvPr/>
        </p:nvGrpSpPr>
        <p:grpSpPr>
          <a:xfrm>
            <a:off x="0" y="631706"/>
            <a:ext cx="18288521" cy="7013071"/>
            <a:chOff x="0" y="-28575"/>
            <a:chExt cx="3219300" cy="1234500"/>
          </a:xfrm>
        </p:grpSpPr>
        <p:sp>
          <p:nvSpPr>
            <p:cNvPr id="170" name="Google Shape;170;p13"/>
            <p:cNvSpPr/>
            <p:nvPr/>
          </p:nvSpPr>
          <p:spPr>
            <a:xfrm>
              <a:off x="0" y="0"/>
              <a:ext cx="3219184" cy="1205847"/>
            </a:xfrm>
            <a:custGeom>
              <a:avLst/>
              <a:gdLst/>
              <a:ahLst/>
              <a:cxnLst/>
              <a:rect l="l" t="t" r="r" b="b"/>
              <a:pathLst>
                <a:path w="3219184" h="1205847" extrusionOk="0">
                  <a:moveTo>
                    <a:pt x="0" y="0"/>
                  </a:moveTo>
                  <a:lnTo>
                    <a:pt x="3219184" y="0"/>
                  </a:lnTo>
                  <a:lnTo>
                    <a:pt x="3219184" y="1205847"/>
                  </a:lnTo>
                  <a:lnTo>
                    <a:pt x="0" y="1205847"/>
                  </a:lnTo>
                  <a:close/>
                </a:path>
              </a:pathLst>
            </a:custGeom>
            <a:gradFill>
              <a:gsLst>
                <a:gs pos="0">
                  <a:srgbClr val="A4D8DB"/>
                </a:gs>
                <a:gs pos="50000">
                  <a:srgbClr val="6CC2C8"/>
                </a:gs>
                <a:gs pos="100000">
                  <a:srgbClr val="43B5BB"/>
                </a:gs>
              </a:gsLst>
              <a:lin ang="0" scaled="0"/>
            </a:gradFill>
            <a:ln>
              <a:noFill/>
            </a:ln>
          </p:spPr>
        </p:sp>
        <p:sp>
          <p:nvSpPr>
            <p:cNvPr id="171" name="Google Shape;171;p13"/>
            <p:cNvSpPr txBox="1"/>
            <p:nvPr/>
          </p:nvSpPr>
          <p:spPr>
            <a:xfrm>
              <a:off x="0" y="-28575"/>
              <a:ext cx="3219300" cy="1234500"/>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72" name="Google Shape;172;p13"/>
          <p:cNvPicPr preferRelativeResize="0"/>
          <p:nvPr/>
        </p:nvPicPr>
        <p:blipFill>
          <a:blip r:embed="rId2">
            <a:alphaModFix/>
          </a:blip>
          <a:stretch>
            <a:fillRect/>
          </a:stretch>
        </p:blipFill>
        <p:spPr>
          <a:xfrm>
            <a:off x="10671138" y="1406510"/>
            <a:ext cx="7060726" cy="566907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5 1 1 1 1 1 1 1">
  <p:cSld name="CUSTOM_4_1_1_1_1_1_1_1">
    <p:spTree>
      <p:nvGrpSpPr>
        <p:cNvPr id="1" name="Shape 173"/>
        <p:cNvGrpSpPr/>
        <p:nvPr/>
      </p:nvGrpSpPr>
      <p:grpSpPr>
        <a:xfrm>
          <a:off x="0" y="0"/>
          <a:ext cx="0" cy="0"/>
          <a:chOff x="0" y="0"/>
          <a:chExt cx="0" cy="0"/>
        </a:xfrm>
      </p:grpSpPr>
      <p:sp>
        <p:nvSpPr>
          <p:cNvPr id="174" name="Google Shape;174;p14"/>
          <p:cNvSpPr txBox="1">
            <a:spLocks noGrp="1"/>
          </p:cNvSpPr>
          <p:nvPr>
            <p:ph type="subTitle" idx="1"/>
          </p:nvPr>
        </p:nvSpPr>
        <p:spPr>
          <a:xfrm>
            <a:off x="7839825" y="189025"/>
            <a:ext cx="4564500" cy="307500"/>
          </a:xfrm>
          <a:prstGeom prst="rect">
            <a:avLst/>
          </a:prstGeom>
        </p:spPr>
        <p:txBody>
          <a:bodyPr spcFirstLastPara="1" wrap="square" lIns="91425" tIns="45700" rIns="91425" bIns="45700" anchor="t" anchorCtr="0">
            <a:normAutofit/>
          </a:bodyPr>
          <a:lstStyle>
            <a:lvl1pPr lvl="0" algn="ctr" rtl="0">
              <a:spcBef>
                <a:spcPts val="640"/>
              </a:spcBef>
              <a:spcAft>
                <a:spcPts val="0"/>
              </a:spcAft>
              <a:buClr>
                <a:schemeClr val="lt1"/>
              </a:buClr>
              <a:buSzPts val="1950"/>
              <a:buNone/>
              <a:defRPr sz="1950">
                <a:solidFill>
                  <a:schemeClr val="lt1"/>
                </a:solidFill>
              </a:defRPr>
            </a:lvl1pPr>
            <a:lvl2pPr lvl="1" algn="ctr" rtl="0">
              <a:spcBef>
                <a:spcPts val="640"/>
              </a:spcBef>
              <a:spcAft>
                <a:spcPts val="0"/>
              </a:spcAft>
              <a:buSzPts val="2200"/>
              <a:buNone/>
              <a:defRPr/>
            </a:lvl2pPr>
            <a:lvl3pPr lvl="2" algn="ctr" rtl="0">
              <a:spcBef>
                <a:spcPts val="640"/>
              </a:spcBef>
              <a:spcAft>
                <a:spcPts val="0"/>
              </a:spcAft>
              <a:buSzPts val="2200"/>
              <a:buNone/>
              <a:defRPr/>
            </a:lvl3pPr>
            <a:lvl4pPr lvl="3" algn="ctr" rtl="0">
              <a:spcBef>
                <a:spcPts val="640"/>
              </a:spcBef>
              <a:spcAft>
                <a:spcPts val="0"/>
              </a:spcAft>
              <a:buSzPts val="2200"/>
              <a:buNone/>
              <a:defRPr/>
            </a:lvl4pPr>
            <a:lvl5pPr lvl="4" algn="ctr" rtl="0">
              <a:spcBef>
                <a:spcPts val="640"/>
              </a:spcBef>
              <a:spcAft>
                <a:spcPts val="0"/>
              </a:spcAft>
              <a:buSzPts val="2200"/>
              <a:buNone/>
              <a:defRPr/>
            </a:lvl5pPr>
            <a:lvl6pPr lvl="5" algn="ctr" rtl="0">
              <a:spcBef>
                <a:spcPts val="640"/>
              </a:spcBef>
              <a:spcAft>
                <a:spcPts val="0"/>
              </a:spcAft>
              <a:buSzPts val="2200"/>
              <a:buNone/>
              <a:defRPr/>
            </a:lvl6pPr>
            <a:lvl7pPr lvl="6" algn="ctr" rtl="0">
              <a:spcBef>
                <a:spcPts val="640"/>
              </a:spcBef>
              <a:spcAft>
                <a:spcPts val="0"/>
              </a:spcAft>
              <a:buSzPts val="2200"/>
              <a:buNone/>
              <a:defRPr/>
            </a:lvl7pPr>
            <a:lvl8pPr lvl="7" algn="ctr" rtl="0">
              <a:spcBef>
                <a:spcPts val="640"/>
              </a:spcBef>
              <a:spcAft>
                <a:spcPts val="0"/>
              </a:spcAft>
              <a:buSzPts val="2200"/>
              <a:buNone/>
              <a:defRPr/>
            </a:lvl8pPr>
            <a:lvl9pPr lvl="8" algn="ctr" rtl="0">
              <a:spcBef>
                <a:spcPts val="640"/>
              </a:spcBef>
              <a:spcAft>
                <a:spcPts val="0"/>
              </a:spcAft>
              <a:buSzPts val="2200"/>
              <a:buNone/>
              <a:defRPr/>
            </a:lvl9pPr>
          </a:lstStyle>
          <a:p>
            <a:endParaRPr/>
          </a:p>
        </p:txBody>
      </p:sp>
      <p:sp>
        <p:nvSpPr>
          <p:cNvPr id="175" name="Google Shape;175;p14"/>
          <p:cNvSpPr txBox="1">
            <a:spLocks noGrp="1"/>
          </p:cNvSpPr>
          <p:nvPr>
            <p:ph type="subTitle" idx="2"/>
          </p:nvPr>
        </p:nvSpPr>
        <p:spPr>
          <a:xfrm>
            <a:off x="13348600" y="189025"/>
            <a:ext cx="3973800" cy="307500"/>
          </a:xfrm>
          <a:prstGeom prst="rect">
            <a:avLst/>
          </a:prstGeom>
        </p:spPr>
        <p:txBody>
          <a:bodyPr spcFirstLastPara="1" wrap="square" lIns="91425" tIns="45700" rIns="91425" bIns="45700" anchor="t" anchorCtr="0">
            <a:normAutofit/>
          </a:bodyPr>
          <a:lstStyle>
            <a:lvl1pPr lvl="0" algn="r" rtl="0">
              <a:spcBef>
                <a:spcPts val="640"/>
              </a:spcBef>
              <a:spcAft>
                <a:spcPts val="0"/>
              </a:spcAft>
              <a:buClr>
                <a:schemeClr val="lt1"/>
              </a:buClr>
              <a:buSzPts val="1950"/>
              <a:buNone/>
              <a:defRPr sz="1950">
                <a:solidFill>
                  <a:schemeClr val="lt1"/>
                </a:solidFill>
              </a:defRPr>
            </a:lvl1pPr>
            <a:lvl2pPr lvl="1" algn="r" rtl="0">
              <a:spcBef>
                <a:spcPts val="640"/>
              </a:spcBef>
              <a:spcAft>
                <a:spcPts val="0"/>
              </a:spcAft>
              <a:buSzPts val="2200"/>
              <a:buNone/>
              <a:defRPr/>
            </a:lvl2pPr>
            <a:lvl3pPr lvl="2" algn="r" rtl="0">
              <a:spcBef>
                <a:spcPts val="640"/>
              </a:spcBef>
              <a:spcAft>
                <a:spcPts val="0"/>
              </a:spcAft>
              <a:buSzPts val="2200"/>
              <a:buNone/>
              <a:defRPr/>
            </a:lvl3pPr>
            <a:lvl4pPr lvl="3" algn="r" rtl="0">
              <a:spcBef>
                <a:spcPts val="640"/>
              </a:spcBef>
              <a:spcAft>
                <a:spcPts val="0"/>
              </a:spcAft>
              <a:buSzPts val="2200"/>
              <a:buNone/>
              <a:defRPr/>
            </a:lvl4pPr>
            <a:lvl5pPr lvl="4" algn="r" rtl="0">
              <a:spcBef>
                <a:spcPts val="640"/>
              </a:spcBef>
              <a:spcAft>
                <a:spcPts val="0"/>
              </a:spcAft>
              <a:buSzPts val="2200"/>
              <a:buNone/>
              <a:defRPr/>
            </a:lvl5pPr>
            <a:lvl6pPr lvl="5" algn="r" rtl="0">
              <a:spcBef>
                <a:spcPts val="640"/>
              </a:spcBef>
              <a:spcAft>
                <a:spcPts val="0"/>
              </a:spcAft>
              <a:buSzPts val="2200"/>
              <a:buNone/>
              <a:defRPr/>
            </a:lvl6pPr>
            <a:lvl7pPr lvl="6" algn="r" rtl="0">
              <a:spcBef>
                <a:spcPts val="640"/>
              </a:spcBef>
              <a:spcAft>
                <a:spcPts val="0"/>
              </a:spcAft>
              <a:buSzPts val="2200"/>
              <a:buNone/>
              <a:defRPr/>
            </a:lvl7pPr>
            <a:lvl8pPr lvl="7" algn="r" rtl="0">
              <a:spcBef>
                <a:spcPts val="640"/>
              </a:spcBef>
              <a:spcAft>
                <a:spcPts val="0"/>
              </a:spcAft>
              <a:buSzPts val="2200"/>
              <a:buNone/>
              <a:defRPr/>
            </a:lvl8pPr>
            <a:lvl9pPr lvl="8" algn="r" rtl="0">
              <a:spcBef>
                <a:spcPts val="640"/>
              </a:spcBef>
              <a:spcAft>
                <a:spcPts val="0"/>
              </a:spcAft>
              <a:buSzPts val="2200"/>
              <a:buNone/>
              <a:defRPr/>
            </a:lvl9pPr>
          </a:lstStyle>
          <a:p>
            <a:endParaRPr/>
          </a:p>
        </p:txBody>
      </p:sp>
      <p:sp>
        <p:nvSpPr>
          <p:cNvPr id="176" name="Google Shape;176;p14"/>
          <p:cNvSpPr txBox="1">
            <a:spLocks noGrp="1"/>
          </p:cNvSpPr>
          <p:nvPr>
            <p:ph type="subTitle" idx="3"/>
          </p:nvPr>
        </p:nvSpPr>
        <p:spPr>
          <a:xfrm>
            <a:off x="827150" y="189025"/>
            <a:ext cx="4564500" cy="307500"/>
          </a:xfrm>
          <a:prstGeom prst="rect">
            <a:avLst/>
          </a:prstGeom>
        </p:spPr>
        <p:txBody>
          <a:bodyPr spcFirstLastPara="1" wrap="square" lIns="91425" tIns="45700" rIns="91425" bIns="45700" anchor="t" anchorCtr="0">
            <a:normAutofit/>
          </a:bodyPr>
          <a:lstStyle>
            <a:lvl1pPr lvl="0" rtl="0">
              <a:spcBef>
                <a:spcPts val="640"/>
              </a:spcBef>
              <a:spcAft>
                <a:spcPts val="0"/>
              </a:spcAft>
              <a:buClr>
                <a:schemeClr val="lt1"/>
              </a:buClr>
              <a:buSzPts val="1950"/>
              <a:buNone/>
              <a:defRPr sz="1950">
                <a:solidFill>
                  <a:schemeClr val="lt1"/>
                </a:solidFill>
              </a:defRPr>
            </a:lvl1pPr>
            <a:lvl2pPr lvl="1" rtl="0">
              <a:spcBef>
                <a:spcPts val="640"/>
              </a:spcBef>
              <a:spcAft>
                <a:spcPts val="0"/>
              </a:spcAft>
              <a:buSzPts val="2200"/>
              <a:buNone/>
              <a:defRPr/>
            </a:lvl2pPr>
            <a:lvl3pPr lvl="2" rtl="0">
              <a:spcBef>
                <a:spcPts val="640"/>
              </a:spcBef>
              <a:spcAft>
                <a:spcPts val="0"/>
              </a:spcAft>
              <a:buSzPts val="2200"/>
              <a:buNone/>
              <a:defRPr/>
            </a:lvl3pPr>
            <a:lvl4pPr lvl="3" rtl="0">
              <a:spcBef>
                <a:spcPts val="640"/>
              </a:spcBef>
              <a:spcAft>
                <a:spcPts val="0"/>
              </a:spcAft>
              <a:buSzPts val="2200"/>
              <a:buNone/>
              <a:defRPr/>
            </a:lvl4pPr>
            <a:lvl5pPr lvl="4" rtl="0">
              <a:spcBef>
                <a:spcPts val="640"/>
              </a:spcBef>
              <a:spcAft>
                <a:spcPts val="0"/>
              </a:spcAft>
              <a:buSzPts val="2200"/>
              <a:buNone/>
              <a:defRPr/>
            </a:lvl5pPr>
            <a:lvl6pPr lvl="5" rtl="0">
              <a:spcBef>
                <a:spcPts val="640"/>
              </a:spcBef>
              <a:spcAft>
                <a:spcPts val="0"/>
              </a:spcAft>
              <a:buSzPts val="2200"/>
              <a:buNone/>
              <a:defRPr/>
            </a:lvl6pPr>
            <a:lvl7pPr lvl="6" rtl="0">
              <a:spcBef>
                <a:spcPts val="640"/>
              </a:spcBef>
              <a:spcAft>
                <a:spcPts val="0"/>
              </a:spcAft>
              <a:buSzPts val="2200"/>
              <a:buNone/>
              <a:defRPr/>
            </a:lvl7pPr>
            <a:lvl8pPr lvl="7" rtl="0">
              <a:spcBef>
                <a:spcPts val="640"/>
              </a:spcBef>
              <a:spcAft>
                <a:spcPts val="0"/>
              </a:spcAft>
              <a:buSzPts val="2200"/>
              <a:buNone/>
              <a:defRPr/>
            </a:lvl8pPr>
            <a:lvl9pPr lvl="8" rtl="0">
              <a:spcBef>
                <a:spcPts val="640"/>
              </a:spcBef>
              <a:spcAft>
                <a:spcPts val="0"/>
              </a:spcAft>
              <a:buSzPts val="2200"/>
              <a:buNone/>
              <a:defRPr/>
            </a:lvl9pPr>
          </a:lstStyle>
          <a:p>
            <a:endParaRPr/>
          </a:p>
        </p:txBody>
      </p:sp>
      <p:grpSp>
        <p:nvGrpSpPr>
          <p:cNvPr id="177" name="Google Shape;177;p14"/>
          <p:cNvGrpSpPr/>
          <p:nvPr/>
        </p:nvGrpSpPr>
        <p:grpSpPr>
          <a:xfrm>
            <a:off x="0" y="631706"/>
            <a:ext cx="18288521" cy="4040824"/>
            <a:chOff x="0" y="-28575"/>
            <a:chExt cx="3219300" cy="711300"/>
          </a:xfrm>
        </p:grpSpPr>
        <p:sp>
          <p:nvSpPr>
            <p:cNvPr id="178" name="Google Shape;178;p14"/>
            <p:cNvSpPr/>
            <p:nvPr/>
          </p:nvSpPr>
          <p:spPr>
            <a:xfrm>
              <a:off x="0" y="0"/>
              <a:ext cx="3219184" cy="682723"/>
            </a:xfrm>
            <a:custGeom>
              <a:avLst/>
              <a:gdLst/>
              <a:ahLst/>
              <a:cxnLst/>
              <a:rect l="l" t="t" r="r" b="b"/>
              <a:pathLst>
                <a:path w="3219184" h="682723" extrusionOk="0">
                  <a:moveTo>
                    <a:pt x="0" y="0"/>
                  </a:moveTo>
                  <a:lnTo>
                    <a:pt x="3219184" y="0"/>
                  </a:lnTo>
                  <a:lnTo>
                    <a:pt x="3219184" y="682723"/>
                  </a:lnTo>
                  <a:lnTo>
                    <a:pt x="0" y="682723"/>
                  </a:lnTo>
                  <a:close/>
                </a:path>
              </a:pathLst>
            </a:custGeom>
            <a:gradFill>
              <a:gsLst>
                <a:gs pos="0">
                  <a:srgbClr val="A4D8DB"/>
                </a:gs>
                <a:gs pos="50000">
                  <a:srgbClr val="6CC2C8"/>
                </a:gs>
                <a:gs pos="100000">
                  <a:srgbClr val="43B5BB"/>
                </a:gs>
              </a:gsLst>
              <a:lin ang="0" scaled="0"/>
            </a:gradFill>
            <a:ln>
              <a:noFill/>
            </a:ln>
          </p:spPr>
        </p:sp>
        <p:sp>
          <p:nvSpPr>
            <p:cNvPr id="179" name="Google Shape;179;p14"/>
            <p:cNvSpPr txBox="1"/>
            <p:nvPr/>
          </p:nvSpPr>
          <p:spPr>
            <a:xfrm>
              <a:off x="0" y="-28575"/>
              <a:ext cx="3219300" cy="711300"/>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80" name="Google Shape;180;p14"/>
          <p:cNvSpPr/>
          <p:nvPr/>
        </p:nvSpPr>
        <p:spPr>
          <a:xfrm flipH="1">
            <a:off x="0" y="4672549"/>
            <a:ext cx="5803076" cy="2890987"/>
          </a:xfrm>
          <a:custGeom>
            <a:avLst/>
            <a:gdLst/>
            <a:ahLst/>
            <a:cxnLst/>
            <a:rect l="l" t="t" r="r" b="b"/>
            <a:pathLst>
              <a:path w="5803076" h="2890987" extrusionOk="0">
                <a:moveTo>
                  <a:pt x="5803076" y="0"/>
                </a:moveTo>
                <a:lnTo>
                  <a:pt x="0" y="0"/>
                </a:lnTo>
                <a:lnTo>
                  <a:pt x="0" y="2890987"/>
                </a:lnTo>
                <a:lnTo>
                  <a:pt x="5803076" y="2890987"/>
                </a:lnTo>
                <a:lnTo>
                  <a:pt x="5803076" y="0"/>
                </a:lnTo>
                <a:close/>
              </a:path>
            </a:pathLst>
          </a:custGeom>
          <a:blipFill rotWithShape="1">
            <a:blip r:embed="rId2">
              <a:alphaModFix/>
            </a:blip>
            <a:stretch>
              <a:fillRect/>
            </a:stretch>
          </a:blipFill>
          <a:ln>
            <a:noFill/>
          </a:ln>
        </p:spPr>
      </p:sp>
      <p:sp>
        <p:nvSpPr>
          <p:cNvPr id="181" name="Google Shape;181;p14"/>
          <p:cNvSpPr/>
          <p:nvPr/>
        </p:nvSpPr>
        <p:spPr>
          <a:xfrm flipH="1">
            <a:off x="6173156" y="4672549"/>
            <a:ext cx="5803076" cy="2890987"/>
          </a:xfrm>
          <a:custGeom>
            <a:avLst/>
            <a:gdLst/>
            <a:ahLst/>
            <a:cxnLst/>
            <a:rect l="l" t="t" r="r" b="b"/>
            <a:pathLst>
              <a:path w="5803076" h="2890987" extrusionOk="0">
                <a:moveTo>
                  <a:pt x="5803077" y="0"/>
                </a:moveTo>
                <a:lnTo>
                  <a:pt x="0" y="0"/>
                </a:lnTo>
                <a:lnTo>
                  <a:pt x="0" y="2890987"/>
                </a:lnTo>
                <a:lnTo>
                  <a:pt x="5803077" y="2890987"/>
                </a:lnTo>
                <a:lnTo>
                  <a:pt x="5803077" y="0"/>
                </a:lnTo>
                <a:close/>
              </a:path>
            </a:pathLst>
          </a:custGeom>
          <a:blipFill rotWithShape="1">
            <a:blip r:embed="rId2">
              <a:alphaModFix/>
            </a:blip>
            <a:stretch>
              <a:fillRect/>
            </a:stretch>
          </a:blipFill>
          <a:ln>
            <a:noFill/>
          </a:ln>
        </p:spPr>
      </p:sp>
      <p:sp>
        <p:nvSpPr>
          <p:cNvPr id="182" name="Google Shape;182;p14"/>
          <p:cNvSpPr/>
          <p:nvPr/>
        </p:nvSpPr>
        <p:spPr>
          <a:xfrm flipH="1">
            <a:off x="12484924" y="4672549"/>
            <a:ext cx="5803076" cy="2890987"/>
          </a:xfrm>
          <a:custGeom>
            <a:avLst/>
            <a:gdLst/>
            <a:ahLst/>
            <a:cxnLst/>
            <a:rect l="l" t="t" r="r" b="b"/>
            <a:pathLst>
              <a:path w="5803076" h="2890987" extrusionOk="0">
                <a:moveTo>
                  <a:pt x="5803076" y="0"/>
                </a:moveTo>
                <a:lnTo>
                  <a:pt x="0" y="0"/>
                </a:lnTo>
                <a:lnTo>
                  <a:pt x="0" y="2890987"/>
                </a:lnTo>
                <a:lnTo>
                  <a:pt x="5803076" y="2890987"/>
                </a:lnTo>
                <a:lnTo>
                  <a:pt x="5803076" y="0"/>
                </a:lnTo>
                <a:close/>
              </a:path>
            </a:pathLst>
          </a:custGeom>
          <a:blipFill rotWithShape="1">
            <a:blip r:embed="rId2">
              <a:alphaModFix/>
            </a:blip>
            <a:stretch>
              <a:fillRect/>
            </a:stretch>
          </a:blipFill>
          <a:ln>
            <a:noFill/>
          </a:ln>
        </p:spPr>
      </p:sp>
      <p:sp>
        <p:nvSpPr>
          <p:cNvPr id="183" name="Google Shape;183;p14"/>
          <p:cNvSpPr/>
          <p:nvPr/>
        </p:nvSpPr>
        <p:spPr>
          <a:xfrm rot="10800000" flipH="1">
            <a:off x="0" y="1781562"/>
            <a:ext cx="5803076" cy="2890987"/>
          </a:xfrm>
          <a:custGeom>
            <a:avLst/>
            <a:gdLst/>
            <a:ahLst/>
            <a:cxnLst/>
            <a:rect l="l" t="t" r="r" b="b"/>
            <a:pathLst>
              <a:path w="5803076" h="2890987" extrusionOk="0">
                <a:moveTo>
                  <a:pt x="5803076" y="0"/>
                </a:moveTo>
                <a:lnTo>
                  <a:pt x="0" y="0"/>
                </a:lnTo>
                <a:lnTo>
                  <a:pt x="0" y="2890987"/>
                </a:lnTo>
                <a:lnTo>
                  <a:pt x="5803076" y="2890987"/>
                </a:lnTo>
                <a:lnTo>
                  <a:pt x="5803076" y="0"/>
                </a:lnTo>
                <a:close/>
              </a:path>
            </a:pathLst>
          </a:custGeom>
          <a:blipFill rotWithShape="1">
            <a:blip r:embed="rId2">
              <a:alphaModFix/>
            </a:blip>
            <a:stretch>
              <a:fillRect/>
            </a:stretch>
          </a:blipFill>
          <a:ln>
            <a:noFill/>
          </a:ln>
        </p:spPr>
      </p:sp>
      <p:sp>
        <p:nvSpPr>
          <p:cNvPr id="184" name="Google Shape;184;p14"/>
          <p:cNvSpPr/>
          <p:nvPr/>
        </p:nvSpPr>
        <p:spPr>
          <a:xfrm rot="10800000" flipH="1">
            <a:off x="6173156" y="1781562"/>
            <a:ext cx="5803076" cy="2890987"/>
          </a:xfrm>
          <a:custGeom>
            <a:avLst/>
            <a:gdLst/>
            <a:ahLst/>
            <a:cxnLst/>
            <a:rect l="l" t="t" r="r" b="b"/>
            <a:pathLst>
              <a:path w="5803076" h="2890987" extrusionOk="0">
                <a:moveTo>
                  <a:pt x="5803077" y="0"/>
                </a:moveTo>
                <a:lnTo>
                  <a:pt x="0" y="0"/>
                </a:lnTo>
                <a:lnTo>
                  <a:pt x="0" y="2890987"/>
                </a:lnTo>
                <a:lnTo>
                  <a:pt x="5803077" y="2890987"/>
                </a:lnTo>
                <a:lnTo>
                  <a:pt x="5803077" y="0"/>
                </a:lnTo>
                <a:close/>
              </a:path>
            </a:pathLst>
          </a:custGeom>
          <a:blipFill rotWithShape="1">
            <a:blip r:embed="rId2">
              <a:alphaModFix/>
            </a:blip>
            <a:stretch>
              <a:fillRect/>
            </a:stretch>
          </a:blipFill>
          <a:ln>
            <a:noFill/>
          </a:ln>
        </p:spPr>
      </p:sp>
      <p:sp>
        <p:nvSpPr>
          <p:cNvPr id="185" name="Google Shape;185;p14"/>
          <p:cNvSpPr/>
          <p:nvPr/>
        </p:nvSpPr>
        <p:spPr>
          <a:xfrm rot="10800000" flipH="1">
            <a:off x="12484924" y="1781562"/>
            <a:ext cx="5803076" cy="2890987"/>
          </a:xfrm>
          <a:custGeom>
            <a:avLst/>
            <a:gdLst/>
            <a:ahLst/>
            <a:cxnLst/>
            <a:rect l="l" t="t" r="r" b="b"/>
            <a:pathLst>
              <a:path w="5803076" h="2890987" extrusionOk="0">
                <a:moveTo>
                  <a:pt x="5803076" y="0"/>
                </a:moveTo>
                <a:lnTo>
                  <a:pt x="0" y="0"/>
                </a:lnTo>
                <a:lnTo>
                  <a:pt x="0" y="2890987"/>
                </a:lnTo>
                <a:lnTo>
                  <a:pt x="5803076" y="2890987"/>
                </a:lnTo>
                <a:lnTo>
                  <a:pt x="5803076" y="0"/>
                </a:lnTo>
                <a:close/>
              </a:path>
            </a:pathLst>
          </a:custGeom>
          <a:blipFill rotWithShape="1">
            <a:blip r:embed="rId2">
              <a:alphaModFix/>
            </a:blip>
            <a:stretch>
              <a:fillRect/>
            </a:stretch>
          </a:blipFill>
          <a:ln>
            <a:noFill/>
          </a:ln>
        </p:spPr>
      </p:sp>
      <p:sp>
        <p:nvSpPr>
          <p:cNvPr id="186" name="Google Shape;186;p14"/>
          <p:cNvSpPr txBox="1"/>
          <p:nvPr/>
        </p:nvSpPr>
        <p:spPr>
          <a:xfrm>
            <a:off x="2212826" y="2268081"/>
            <a:ext cx="1377300" cy="1462200"/>
          </a:xfrm>
          <a:prstGeom prst="rect">
            <a:avLst/>
          </a:prstGeom>
          <a:noFill/>
          <a:ln>
            <a:noFill/>
          </a:ln>
        </p:spPr>
        <p:txBody>
          <a:bodyPr spcFirstLastPara="1" wrap="square" lIns="0" tIns="0" rIns="0" bIns="0" anchor="t" anchorCtr="0">
            <a:spAutoFit/>
          </a:bodyPr>
          <a:lstStyle/>
          <a:p>
            <a:pPr marL="0" marR="0" lvl="0" indent="0" algn="ctr" rtl="0">
              <a:lnSpc>
                <a:spcPct val="124000"/>
              </a:lnSpc>
              <a:spcBef>
                <a:spcPts val="0"/>
              </a:spcBef>
              <a:spcAft>
                <a:spcPts val="0"/>
              </a:spcAft>
              <a:buNone/>
            </a:pPr>
            <a:r>
              <a:rPr lang="en-US" sz="9500" b="0" i="0" u="none" strike="noStrike" cap="none">
                <a:solidFill>
                  <a:srgbClr val="FFFFFF"/>
                </a:solidFill>
                <a:latin typeface="Cairo"/>
                <a:ea typeface="Cairo"/>
                <a:cs typeface="Cairo"/>
                <a:sym typeface="Cairo"/>
              </a:rPr>
              <a:t>A</a:t>
            </a:r>
            <a:endParaRPr/>
          </a:p>
        </p:txBody>
      </p:sp>
      <p:sp>
        <p:nvSpPr>
          <p:cNvPr id="187" name="Google Shape;187;p14"/>
          <p:cNvSpPr txBox="1"/>
          <p:nvPr/>
        </p:nvSpPr>
        <p:spPr>
          <a:xfrm>
            <a:off x="8385983" y="2265559"/>
            <a:ext cx="1377300" cy="1462200"/>
          </a:xfrm>
          <a:prstGeom prst="rect">
            <a:avLst/>
          </a:prstGeom>
          <a:noFill/>
          <a:ln>
            <a:noFill/>
          </a:ln>
        </p:spPr>
        <p:txBody>
          <a:bodyPr spcFirstLastPara="1" wrap="square" lIns="0" tIns="0" rIns="0" bIns="0" anchor="t" anchorCtr="0">
            <a:spAutoFit/>
          </a:bodyPr>
          <a:lstStyle/>
          <a:p>
            <a:pPr marL="0" marR="0" lvl="0" indent="0" algn="ctr" rtl="0">
              <a:lnSpc>
                <a:spcPct val="124000"/>
              </a:lnSpc>
              <a:spcBef>
                <a:spcPts val="0"/>
              </a:spcBef>
              <a:spcAft>
                <a:spcPts val="0"/>
              </a:spcAft>
              <a:buNone/>
            </a:pPr>
            <a:r>
              <a:rPr lang="en-US" sz="9500" b="0" i="0" u="none" strike="noStrike" cap="none">
                <a:solidFill>
                  <a:srgbClr val="FFFFFF"/>
                </a:solidFill>
                <a:latin typeface="Cairo"/>
                <a:ea typeface="Cairo"/>
                <a:cs typeface="Cairo"/>
                <a:sym typeface="Cairo"/>
              </a:rPr>
              <a:t>B</a:t>
            </a:r>
            <a:endParaRPr/>
          </a:p>
        </p:txBody>
      </p:sp>
      <p:sp>
        <p:nvSpPr>
          <p:cNvPr id="188" name="Google Shape;188;p14"/>
          <p:cNvSpPr txBox="1"/>
          <p:nvPr/>
        </p:nvSpPr>
        <p:spPr>
          <a:xfrm>
            <a:off x="14697850" y="2265559"/>
            <a:ext cx="1377300" cy="1462200"/>
          </a:xfrm>
          <a:prstGeom prst="rect">
            <a:avLst/>
          </a:prstGeom>
          <a:noFill/>
          <a:ln>
            <a:noFill/>
          </a:ln>
        </p:spPr>
        <p:txBody>
          <a:bodyPr spcFirstLastPara="1" wrap="square" lIns="0" tIns="0" rIns="0" bIns="0" anchor="t" anchorCtr="0">
            <a:spAutoFit/>
          </a:bodyPr>
          <a:lstStyle/>
          <a:p>
            <a:pPr marL="0" marR="0" lvl="0" indent="0" algn="ctr" rtl="0">
              <a:lnSpc>
                <a:spcPct val="124000"/>
              </a:lnSpc>
              <a:spcBef>
                <a:spcPts val="0"/>
              </a:spcBef>
              <a:spcAft>
                <a:spcPts val="0"/>
              </a:spcAft>
              <a:buNone/>
            </a:pPr>
            <a:r>
              <a:rPr lang="en-US" sz="9500" b="0" i="0" u="none" strike="noStrike" cap="none">
                <a:solidFill>
                  <a:srgbClr val="FFFFFF"/>
                </a:solidFill>
                <a:latin typeface="Cairo"/>
                <a:ea typeface="Cairo"/>
                <a:cs typeface="Cairo"/>
                <a:sym typeface="Cairo"/>
              </a:rPr>
              <a:t>C</a:t>
            </a:r>
            <a:endParaRPr/>
          </a:p>
        </p:txBody>
      </p:sp>
      <p:sp>
        <p:nvSpPr>
          <p:cNvPr id="189" name="Google Shape;189;p14"/>
          <p:cNvSpPr txBox="1">
            <a:spLocks noGrp="1"/>
          </p:cNvSpPr>
          <p:nvPr>
            <p:ph type="body" idx="4"/>
          </p:nvPr>
        </p:nvSpPr>
        <p:spPr>
          <a:xfrm>
            <a:off x="411300" y="4967800"/>
            <a:ext cx="4980300" cy="1659300"/>
          </a:xfrm>
          <a:prstGeom prst="rect">
            <a:avLst/>
          </a:prstGeom>
          <a:noFill/>
          <a:ln>
            <a:noFill/>
          </a:ln>
        </p:spPr>
        <p:txBody>
          <a:bodyPr spcFirstLastPara="1" wrap="square" lIns="91425" tIns="45700" rIns="91425" bIns="45700" anchor="t" anchorCtr="0">
            <a:normAutofit/>
          </a:bodyPr>
          <a:lstStyle>
            <a:lvl1pPr marL="457200" marR="0" lvl="0"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1pPr>
            <a:lvl2pPr marL="914400" marR="0" lvl="1"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2pPr>
            <a:lvl3pPr marL="1371600" marR="0" lvl="2"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3pPr>
            <a:lvl4pPr marL="1828800" marR="0" lvl="3"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4pPr>
            <a:lvl5pPr marL="2286000" marR="0" lvl="4"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5pPr>
            <a:lvl6pPr marL="2743200" marR="0" lvl="5"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6pPr>
            <a:lvl7pPr marL="3200400" marR="0" lvl="6"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7pPr>
            <a:lvl8pPr marL="3657600" marR="0" lvl="7"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8pPr>
            <a:lvl9pPr marL="4114800" marR="0" lvl="8"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9pPr>
          </a:lstStyle>
          <a:p>
            <a:endParaRPr/>
          </a:p>
        </p:txBody>
      </p:sp>
      <p:sp>
        <p:nvSpPr>
          <p:cNvPr id="190" name="Google Shape;190;p14"/>
          <p:cNvSpPr txBox="1">
            <a:spLocks noGrp="1"/>
          </p:cNvSpPr>
          <p:nvPr>
            <p:ph type="body" idx="5"/>
          </p:nvPr>
        </p:nvSpPr>
        <p:spPr>
          <a:xfrm>
            <a:off x="6584475" y="4967800"/>
            <a:ext cx="4980300" cy="1659300"/>
          </a:xfrm>
          <a:prstGeom prst="rect">
            <a:avLst/>
          </a:prstGeom>
          <a:noFill/>
          <a:ln>
            <a:noFill/>
          </a:ln>
        </p:spPr>
        <p:txBody>
          <a:bodyPr spcFirstLastPara="1" wrap="square" lIns="91425" tIns="45700" rIns="91425" bIns="45700" anchor="t" anchorCtr="0">
            <a:normAutofit/>
          </a:bodyPr>
          <a:lstStyle>
            <a:lvl1pPr marL="457200" marR="0" lvl="0"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1pPr>
            <a:lvl2pPr marL="914400" marR="0" lvl="1"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2pPr>
            <a:lvl3pPr marL="1371600" marR="0" lvl="2"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3pPr>
            <a:lvl4pPr marL="1828800" marR="0" lvl="3"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4pPr>
            <a:lvl5pPr marL="2286000" marR="0" lvl="4"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5pPr>
            <a:lvl6pPr marL="2743200" marR="0" lvl="5"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6pPr>
            <a:lvl7pPr marL="3200400" marR="0" lvl="6"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7pPr>
            <a:lvl8pPr marL="3657600" marR="0" lvl="7"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8pPr>
            <a:lvl9pPr marL="4114800" marR="0" lvl="8"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9pPr>
          </a:lstStyle>
          <a:p>
            <a:endParaRPr/>
          </a:p>
        </p:txBody>
      </p:sp>
      <p:sp>
        <p:nvSpPr>
          <p:cNvPr id="191" name="Google Shape;191;p14"/>
          <p:cNvSpPr txBox="1">
            <a:spLocks noGrp="1"/>
          </p:cNvSpPr>
          <p:nvPr>
            <p:ph type="body" idx="6"/>
          </p:nvPr>
        </p:nvSpPr>
        <p:spPr>
          <a:xfrm>
            <a:off x="12896350" y="4967800"/>
            <a:ext cx="4980300" cy="1659300"/>
          </a:xfrm>
          <a:prstGeom prst="rect">
            <a:avLst/>
          </a:prstGeom>
          <a:noFill/>
          <a:ln>
            <a:noFill/>
          </a:ln>
        </p:spPr>
        <p:txBody>
          <a:bodyPr spcFirstLastPara="1" wrap="square" lIns="91425" tIns="45700" rIns="91425" bIns="45700" anchor="t" anchorCtr="0">
            <a:normAutofit/>
          </a:bodyPr>
          <a:lstStyle>
            <a:lvl1pPr marL="457200" marR="0" lvl="0"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1pPr>
            <a:lvl2pPr marL="914400" marR="0" lvl="1"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2pPr>
            <a:lvl3pPr marL="1371600" marR="0" lvl="2"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3pPr>
            <a:lvl4pPr marL="1828800" marR="0" lvl="3"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4pPr>
            <a:lvl5pPr marL="2286000" marR="0" lvl="4"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5pPr>
            <a:lvl6pPr marL="2743200" marR="0" lvl="5"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6pPr>
            <a:lvl7pPr marL="3200400" marR="0" lvl="6"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7pPr>
            <a:lvl8pPr marL="3657600" marR="0" lvl="7"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8pPr>
            <a:lvl9pPr marL="4114800" marR="0" lvl="8" indent="-368300" algn="ct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9pPr>
          </a:lstStyle>
          <a:p>
            <a:endParaRPr/>
          </a:p>
        </p:txBody>
      </p:sp>
      <p:sp>
        <p:nvSpPr>
          <p:cNvPr id="192" name="Google Shape;192;p14"/>
          <p:cNvSpPr txBox="1">
            <a:spLocks noGrp="1"/>
          </p:cNvSpPr>
          <p:nvPr>
            <p:ph type="title"/>
          </p:nvPr>
        </p:nvSpPr>
        <p:spPr>
          <a:xfrm>
            <a:off x="277725" y="8236943"/>
            <a:ext cx="17593800" cy="1462200"/>
          </a:xfrm>
          <a:prstGeom prst="rect">
            <a:avLst/>
          </a:prstGeom>
        </p:spPr>
        <p:txBody>
          <a:bodyPr spcFirstLastPara="1" wrap="square" lIns="91425" tIns="45700" rIns="91425" bIns="45700" anchor="ctr" anchorCtr="0">
            <a:normAutofit/>
          </a:bodyPr>
          <a:lstStyle>
            <a:lvl1pPr lvl="0" algn="ctr" rtl="0">
              <a:lnSpc>
                <a:spcPct val="100000"/>
              </a:lnSpc>
              <a:spcBef>
                <a:spcPts val="0"/>
              </a:spcBef>
              <a:spcAft>
                <a:spcPts val="0"/>
              </a:spcAft>
              <a:buSzPts val="8500"/>
              <a:buFont typeface="Cairo"/>
              <a:buNone/>
              <a:defRPr sz="8500">
                <a:latin typeface="Cairo"/>
                <a:ea typeface="Cairo"/>
                <a:cs typeface="Cairo"/>
                <a:sym typeface="Cairo"/>
              </a:defRPr>
            </a:lvl1pPr>
            <a:lvl2pPr lvl="1" algn="r" rtl="0">
              <a:lnSpc>
                <a:spcPct val="100000"/>
              </a:lnSpc>
              <a:spcBef>
                <a:spcPts val="0"/>
              </a:spcBef>
              <a:spcAft>
                <a:spcPts val="0"/>
              </a:spcAft>
              <a:buSzPts val="12600"/>
              <a:buNone/>
              <a:defRPr sz="12600"/>
            </a:lvl2pPr>
            <a:lvl3pPr lvl="2" algn="r" rtl="0">
              <a:lnSpc>
                <a:spcPct val="100000"/>
              </a:lnSpc>
              <a:spcBef>
                <a:spcPts val="0"/>
              </a:spcBef>
              <a:spcAft>
                <a:spcPts val="0"/>
              </a:spcAft>
              <a:buSzPts val="12600"/>
              <a:buNone/>
              <a:defRPr sz="12600"/>
            </a:lvl3pPr>
            <a:lvl4pPr lvl="3" algn="r" rtl="0">
              <a:lnSpc>
                <a:spcPct val="100000"/>
              </a:lnSpc>
              <a:spcBef>
                <a:spcPts val="0"/>
              </a:spcBef>
              <a:spcAft>
                <a:spcPts val="0"/>
              </a:spcAft>
              <a:buSzPts val="12600"/>
              <a:buNone/>
              <a:defRPr sz="12600"/>
            </a:lvl4pPr>
            <a:lvl5pPr lvl="4" algn="r" rtl="0">
              <a:lnSpc>
                <a:spcPct val="100000"/>
              </a:lnSpc>
              <a:spcBef>
                <a:spcPts val="0"/>
              </a:spcBef>
              <a:spcAft>
                <a:spcPts val="0"/>
              </a:spcAft>
              <a:buSzPts val="12600"/>
              <a:buNone/>
              <a:defRPr sz="12600"/>
            </a:lvl5pPr>
            <a:lvl6pPr lvl="5" algn="r" rtl="0">
              <a:lnSpc>
                <a:spcPct val="100000"/>
              </a:lnSpc>
              <a:spcBef>
                <a:spcPts val="0"/>
              </a:spcBef>
              <a:spcAft>
                <a:spcPts val="0"/>
              </a:spcAft>
              <a:buSzPts val="12600"/>
              <a:buNone/>
              <a:defRPr sz="12600"/>
            </a:lvl6pPr>
            <a:lvl7pPr lvl="6" algn="r" rtl="0">
              <a:lnSpc>
                <a:spcPct val="100000"/>
              </a:lnSpc>
              <a:spcBef>
                <a:spcPts val="0"/>
              </a:spcBef>
              <a:spcAft>
                <a:spcPts val="0"/>
              </a:spcAft>
              <a:buSzPts val="12600"/>
              <a:buNone/>
              <a:defRPr sz="12600"/>
            </a:lvl7pPr>
            <a:lvl8pPr lvl="7" algn="r" rtl="0">
              <a:lnSpc>
                <a:spcPct val="100000"/>
              </a:lnSpc>
              <a:spcBef>
                <a:spcPts val="0"/>
              </a:spcBef>
              <a:spcAft>
                <a:spcPts val="0"/>
              </a:spcAft>
              <a:buSzPts val="12600"/>
              <a:buNone/>
              <a:defRPr sz="12600"/>
            </a:lvl8pPr>
            <a:lvl9pPr lvl="8" algn="r" rtl="0">
              <a:lnSpc>
                <a:spcPct val="100000"/>
              </a:lnSpc>
              <a:spcBef>
                <a:spcPts val="0"/>
              </a:spcBef>
              <a:spcAft>
                <a:spcPts val="0"/>
              </a:spcAft>
              <a:buSzPts val="12600"/>
              <a:buNone/>
              <a:defRPr sz="12600"/>
            </a:lvl9pPr>
          </a:lstStyle>
          <a:p>
            <a:endParaRPr/>
          </a:p>
        </p:txBody>
      </p:sp>
      <p:sp>
        <p:nvSpPr>
          <p:cNvPr id="193" name="Google Shape;193;p14"/>
          <p:cNvSpPr txBox="1">
            <a:spLocks noGrp="1"/>
          </p:cNvSpPr>
          <p:nvPr>
            <p:ph type="subTitle" idx="7"/>
          </p:nvPr>
        </p:nvSpPr>
        <p:spPr>
          <a:xfrm>
            <a:off x="619200" y="3790700"/>
            <a:ext cx="4564500" cy="468600"/>
          </a:xfrm>
          <a:prstGeom prst="rect">
            <a:avLst/>
          </a:prstGeom>
        </p:spPr>
        <p:txBody>
          <a:bodyPr spcFirstLastPara="1" wrap="square" lIns="91425" tIns="45700" rIns="91425" bIns="45700" anchor="t" anchorCtr="0">
            <a:normAutofit/>
          </a:bodyPr>
          <a:lstStyle>
            <a:lvl1pPr lvl="0" rtl="0">
              <a:spcBef>
                <a:spcPts val="640"/>
              </a:spcBef>
              <a:spcAft>
                <a:spcPts val="0"/>
              </a:spcAft>
              <a:buClr>
                <a:schemeClr val="lt1"/>
              </a:buClr>
              <a:buSzPts val="2400"/>
              <a:buNone/>
              <a:defRPr sz="2400" b="1">
                <a:solidFill>
                  <a:schemeClr val="lt1"/>
                </a:solidFill>
              </a:defRPr>
            </a:lvl1pPr>
            <a:lvl2pPr lvl="1" rtl="0">
              <a:spcBef>
                <a:spcPts val="640"/>
              </a:spcBef>
              <a:spcAft>
                <a:spcPts val="0"/>
              </a:spcAft>
              <a:buSzPts val="2200"/>
              <a:buNone/>
              <a:defRPr/>
            </a:lvl2pPr>
            <a:lvl3pPr lvl="2" rtl="0">
              <a:spcBef>
                <a:spcPts val="640"/>
              </a:spcBef>
              <a:spcAft>
                <a:spcPts val="0"/>
              </a:spcAft>
              <a:buSzPts val="2200"/>
              <a:buNone/>
              <a:defRPr/>
            </a:lvl3pPr>
            <a:lvl4pPr lvl="3" rtl="0">
              <a:spcBef>
                <a:spcPts val="640"/>
              </a:spcBef>
              <a:spcAft>
                <a:spcPts val="0"/>
              </a:spcAft>
              <a:buSzPts val="2200"/>
              <a:buNone/>
              <a:defRPr/>
            </a:lvl4pPr>
            <a:lvl5pPr lvl="4" rtl="0">
              <a:spcBef>
                <a:spcPts val="640"/>
              </a:spcBef>
              <a:spcAft>
                <a:spcPts val="0"/>
              </a:spcAft>
              <a:buSzPts val="2200"/>
              <a:buNone/>
              <a:defRPr/>
            </a:lvl5pPr>
            <a:lvl6pPr lvl="5" rtl="0">
              <a:spcBef>
                <a:spcPts val="640"/>
              </a:spcBef>
              <a:spcAft>
                <a:spcPts val="0"/>
              </a:spcAft>
              <a:buSzPts val="2200"/>
              <a:buNone/>
              <a:defRPr/>
            </a:lvl6pPr>
            <a:lvl7pPr lvl="6" rtl="0">
              <a:spcBef>
                <a:spcPts val="640"/>
              </a:spcBef>
              <a:spcAft>
                <a:spcPts val="0"/>
              </a:spcAft>
              <a:buSzPts val="2200"/>
              <a:buNone/>
              <a:defRPr/>
            </a:lvl7pPr>
            <a:lvl8pPr lvl="7" rtl="0">
              <a:spcBef>
                <a:spcPts val="640"/>
              </a:spcBef>
              <a:spcAft>
                <a:spcPts val="0"/>
              </a:spcAft>
              <a:buSzPts val="2200"/>
              <a:buNone/>
              <a:defRPr/>
            </a:lvl8pPr>
            <a:lvl9pPr lvl="8" rtl="0">
              <a:spcBef>
                <a:spcPts val="640"/>
              </a:spcBef>
              <a:spcAft>
                <a:spcPts val="0"/>
              </a:spcAft>
              <a:buSzPts val="2200"/>
              <a:buNone/>
              <a:defRPr/>
            </a:lvl9pPr>
          </a:lstStyle>
          <a:p>
            <a:endParaRPr/>
          </a:p>
        </p:txBody>
      </p:sp>
      <p:sp>
        <p:nvSpPr>
          <p:cNvPr id="194" name="Google Shape;194;p14"/>
          <p:cNvSpPr txBox="1">
            <a:spLocks noGrp="1"/>
          </p:cNvSpPr>
          <p:nvPr>
            <p:ph type="subTitle" idx="8"/>
          </p:nvPr>
        </p:nvSpPr>
        <p:spPr>
          <a:xfrm>
            <a:off x="6792375" y="3790700"/>
            <a:ext cx="4564500" cy="468600"/>
          </a:xfrm>
          <a:prstGeom prst="rect">
            <a:avLst/>
          </a:prstGeom>
        </p:spPr>
        <p:txBody>
          <a:bodyPr spcFirstLastPara="1" wrap="square" lIns="91425" tIns="45700" rIns="91425" bIns="45700" anchor="t" anchorCtr="0">
            <a:normAutofit/>
          </a:bodyPr>
          <a:lstStyle>
            <a:lvl1pPr lvl="0" rtl="0">
              <a:spcBef>
                <a:spcPts val="640"/>
              </a:spcBef>
              <a:spcAft>
                <a:spcPts val="0"/>
              </a:spcAft>
              <a:buClr>
                <a:schemeClr val="lt1"/>
              </a:buClr>
              <a:buSzPts val="2400"/>
              <a:buNone/>
              <a:defRPr sz="2400" b="1">
                <a:solidFill>
                  <a:schemeClr val="lt1"/>
                </a:solidFill>
              </a:defRPr>
            </a:lvl1pPr>
            <a:lvl2pPr lvl="1" rtl="0">
              <a:spcBef>
                <a:spcPts val="640"/>
              </a:spcBef>
              <a:spcAft>
                <a:spcPts val="0"/>
              </a:spcAft>
              <a:buSzPts val="2200"/>
              <a:buNone/>
              <a:defRPr/>
            </a:lvl2pPr>
            <a:lvl3pPr lvl="2" rtl="0">
              <a:spcBef>
                <a:spcPts val="640"/>
              </a:spcBef>
              <a:spcAft>
                <a:spcPts val="0"/>
              </a:spcAft>
              <a:buSzPts val="2200"/>
              <a:buNone/>
              <a:defRPr/>
            </a:lvl3pPr>
            <a:lvl4pPr lvl="3" rtl="0">
              <a:spcBef>
                <a:spcPts val="640"/>
              </a:spcBef>
              <a:spcAft>
                <a:spcPts val="0"/>
              </a:spcAft>
              <a:buSzPts val="2200"/>
              <a:buNone/>
              <a:defRPr/>
            </a:lvl4pPr>
            <a:lvl5pPr lvl="4" rtl="0">
              <a:spcBef>
                <a:spcPts val="640"/>
              </a:spcBef>
              <a:spcAft>
                <a:spcPts val="0"/>
              </a:spcAft>
              <a:buSzPts val="2200"/>
              <a:buNone/>
              <a:defRPr/>
            </a:lvl5pPr>
            <a:lvl6pPr lvl="5" rtl="0">
              <a:spcBef>
                <a:spcPts val="640"/>
              </a:spcBef>
              <a:spcAft>
                <a:spcPts val="0"/>
              </a:spcAft>
              <a:buSzPts val="2200"/>
              <a:buNone/>
              <a:defRPr/>
            </a:lvl6pPr>
            <a:lvl7pPr lvl="6" rtl="0">
              <a:spcBef>
                <a:spcPts val="640"/>
              </a:spcBef>
              <a:spcAft>
                <a:spcPts val="0"/>
              </a:spcAft>
              <a:buSzPts val="2200"/>
              <a:buNone/>
              <a:defRPr/>
            </a:lvl7pPr>
            <a:lvl8pPr lvl="7" rtl="0">
              <a:spcBef>
                <a:spcPts val="640"/>
              </a:spcBef>
              <a:spcAft>
                <a:spcPts val="0"/>
              </a:spcAft>
              <a:buSzPts val="2200"/>
              <a:buNone/>
              <a:defRPr/>
            </a:lvl8pPr>
            <a:lvl9pPr lvl="8" rtl="0">
              <a:spcBef>
                <a:spcPts val="640"/>
              </a:spcBef>
              <a:spcAft>
                <a:spcPts val="0"/>
              </a:spcAft>
              <a:buSzPts val="2200"/>
              <a:buNone/>
              <a:defRPr/>
            </a:lvl9pPr>
          </a:lstStyle>
          <a:p>
            <a:endParaRPr/>
          </a:p>
        </p:txBody>
      </p:sp>
      <p:sp>
        <p:nvSpPr>
          <p:cNvPr id="195" name="Google Shape;195;p14"/>
          <p:cNvSpPr txBox="1">
            <a:spLocks noGrp="1"/>
          </p:cNvSpPr>
          <p:nvPr>
            <p:ph type="subTitle" idx="9"/>
          </p:nvPr>
        </p:nvSpPr>
        <p:spPr>
          <a:xfrm>
            <a:off x="13104250" y="3790700"/>
            <a:ext cx="4564500" cy="468600"/>
          </a:xfrm>
          <a:prstGeom prst="rect">
            <a:avLst/>
          </a:prstGeom>
        </p:spPr>
        <p:txBody>
          <a:bodyPr spcFirstLastPara="1" wrap="square" lIns="91425" tIns="45700" rIns="91425" bIns="45700" anchor="t" anchorCtr="0">
            <a:normAutofit/>
          </a:bodyPr>
          <a:lstStyle>
            <a:lvl1pPr lvl="0" rtl="0">
              <a:spcBef>
                <a:spcPts val="640"/>
              </a:spcBef>
              <a:spcAft>
                <a:spcPts val="0"/>
              </a:spcAft>
              <a:buClr>
                <a:schemeClr val="lt1"/>
              </a:buClr>
              <a:buSzPts val="2400"/>
              <a:buNone/>
              <a:defRPr sz="2400" b="1">
                <a:solidFill>
                  <a:schemeClr val="lt1"/>
                </a:solidFill>
              </a:defRPr>
            </a:lvl1pPr>
            <a:lvl2pPr lvl="1" rtl="0">
              <a:spcBef>
                <a:spcPts val="640"/>
              </a:spcBef>
              <a:spcAft>
                <a:spcPts val="0"/>
              </a:spcAft>
              <a:buSzPts val="2200"/>
              <a:buNone/>
              <a:defRPr/>
            </a:lvl2pPr>
            <a:lvl3pPr lvl="2" rtl="0">
              <a:spcBef>
                <a:spcPts val="640"/>
              </a:spcBef>
              <a:spcAft>
                <a:spcPts val="0"/>
              </a:spcAft>
              <a:buSzPts val="2200"/>
              <a:buNone/>
              <a:defRPr/>
            </a:lvl3pPr>
            <a:lvl4pPr lvl="3" rtl="0">
              <a:spcBef>
                <a:spcPts val="640"/>
              </a:spcBef>
              <a:spcAft>
                <a:spcPts val="0"/>
              </a:spcAft>
              <a:buSzPts val="2200"/>
              <a:buNone/>
              <a:defRPr/>
            </a:lvl4pPr>
            <a:lvl5pPr lvl="4" rtl="0">
              <a:spcBef>
                <a:spcPts val="640"/>
              </a:spcBef>
              <a:spcAft>
                <a:spcPts val="0"/>
              </a:spcAft>
              <a:buSzPts val="2200"/>
              <a:buNone/>
              <a:defRPr/>
            </a:lvl5pPr>
            <a:lvl6pPr lvl="5" rtl="0">
              <a:spcBef>
                <a:spcPts val="640"/>
              </a:spcBef>
              <a:spcAft>
                <a:spcPts val="0"/>
              </a:spcAft>
              <a:buSzPts val="2200"/>
              <a:buNone/>
              <a:defRPr/>
            </a:lvl6pPr>
            <a:lvl7pPr lvl="6" rtl="0">
              <a:spcBef>
                <a:spcPts val="640"/>
              </a:spcBef>
              <a:spcAft>
                <a:spcPts val="0"/>
              </a:spcAft>
              <a:buSzPts val="2200"/>
              <a:buNone/>
              <a:defRPr/>
            </a:lvl7pPr>
            <a:lvl8pPr lvl="7" rtl="0">
              <a:spcBef>
                <a:spcPts val="640"/>
              </a:spcBef>
              <a:spcAft>
                <a:spcPts val="0"/>
              </a:spcAft>
              <a:buSzPts val="2200"/>
              <a:buNone/>
              <a:defRPr/>
            </a:lvl8pPr>
            <a:lvl9pPr lvl="8" rtl="0">
              <a:spcBef>
                <a:spcPts val="640"/>
              </a:spcBef>
              <a:spcAft>
                <a:spcPts val="0"/>
              </a:spcAft>
              <a:buSzPts val="22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9"/>
        <p:cNvGrpSpPr/>
        <p:nvPr/>
      </p:nvGrpSpPr>
      <p:grpSpPr>
        <a:xfrm>
          <a:off x="0" y="0"/>
          <a:ext cx="0" cy="0"/>
          <a:chOff x="0" y="0"/>
          <a:chExt cx="0" cy="0"/>
        </a:xfrm>
      </p:grpSpPr>
      <p:pic>
        <p:nvPicPr>
          <p:cNvPr id="10" name="Google Shape;10;p3"/>
          <p:cNvPicPr preferRelativeResize="0"/>
          <p:nvPr/>
        </p:nvPicPr>
        <p:blipFill rotWithShape="1">
          <a:blip r:embed="rId2">
            <a:alphaModFix/>
          </a:blip>
          <a:srcRect l="74799" b="68527"/>
          <a:stretch/>
        </p:blipFill>
        <p:spPr>
          <a:xfrm>
            <a:off x="0" y="6915675"/>
            <a:ext cx="2503148" cy="3371325"/>
          </a:xfrm>
          <a:prstGeom prst="rect">
            <a:avLst/>
          </a:prstGeom>
          <a:noFill/>
          <a:ln>
            <a:noFill/>
          </a:ln>
        </p:spPr>
      </p:pic>
      <p:sp>
        <p:nvSpPr>
          <p:cNvPr id="11" name="Google Shape;11;p3"/>
          <p:cNvSpPr txBox="1">
            <a:spLocks noGrp="1"/>
          </p:cNvSpPr>
          <p:nvPr>
            <p:ph type="subTitle" idx="1"/>
          </p:nvPr>
        </p:nvSpPr>
        <p:spPr>
          <a:xfrm>
            <a:off x="1028700" y="7477875"/>
            <a:ext cx="4564500" cy="902400"/>
          </a:xfrm>
          <a:prstGeom prst="rect">
            <a:avLst/>
          </a:prstGeom>
        </p:spPr>
        <p:txBody>
          <a:bodyPr spcFirstLastPara="1" wrap="square" lIns="91425" tIns="45700" rIns="91425" bIns="45700" anchor="t" anchorCtr="0">
            <a:normAutofit/>
          </a:bodyPr>
          <a:lstStyle>
            <a:lvl1pPr lvl="0" rtl="0">
              <a:spcBef>
                <a:spcPts val="640"/>
              </a:spcBef>
              <a:spcAft>
                <a:spcPts val="0"/>
              </a:spcAft>
              <a:buClr>
                <a:schemeClr val="lt1"/>
              </a:buClr>
              <a:buSzPts val="5300"/>
              <a:buNone/>
              <a:defRPr sz="5300" b="1">
                <a:solidFill>
                  <a:schemeClr val="lt1"/>
                </a:solidFill>
              </a:defRPr>
            </a:lvl1pPr>
            <a:lvl2pPr lvl="1" rtl="0">
              <a:spcBef>
                <a:spcPts val="640"/>
              </a:spcBef>
              <a:spcAft>
                <a:spcPts val="0"/>
              </a:spcAft>
              <a:buSzPts val="2200"/>
              <a:buNone/>
              <a:defRPr/>
            </a:lvl2pPr>
            <a:lvl3pPr lvl="2" rtl="0">
              <a:spcBef>
                <a:spcPts val="640"/>
              </a:spcBef>
              <a:spcAft>
                <a:spcPts val="0"/>
              </a:spcAft>
              <a:buSzPts val="2200"/>
              <a:buNone/>
              <a:defRPr/>
            </a:lvl3pPr>
            <a:lvl4pPr lvl="3" rtl="0">
              <a:spcBef>
                <a:spcPts val="640"/>
              </a:spcBef>
              <a:spcAft>
                <a:spcPts val="0"/>
              </a:spcAft>
              <a:buSzPts val="2200"/>
              <a:buNone/>
              <a:defRPr/>
            </a:lvl4pPr>
            <a:lvl5pPr lvl="4" rtl="0">
              <a:spcBef>
                <a:spcPts val="640"/>
              </a:spcBef>
              <a:spcAft>
                <a:spcPts val="0"/>
              </a:spcAft>
              <a:buSzPts val="2200"/>
              <a:buNone/>
              <a:defRPr/>
            </a:lvl5pPr>
            <a:lvl6pPr lvl="5" rtl="0">
              <a:spcBef>
                <a:spcPts val="640"/>
              </a:spcBef>
              <a:spcAft>
                <a:spcPts val="0"/>
              </a:spcAft>
              <a:buSzPts val="2200"/>
              <a:buNone/>
              <a:defRPr/>
            </a:lvl6pPr>
            <a:lvl7pPr lvl="6" rtl="0">
              <a:spcBef>
                <a:spcPts val="640"/>
              </a:spcBef>
              <a:spcAft>
                <a:spcPts val="0"/>
              </a:spcAft>
              <a:buSzPts val="2200"/>
              <a:buNone/>
              <a:defRPr/>
            </a:lvl7pPr>
            <a:lvl8pPr lvl="7" rtl="0">
              <a:spcBef>
                <a:spcPts val="640"/>
              </a:spcBef>
              <a:spcAft>
                <a:spcPts val="0"/>
              </a:spcAft>
              <a:buSzPts val="2200"/>
              <a:buNone/>
              <a:defRPr/>
            </a:lvl8pPr>
            <a:lvl9pPr lvl="8" rtl="0">
              <a:spcBef>
                <a:spcPts val="640"/>
              </a:spcBef>
              <a:spcAft>
                <a:spcPts val="0"/>
              </a:spcAft>
              <a:buSzPts val="2200"/>
              <a:buNone/>
              <a:defRPr/>
            </a:lvl9pPr>
          </a:lstStyle>
          <a:p>
            <a:endParaRPr/>
          </a:p>
        </p:txBody>
      </p:sp>
      <p:pic>
        <p:nvPicPr>
          <p:cNvPr id="12" name="Google Shape;12;p3"/>
          <p:cNvPicPr preferRelativeResize="0"/>
          <p:nvPr/>
        </p:nvPicPr>
        <p:blipFill rotWithShape="1">
          <a:blip r:embed="rId2">
            <a:alphaModFix/>
          </a:blip>
          <a:srcRect t="59971" r="55669"/>
          <a:stretch/>
        </p:blipFill>
        <p:spPr>
          <a:xfrm>
            <a:off x="10976075" y="0"/>
            <a:ext cx="7312052" cy="7120824"/>
          </a:xfrm>
          <a:prstGeom prst="rect">
            <a:avLst/>
          </a:prstGeom>
          <a:noFill/>
          <a:ln>
            <a:noFill/>
          </a:ln>
        </p:spPr>
      </p:pic>
      <p:sp>
        <p:nvSpPr>
          <p:cNvPr id="13" name="Google Shape;13;p3"/>
          <p:cNvSpPr/>
          <p:nvPr/>
        </p:nvSpPr>
        <p:spPr>
          <a:xfrm rot="5400000">
            <a:off x="6522510" y="7116487"/>
            <a:ext cx="779845" cy="1809767"/>
          </a:xfrm>
          <a:custGeom>
            <a:avLst/>
            <a:gdLst/>
            <a:ahLst/>
            <a:cxnLst/>
            <a:rect l="l" t="t" r="r" b="b"/>
            <a:pathLst>
              <a:path w="779845" h="1809767" extrusionOk="0">
                <a:moveTo>
                  <a:pt x="0" y="0"/>
                </a:moveTo>
                <a:lnTo>
                  <a:pt x="779846" y="0"/>
                </a:lnTo>
                <a:lnTo>
                  <a:pt x="779846" y="1809768"/>
                </a:lnTo>
                <a:lnTo>
                  <a:pt x="0" y="1809768"/>
                </a:lnTo>
                <a:lnTo>
                  <a:pt x="0" y="0"/>
                </a:lnTo>
                <a:close/>
              </a:path>
            </a:pathLst>
          </a:custGeom>
          <a:blipFill rotWithShape="1">
            <a:blip r:embed="rId3">
              <a:alphaModFix/>
            </a:blip>
            <a:stretch>
              <a:fillRect/>
            </a:stretch>
          </a:blipFill>
          <a:ln>
            <a:noFill/>
          </a:ln>
        </p:spPr>
      </p:sp>
      <p:grpSp>
        <p:nvGrpSpPr>
          <p:cNvPr id="14" name="Google Shape;14;p3"/>
          <p:cNvGrpSpPr/>
          <p:nvPr/>
        </p:nvGrpSpPr>
        <p:grpSpPr>
          <a:xfrm>
            <a:off x="0" y="-108496"/>
            <a:ext cx="18288118" cy="902538"/>
            <a:chOff x="0" y="-28575"/>
            <a:chExt cx="4816592" cy="237704"/>
          </a:xfrm>
        </p:grpSpPr>
        <p:sp>
          <p:nvSpPr>
            <p:cNvPr id="15" name="Google Shape;15;p3"/>
            <p:cNvSpPr/>
            <p:nvPr/>
          </p:nvSpPr>
          <p:spPr>
            <a:xfrm>
              <a:off x="0" y="0"/>
              <a:ext cx="4816592" cy="209129"/>
            </a:xfrm>
            <a:custGeom>
              <a:avLst/>
              <a:gdLst/>
              <a:ahLst/>
              <a:cxnLst/>
              <a:rect l="l" t="t" r="r" b="b"/>
              <a:pathLst>
                <a:path w="4816592" h="209129" extrusionOk="0">
                  <a:moveTo>
                    <a:pt x="0" y="0"/>
                  </a:moveTo>
                  <a:lnTo>
                    <a:pt x="4816592" y="0"/>
                  </a:lnTo>
                  <a:lnTo>
                    <a:pt x="4816592" y="209129"/>
                  </a:lnTo>
                  <a:lnTo>
                    <a:pt x="0" y="209129"/>
                  </a:lnTo>
                  <a:close/>
                </a:path>
              </a:pathLst>
            </a:custGeom>
            <a:gradFill>
              <a:gsLst>
                <a:gs pos="0">
                  <a:srgbClr val="A4D8DB"/>
                </a:gs>
                <a:gs pos="50000">
                  <a:srgbClr val="6CC2C8"/>
                </a:gs>
                <a:gs pos="100000">
                  <a:srgbClr val="43B5BB"/>
                </a:gs>
              </a:gsLst>
              <a:lin ang="0" scaled="0"/>
            </a:gradFill>
            <a:ln>
              <a:noFill/>
            </a:ln>
          </p:spPr>
        </p:sp>
        <p:sp>
          <p:nvSpPr>
            <p:cNvPr id="16" name="Google Shape;16;p3"/>
            <p:cNvSpPr txBox="1"/>
            <p:nvPr/>
          </p:nvSpPr>
          <p:spPr>
            <a:xfrm>
              <a:off x="0" y="-28575"/>
              <a:ext cx="4816500" cy="237600"/>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7" name="Google Shape;17;p3"/>
          <p:cNvSpPr txBox="1">
            <a:spLocks noGrp="1"/>
          </p:cNvSpPr>
          <p:nvPr>
            <p:ph type="title"/>
          </p:nvPr>
        </p:nvSpPr>
        <p:spPr>
          <a:xfrm>
            <a:off x="1028700" y="1399475"/>
            <a:ext cx="8739600" cy="5950800"/>
          </a:xfrm>
          <a:prstGeom prst="rect">
            <a:avLst/>
          </a:prstGeom>
          <a:noFill/>
          <a:ln>
            <a:noFill/>
          </a:ln>
        </p:spPr>
        <p:txBody>
          <a:bodyPr spcFirstLastPara="1" wrap="square" lIns="91425" tIns="45700" rIns="91425" bIns="45700" anchor="t" anchorCtr="0">
            <a:normAutofit/>
          </a:bodyPr>
          <a:lstStyle>
            <a:lvl1pPr marR="0" lvl="0" rtl="0">
              <a:spcBef>
                <a:spcPts val="0"/>
              </a:spcBef>
              <a:spcAft>
                <a:spcPts val="0"/>
              </a:spcAft>
              <a:buClr>
                <a:schemeClr val="lt1"/>
              </a:buClr>
              <a:buSzPts val="11950"/>
              <a:buFont typeface="Cairo Light"/>
              <a:buNone/>
              <a:defRPr sz="11950" i="0" u="none" strike="noStrike" cap="none">
                <a:solidFill>
                  <a:schemeClr val="lt1"/>
                </a:solidFill>
                <a:latin typeface="Cairo Light"/>
                <a:ea typeface="Cairo Light"/>
                <a:cs typeface="Cairo Light"/>
                <a:sym typeface="Cairo Light"/>
              </a:defRPr>
            </a:lvl1pPr>
            <a:lvl2pPr lvl="1" rtl="0">
              <a:spcBef>
                <a:spcPts val="0"/>
              </a:spcBef>
              <a:spcAft>
                <a:spcPts val="0"/>
              </a:spcAft>
              <a:buClr>
                <a:schemeClr val="lt1"/>
              </a:buClr>
              <a:buSzPts val="1400"/>
              <a:buFont typeface="Cairo"/>
              <a:buNone/>
              <a:defRPr sz="1800">
                <a:solidFill>
                  <a:schemeClr val="lt1"/>
                </a:solidFill>
                <a:latin typeface="Cairo"/>
                <a:ea typeface="Cairo"/>
                <a:cs typeface="Cairo"/>
                <a:sym typeface="Cairo"/>
              </a:defRPr>
            </a:lvl2pPr>
            <a:lvl3pPr lvl="2" rtl="0">
              <a:spcBef>
                <a:spcPts val="0"/>
              </a:spcBef>
              <a:spcAft>
                <a:spcPts val="0"/>
              </a:spcAft>
              <a:buClr>
                <a:schemeClr val="lt1"/>
              </a:buClr>
              <a:buSzPts val="1400"/>
              <a:buFont typeface="Cairo"/>
              <a:buNone/>
              <a:defRPr sz="1800">
                <a:solidFill>
                  <a:schemeClr val="lt1"/>
                </a:solidFill>
                <a:latin typeface="Cairo"/>
                <a:ea typeface="Cairo"/>
                <a:cs typeface="Cairo"/>
                <a:sym typeface="Cairo"/>
              </a:defRPr>
            </a:lvl3pPr>
            <a:lvl4pPr lvl="3" rtl="0">
              <a:spcBef>
                <a:spcPts val="0"/>
              </a:spcBef>
              <a:spcAft>
                <a:spcPts val="0"/>
              </a:spcAft>
              <a:buClr>
                <a:schemeClr val="lt1"/>
              </a:buClr>
              <a:buSzPts val="1400"/>
              <a:buFont typeface="Cairo"/>
              <a:buNone/>
              <a:defRPr sz="1800">
                <a:solidFill>
                  <a:schemeClr val="lt1"/>
                </a:solidFill>
                <a:latin typeface="Cairo"/>
                <a:ea typeface="Cairo"/>
                <a:cs typeface="Cairo"/>
                <a:sym typeface="Cairo"/>
              </a:defRPr>
            </a:lvl4pPr>
            <a:lvl5pPr lvl="4" rtl="0">
              <a:spcBef>
                <a:spcPts val="0"/>
              </a:spcBef>
              <a:spcAft>
                <a:spcPts val="0"/>
              </a:spcAft>
              <a:buClr>
                <a:schemeClr val="lt1"/>
              </a:buClr>
              <a:buSzPts val="1400"/>
              <a:buFont typeface="Cairo"/>
              <a:buNone/>
              <a:defRPr sz="1800">
                <a:solidFill>
                  <a:schemeClr val="lt1"/>
                </a:solidFill>
                <a:latin typeface="Cairo"/>
                <a:ea typeface="Cairo"/>
                <a:cs typeface="Cairo"/>
                <a:sym typeface="Cairo"/>
              </a:defRPr>
            </a:lvl5pPr>
            <a:lvl6pPr lvl="5" rtl="0">
              <a:spcBef>
                <a:spcPts val="0"/>
              </a:spcBef>
              <a:spcAft>
                <a:spcPts val="0"/>
              </a:spcAft>
              <a:buClr>
                <a:schemeClr val="lt1"/>
              </a:buClr>
              <a:buSzPts val="1400"/>
              <a:buFont typeface="Cairo"/>
              <a:buNone/>
              <a:defRPr sz="1800">
                <a:solidFill>
                  <a:schemeClr val="lt1"/>
                </a:solidFill>
                <a:latin typeface="Cairo"/>
                <a:ea typeface="Cairo"/>
                <a:cs typeface="Cairo"/>
                <a:sym typeface="Cairo"/>
              </a:defRPr>
            </a:lvl6pPr>
            <a:lvl7pPr lvl="6" rtl="0">
              <a:spcBef>
                <a:spcPts val="0"/>
              </a:spcBef>
              <a:spcAft>
                <a:spcPts val="0"/>
              </a:spcAft>
              <a:buClr>
                <a:schemeClr val="lt1"/>
              </a:buClr>
              <a:buSzPts val="1400"/>
              <a:buFont typeface="Cairo"/>
              <a:buNone/>
              <a:defRPr sz="1800">
                <a:solidFill>
                  <a:schemeClr val="lt1"/>
                </a:solidFill>
                <a:latin typeface="Cairo"/>
                <a:ea typeface="Cairo"/>
                <a:cs typeface="Cairo"/>
                <a:sym typeface="Cairo"/>
              </a:defRPr>
            </a:lvl7pPr>
            <a:lvl8pPr lvl="7" rtl="0">
              <a:spcBef>
                <a:spcPts val="0"/>
              </a:spcBef>
              <a:spcAft>
                <a:spcPts val="0"/>
              </a:spcAft>
              <a:buClr>
                <a:schemeClr val="lt1"/>
              </a:buClr>
              <a:buSzPts val="1400"/>
              <a:buFont typeface="Cairo"/>
              <a:buNone/>
              <a:defRPr sz="1800">
                <a:solidFill>
                  <a:schemeClr val="lt1"/>
                </a:solidFill>
                <a:latin typeface="Cairo"/>
                <a:ea typeface="Cairo"/>
                <a:cs typeface="Cairo"/>
                <a:sym typeface="Cairo"/>
              </a:defRPr>
            </a:lvl8pPr>
            <a:lvl9pPr lvl="8" rtl="0">
              <a:spcBef>
                <a:spcPts val="0"/>
              </a:spcBef>
              <a:spcAft>
                <a:spcPts val="0"/>
              </a:spcAft>
              <a:buClr>
                <a:schemeClr val="lt1"/>
              </a:buClr>
              <a:buSzPts val="1400"/>
              <a:buFont typeface="Cairo"/>
              <a:buNone/>
              <a:defRPr sz="1800">
                <a:solidFill>
                  <a:schemeClr val="lt1"/>
                </a:solidFill>
                <a:latin typeface="Cairo"/>
                <a:ea typeface="Cairo"/>
                <a:cs typeface="Cairo"/>
                <a:sym typeface="Cairo"/>
              </a:defRPr>
            </a:lvl9pPr>
          </a:lstStyle>
          <a:p>
            <a:endParaRPr/>
          </a:p>
        </p:txBody>
      </p:sp>
      <p:sp>
        <p:nvSpPr>
          <p:cNvPr id="18" name="Google Shape;18;p3"/>
          <p:cNvSpPr txBox="1">
            <a:spLocks noGrp="1"/>
          </p:cNvSpPr>
          <p:nvPr>
            <p:ph type="subTitle" idx="2"/>
          </p:nvPr>
        </p:nvSpPr>
        <p:spPr>
          <a:xfrm rot="5400000">
            <a:off x="14413325" y="4312975"/>
            <a:ext cx="5984100" cy="703800"/>
          </a:xfrm>
          <a:prstGeom prst="rect">
            <a:avLst/>
          </a:prstGeom>
        </p:spPr>
        <p:txBody>
          <a:bodyPr spcFirstLastPara="1" wrap="square" lIns="91425" tIns="45700" rIns="91425" bIns="45700" anchor="t" anchorCtr="0">
            <a:normAutofit/>
          </a:bodyPr>
          <a:lstStyle>
            <a:lvl1pPr lvl="0">
              <a:spcBef>
                <a:spcPts val="640"/>
              </a:spcBef>
              <a:spcAft>
                <a:spcPts val="0"/>
              </a:spcAft>
              <a:buClr>
                <a:srgbClr val="43B5BB"/>
              </a:buClr>
              <a:buSzPts val="3250"/>
              <a:buNone/>
              <a:defRPr sz="3250">
                <a:solidFill>
                  <a:srgbClr val="43B5BB"/>
                </a:solidFill>
              </a:defRPr>
            </a:lvl1pPr>
            <a:lvl2pPr lvl="1">
              <a:spcBef>
                <a:spcPts val="640"/>
              </a:spcBef>
              <a:spcAft>
                <a:spcPts val="0"/>
              </a:spcAft>
              <a:buSzPts val="2200"/>
              <a:buNone/>
              <a:defRPr/>
            </a:lvl2pPr>
            <a:lvl3pPr lvl="2">
              <a:spcBef>
                <a:spcPts val="640"/>
              </a:spcBef>
              <a:spcAft>
                <a:spcPts val="0"/>
              </a:spcAft>
              <a:buSzPts val="2200"/>
              <a:buNone/>
              <a:defRPr/>
            </a:lvl3pPr>
            <a:lvl4pPr lvl="3">
              <a:spcBef>
                <a:spcPts val="640"/>
              </a:spcBef>
              <a:spcAft>
                <a:spcPts val="0"/>
              </a:spcAft>
              <a:buSzPts val="2200"/>
              <a:buNone/>
              <a:defRPr/>
            </a:lvl4pPr>
            <a:lvl5pPr lvl="4">
              <a:spcBef>
                <a:spcPts val="640"/>
              </a:spcBef>
              <a:spcAft>
                <a:spcPts val="0"/>
              </a:spcAft>
              <a:buSzPts val="2200"/>
              <a:buNone/>
              <a:defRPr/>
            </a:lvl5pPr>
            <a:lvl6pPr lvl="5">
              <a:spcBef>
                <a:spcPts val="640"/>
              </a:spcBef>
              <a:spcAft>
                <a:spcPts val="0"/>
              </a:spcAft>
              <a:buSzPts val="2200"/>
              <a:buNone/>
              <a:defRPr/>
            </a:lvl6pPr>
            <a:lvl7pPr lvl="6">
              <a:spcBef>
                <a:spcPts val="640"/>
              </a:spcBef>
              <a:spcAft>
                <a:spcPts val="0"/>
              </a:spcAft>
              <a:buSzPts val="2200"/>
              <a:buNone/>
              <a:defRPr/>
            </a:lvl7pPr>
            <a:lvl8pPr lvl="7">
              <a:spcBef>
                <a:spcPts val="640"/>
              </a:spcBef>
              <a:spcAft>
                <a:spcPts val="0"/>
              </a:spcAft>
              <a:buSzPts val="2200"/>
              <a:buNone/>
              <a:defRPr/>
            </a:lvl8pPr>
            <a:lvl9pPr lvl="8">
              <a:spcBef>
                <a:spcPts val="640"/>
              </a:spcBef>
              <a:spcAft>
                <a:spcPts val="0"/>
              </a:spcAft>
              <a:buSzPts val="2200"/>
              <a:buNone/>
              <a:defRPr/>
            </a:lvl9pPr>
          </a:lstStyle>
          <a:p>
            <a:endParaRPr/>
          </a:p>
        </p:txBody>
      </p:sp>
      <p:sp>
        <p:nvSpPr>
          <p:cNvPr id="19" name="Google Shape;19;p3"/>
          <p:cNvSpPr txBox="1">
            <a:spLocks noGrp="1"/>
          </p:cNvSpPr>
          <p:nvPr>
            <p:ph type="subTitle" idx="3"/>
          </p:nvPr>
        </p:nvSpPr>
        <p:spPr>
          <a:xfrm>
            <a:off x="7839825" y="189025"/>
            <a:ext cx="4564500" cy="307500"/>
          </a:xfrm>
          <a:prstGeom prst="rect">
            <a:avLst/>
          </a:prstGeom>
        </p:spPr>
        <p:txBody>
          <a:bodyPr spcFirstLastPara="1" wrap="square" lIns="91425" tIns="45700" rIns="91425" bIns="45700" anchor="t" anchorCtr="0">
            <a:normAutofit/>
          </a:bodyPr>
          <a:lstStyle>
            <a:lvl1pPr lvl="0" algn="ctr">
              <a:spcBef>
                <a:spcPts val="640"/>
              </a:spcBef>
              <a:spcAft>
                <a:spcPts val="0"/>
              </a:spcAft>
              <a:buClr>
                <a:schemeClr val="lt1"/>
              </a:buClr>
              <a:buSzPts val="1950"/>
              <a:buNone/>
              <a:defRPr sz="1950">
                <a:solidFill>
                  <a:schemeClr val="lt1"/>
                </a:solidFill>
              </a:defRPr>
            </a:lvl1pPr>
            <a:lvl2pPr lvl="1" algn="ctr">
              <a:spcBef>
                <a:spcPts val="640"/>
              </a:spcBef>
              <a:spcAft>
                <a:spcPts val="0"/>
              </a:spcAft>
              <a:buSzPts val="2200"/>
              <a:buNone/>
              <a:defRPr/>
            </a:lvl2pPr>
            <a:lvl3pPr lvl="2" algn="ctr">
              <a:spcBef>
                <a:spcPts val="640"/>
              </a:spcBef>
              <a:spcAft>
                <a:spcPts val="0"/>
              </a:spcAft>
              <a:buSzPts val="2200"/>
              <a:buNone/>
              <a:defRPr/>
            </a:lvl3pPr>
            <a:lvl4pPr lvl="3" algn="ctr">
              <a:spcBef>
                <a:spcPts val="640"/>
              </a:spcBef>
              <a:spcAft>
                <a:spcPts val="0"/>
              </a:spcAft>
              <a:buSzPts val="2200"/>
              <a:buNone/>
              <a:defRPr/>
            </a:lvl4pPr>
            <a:lvl5pPr lvl="4" algn="ctr">
              <a:spcBef>
                <a:spcPts val="640"/>
              </a:spcBef>
              <a:spcAft>
                <a:spcPts val="0"/>
              </a:spcAft>
              <a:buSzPts val="2200"/>
              <a:buNone/>
              <a:defRPr/>
            </a:lvl5pPr>
            <a:lvl6pPr lvl="5" algn="ctr">
              <a:spcBef>
                <a:spcPts val="640"/>
              </a:spcBef>
              <a:spcAft>
                <a:spcPts val="0"/>
              </a:spcAft>
              <a:buSzPts val="2200"/>
              <a:buNone/>
              <a:defRPr/>
            </a:lvl6pPr>
            <a:lvl7pPr lvl="6" algn="ctr">
              <a:spcBef>
                <a:spcPts val="640"/>
              </a:spcBef>
              <a:spcAft>
                <a:spcPts val="0"/>
              </a:spcAft>
              <a:buSzPts val="2200"/>
              <a:buNone/>
              <a:defRPr/>
            </a:lvl7pPr>
            <a:lvl8pPr lvl="7" algn="ctr">
              <a:spcBef>
                <a:spcPts val="640"/>
              </a:spcBef>
              <a:spcAft>
                <a:spcPts val="0"/>
              </a:spcAft>
              <a:buSzPts val="2200"/>
              <a:buNone/>
              <a:defRPr/>
            </a:lvl8pPr>
            <a:lvl9pPr lvl="8" algn="ctr">
              <a:spcBef>
                <a:spcPts val="640"/>
              </a:spcBef>
              <a:spcAft>
                <a:spcPts val="0"/>
              </a:spcAft>
              <a:buSzPts val="2200"/>
              <a:buNone/>
              <a:defRPr/>
            </a:lvl9pPr>
          </a:lstStyle>
          <a:p>
            <a:endParaRPr/>
          </a:p>
        </p:txBody>
      </p:sp>
      <p:sp>
        <p:nvSpPr>
          <p:cNvPr id="20" name="Google Shape;20;p3"/>
          <p:cNvSpPr txBox="1">
            <a:spLocks noGrp="1"/>
          </p:cNvSpPr>
          <p:nvPr>
            <p:ph type="subTitle" idx="4"/>
          </p:nvPr>
        </p:nvSpPr>
        <p:spPr>
          <a:xfrm>
            <a:off x="13348600" y="189025"/>
            <a:ext cx="3973800" cy="307500"/>
          </a:xfrm>
          <a:prstGeom prst="rect">
            <a:avLst/>
          </a:prstGeom>
        </p:spPr>
        <p:txBody>
          <a:bodyPr spcFirstLastPara="1" wrap="square" lIns="91425" tIns="45700" rIns="91425" bIns="45700" anchor="t" anchorCtr="0">
            <a:normAutofit/>
          </a:bodyPr>
          <a:lstStyle>
            <a:lvl1pPr lvl="0" algn="r" rtl="0">
              <a:spcBef>
                <a:spcPts val="640"/>
              </a:spcBef>
              <a:spcAft>
                <a:spcPts val="0"/>
              </a:spcAft>
              <a:buClr>
                <a:schemeClr val="lt1"/>
              </a:buClr>
              <a:buSzPts val="1950"/>
              <a:buNone/>
              <a:defRPr sz="1950">
                <a:solidFill>
                  <a:schemeClr val="lt1"/>
                </a:solidFill>
              </a:defRPr>
            </a:lvl1pPr>
            <a:lvl2pPr lvl="1" algn="r" rtl="0">
              <a:spcBef>
                <a:spcPts val="640"/>
              </a:spcBef>
              <a:spcAft>
                <a:spcPts val="0"/>
              </a:spcAft>
              <a:buSzPts val="2200"/>
              <a:buNone/>
              <a:defRPr/>
            </a:lvl2pPr>
            <a:lvl3pPr lvl="2" algn="r" rtl="0">
              <a:spcBef>
                <a:spcPts val="640"/>
              </a:spcBef>
              <a:spcAft>
                <a:spcPts val="0"/>
              </a:spcAft>
              <a:buSzPts val="2200"/>
              <a:buNone/>
              <a:defRPr/>
            </a:lvl3pPr>
            <a:lvl4pPr lvl="3" algn="r" rtl="0">
              <a:spcBef>
                <a:spcPts val="640"/>
              </a:spcBef>
              <a:spcAft>
                <a:spcPts val="0"/>
              </a:spcAft>
              <a:buSzPts val="2200"/>
              <a:buNone/>
              <a:defRPr/>
            </a:lvl4pPr>
            <a:lvl5pPr lvl="4" algn="r" rtl="0">
              <a:spcBef>
                <a:spcPts val="640"/>
              </a:spcBef>
              <a:spcAft>
                <a:spcPts val="0"/>
              </a:spcAft>
              <a:buSzPts val="2200"/>
              <a:buNone/>
              <a:defRPr/>
            </a:lvl5pPr>
            <a:lvl6pPr lvl="5" algn="r" rtl="0">
              <a:spcBef>
                <a:spcPts val="640"/>
              </a:spcBef>
              <a:spcAft>
                <a:spcPts val="0"/>
              </a:spcAft>
              <a:buSzPts val="2200"/>
              <a:buNone/>
              <a:defRPr/>
            </a:lvl6pPr>
            <a:lvl7pPr lvl="6" algn="r" rtl="0">
              <a:spcBef>
                <a:spcPts val="640"/>
              </a:spcBef>
              <a:spcAft>
                <a:spcPts val="0"/>
              </a:spcAft>
              <a:buSzPts val="2200"/>
              <a:buNone/>
              <a:defRPr/>
            </a:lvl7pPr>
            <a:lvl8pPr lvl="7" algn="r" rtl="0">
              <a:spcBef>
                <a:spcPts val="640"/>
              </a:spcBef>
              <a:spcAft>
                <a:spcPts val="0"/>
              </a:spcAft>
              <a:buSzPts val="2200"/>
              <a:buNone/>
              <a:defRPr/>
            </a:lvl8pPr>
            <a:lvl9pPr lvl="8" algn="r" rtl="0">
              <a:spcBef>
                <a:spcPts val="640"/>
              </a:spcBef>
              <a:spcAft>
                <a:spcPts val="0"/>
              </a:spcAft>
              <a:buSzPts val="2200"/>
              <a:buNone/>
              <a:defRPr/>
            </a:lvl9pPr>
          </a:lstStyle>
          <a:p>
            <a:endParaRPr/>
          </a:p>
        </p:txBody>
      </p:sp>
      <p:sp>
        <p:nvSpPr>
          <p:cNvPr id="21" name="Google Shape;21;p3"/>
          <p:cNvSpPr txBox="1">
            <a:spLocks noGrp="1"/>
          </p:cNvSpPr>
          <p:nvPr>
            <p:ph type="subTitle" idx="5"/>
          </p:nvPr>
        </p:nvSpPr>
        <p:spPr>
          <a:xfrm>
            <a:off x="827150" y="189025"/>
            <a:ext cx="4564500" cy="307500"/>
          </a:xfrm>
          <a:prstGeom prst="rect">
            <a:avLst/>
          </a:prstGeom>
        </p:spPr>
        <p:txBody>
          <a:bodyPr spcFirstLastPara="1" wrap="square" lIns="91425" tIns="45700" rIns="91425" bIns="45700" anchor="t" anchorCtr="0">
            <a:normAutofit/>
          </a:bodyPr>
          <a:lstStyle>
            <a:lvl1pPr lvl="0" rtl="0">
              <a:spcBef>
                <a:spcPts val="640"/>
              </a:spcBef>
              <a:spcAft>
                <a:spcPts val="0"/>
              </a:spcAft>
              <a:buClr>
                <a:schemeClr val="lt1"/>
              </a:buClr>
              <a:buSzPts val="1950"/>
              <a:buNone/>
              <a:defRPr sz="1950">
                <a:solidFill>
                  <a:schemeClr val="lt1"/>
                </a:solidFill>
              </a:defRPr>
            </a:lvl1pPr>
            <a:lvl2pPr lvl="1" rtl="0">
              <a:spcBef>
                <a:spcPts val="640"/>
              </a:spcBef>
              <a:spcAft>
                <a:spcPts val="0"/>
              </a:spcAft>
              <a:buSzPts val="2200"/>
              <a:buNone/>
              <a:defRPr/>
            </a:lvl2pPr>
            <a:lvl3pPr lvl="2" rtl="0">
              <a:spcBef>
                <a:spcPts val="640"/>
              </a:spcBef>
              <a:spcAft>
                <a:spcPts val="0"/>
              </a:spcAft>
              <a:buSzPts val="2200"/>
              <a:buNone/>
              <a:defRPr/>
            </a:lvl3pPr>
            <a:lvl4pPr lvl="3" rtl="0">
              <a:spcBef>
                <a:spcPts val="640"/>
              </a:spcBef>
              <a:spcAft>
                <a:spcPts val="0"/>
              </a:spcAft>
              <a:buSzPts val="2200"/>
              <a:buNone/>
              <a:defRPr/>
            </a:lvl4pPr>
            <a:lvl5pPr lvl="4" rtl="0">
              <a:spcBef>
                <a:spcPts val="640"/>
              </a:spcBef>
              <a:spcAft>
                <a:spcPts val="0"/>
              </a:spcAft>
              <a:buSzPts val="2200"/>
              <a:buNone/>
              <a:defRPr/>
            </a:lvl5pPr>
            <a:lvl6pPr lvl="5" rtl="0">
              <a:spcBef>
                <a:spcPts val="640"/>
              </a:spcBef>
              <a:spcAft>
                <a:spcPts val="0"/>
              </a:spcAft>
              <a:buSzPts val="2200"/>
              <a:buNone/>
              <a:defRPr/>
            </a:lvl6pPr>
            <a:lvl7pPr lvl="6" rtl="0">
              <a:spcBef>
                <a:spcPts val="640"/>
              </a:spcBef>
              <a:spcAft>
                <a:spcPts val="0"/>
              </a:spcAft>
              <a:buSzPts val="2200"/>
              <a:buNone/>
              <a:defRPr/>
            </a:lvl7pPr>
            <a:lvl8pPr lvl="7" rtl="0">
              <a:spcBef>
                <a:spcPts val="640"/>
              </a:spcBef>
              <a:spcAft>
                <a:spcPts val="0"/>
              </a:spcAft>
              <a:buSzPts val="2200"/>
              <a:buNone/>
              <a:defRPr/>
            </a:lvl8pPr>
            <a:lvl9pPr lvl="8" rtl="0">
              <a:spcBef>
                <a:spcPts val="640"/>
              </a:spcBef>
              <a:spcAft>
                <a:spcPts val="0"/>
              </a:spcAft>
              <a:buSzPts val="2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2">
  <p:cSld name="CUSTOM_1">
    <p:spTree>
      <p:nvGrpSpPr>
        <p:cNvPr id="1" name="Shape 22"/>
        <p:cNvGrpSpPr/>
        <p:nvPr/>
      </p:nvGrpSpPr>
      <p:grpSpPr>
        <a:xfrm>
          <a:off x="0" y="0"/>
          <a:ext cx="0" cy="0"/>
          <a:chOff x="0" y="0"/>
          <a:chExt cx="0" cy="0"/>
        </a:xfrm>
      </p:grpSpPr>
      <p:grpSp>
        <p:nvGrpSpPr>
          <p:cNvPr id="23" name="Google Shape;23;p4"/>
          <p:cNvGrpSpPr/>
          <p:nvPr/>
        </p:nvGrpSpPr>
        <p:grpSpPr>
          <a:xfrm>
            <a:off x="0" y="631706"/>
            <a:ext cx="18288521" cy="9655224"/>
            <a:chOff x="0" y="-28575"/>
            <a:chExt cx="3219300" cy="1699594"/>
          </a:xfrm>
        </p:grpSpPr>
        <p:sp>
          <p:nvSpPr>
            <p:cNvPr id="24" name="Google Shape;24;p4"/>
            <p:cNvSpPr/>
            <p:nvPr/>
          </p:nvSpPr>
          <p:spPr>
            <a:xfrm>
              <a:off x="0" y="0"/>
              <a:ext cx="3219184" cy="1671019"/>
            </a:xfrm>
            <a:custGeom>
              <a:avLst/>
              <a:gdLst/>
              <a:ahLst/>
              <a:cxnLst/>
              <a:rect l="l" t="t" r="r" b="b"/>
              <a:pathLst>
                <a:path w="3219184" h="1671019" extrusionOk="0">
                  <a:moveTo>
                    <a:pt x="0" y="0"/>
                  </a:moveTo>
                  <a:lnTo>
                    <a:pt x="3219184" y="0"/>
                  </a:lnTo>
                  <a:lnTo>
                    <a:pt x="3219184" y="1671019"/>
                  </a:lnTo>
                  <a:lnTo>
                    <a:pt x="0" y="1671019"/>
                  </a:lnTo>
                  <a:close/>
                </a:path>
              </a:pathLst>
            </a:custGeom>
            <a:gradFill>
              <a:gsLst>
                <a:gs pos="0">
                  <a:srgbClr val="A4D8DB"/>
                </a:gs>
                <a:gs pos="50000">
                  <a:srgbClr val="6CC2C8"/>
                </a:gs>
                <a:gs pos="100000">
                  <a:srgbClr val="43B5BB"/>
                </a:gs>
              </a:gsLst>
              <a:lin ang="0" scaled="0"/>
            </a:gradFill>
            <a:ln>
              <a:noFill/>
            </a:ln>
          </p:spPr>
        </p:sp>
        <p:sp>
          <p:nvSpPr>
            <p:cNvPr id="25" name="Google Shape;25;p4"/>
            <p:cNvSpPr txBox="1"/>
            <p:nvPr/>
          </p:nvSpPr>
          <p:spPr>
            <a:xfrm>
              <a:off x="0" y="-28575"/>
              <a:ext cx="3219300" cy="1699500"/>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26" name="Google Shape;26;p4"/>
          <p:cNvPicPr preferRelativeResize="0"/>
          <p:nvPr/>
        </p:nvPicPr>
        <p:blipFill rotWithShape="1">
          <a:blip r:embed="rId2">
            <a:alphaModFix/>
          </a:blip>
          <a:srcRect r="5078"/>
          <a:stretch/>
        </p:blipFill>
        <p:spPr>
          <a:xfrm>
            <a:off x="4749150" y="794050"/>
            <a:ext cx="13538852" cy="9492975"/>
          </a:xfrm>
          <a:prstGeom prst="rect">
            <a:avLst/>
          </a:prstGeom>
          <a:noFill/>
          <a:ln>
            <a:noFill/>
          </a:ln>
        </p:spPr>
      </p:pic>
      <p:sp>
        <p:nvSpPr>
          <p:cNvPr id="27" name="Google Shape;27;p4"/>
          <p:cNvSpPr txBox="1">
            <a:spLocks noGrp="1"/>
          </p:cNvSpPr>
          <p:nvPr>
            <p:ph type="subTitle" idx="1"/>
          </p:nvPr>
        </p:nvSpPr>
        <p:spPr>
          <a:xfrm>
            <a:off x="11555075" y="1621275"/>
            <a:ext cx="5470800" cy="902400"/>
          </a:xfrm>
          <a:prstGeom prst="rect">
            <a:avLst/>
          </a:prstGeom>
        </p:spPr>
        <p:txBody>
          <a:bodyPr spcFirstLastPara="1" wrap="square" lIns="91425" tIns="45700" rIns="91425" bIns="45700" anchor="t" anchorCtr="0">
            <a:normAutofit/>
          </a:bodyPr>
          <a:lstStyle>
            <a:lvl1pPr lvl="0" rtl="0">
              <a:spcBef>
                <a:spcPts val="640"/>
              </a:spcBef>
              <a:spcAft>
                <a:spcPts val="0"/>
              </a:spcAft>
              <a:buClr>
                <a:schemeClr val="lt1"/>
              </a:buClr>
              <a:buSzPts val="5600"/>
              <a:buNone/>
              <a:defRPr sz="5600" b="1">
                <a:solidFill>
                  <a:schemeClr val="lt1"/>
                </a:solidFill>
              </a:defRPr>
            </a:lvl1pPr>
            <a:lvl2pPr lvl="1" rtl="0">
              <a:spcBef>
                <a:spcPts val="640"/>
              </a:spcBef>
              <a:spcAft>
                <a:spcPts val="0"/>
              </a:spcAft>
              <a:buSzPts val="2200"/>
              <a:buNone/>
              <a:defRPr/>
            </a:lvl2pPr>
            <a:lvl3pPr lvl="2" rtl="0">
              <a:spcBef>
                <a:spcPts val="640"/>
              </a:spcBef>
              <a:spcAft>
                <a:spcPts val="0"/>
              </a:spcAft>
              <a:buSzPts val="2200"/>
              <a:buNone/>
              <a:defRPr/>
            </a:lvl3pPr>
            <a:lvl4pPr lvl="3" rtl="0">
              <a:spcBef>
                <a:spcPts val="640"/>
              </a:spcBef>
              <a:spcAft>
                <a:spcPts val="0"/>
              </a:spcAft>
              <a:buSzPts val="2200"/>
              <a:buNone/>
              <a:defRPr/>
            </a:lvl4pPr>
            <a:lvl5pPr lvl="4" rtl="0">
              <a:spcBef>
                <a:spcPts val="640"/>
              </a:spcBef>
              <a:spcAft>
                <a:spcPts val="0"/>
              </a:spcAft>
              <a:buSzPts val="2200"/>
              <a:buNone/>
              <a:defRPr/>
            </a:lvl5pPr>
            <a:lvl6pPr lvl="5" rtl="0">
              <a:spcBef>
                <a:spcPts val="640"/>
              </a:spcBef>
              <a:spcAft>
                <a:spcPts val="0"/>
              </a:spcAft>
              <a:buSzPts val="2200"/>
              <a:buNone/>
              <a:defRPr/>
            </a:lvl6pPr>
            <a:lvl7pPr lvl="6" rtl="0">
              <a:spcBef>
                <a:spcPts val="640"/>
              </a:spcBef>
              <a:spcAft>
                <a:spcPts val="0"/>
              </a:spcAft>
              <a:buSzPts val="2200"/>
              <a:buNone/>
              <a:defRPr/>
            </a:lvl7pPr>
            <a:lvl8pPr lvl="7" rtl="0">
              <a:spcBef>
                <a:spcPts val="640"/>
              </a:spcBef>
              <a:spcAft>
                <a:spcPts val="0"/>
              </a:spcAft>
              <a:buSzPts val="2200"/>
              <a:buNone/>
              <a:defRPr/>
            </a:lvl8pPr>
            <a:lvl9pPr lvl="8" rtl="0">
              <a:spcBef>
                <a:spcPts val="640"/>
              </a:spcBef>
              <a:spcAft>
                <a:spcPts val="0"/>
              </a:spcAft>
              <a:buSzPts val="2200"/>
              <a:buNone/>
              <a:defRPr/>
            </a:lvl9pPr>
          </a:lstStyle>
          <a:p>
            <a:endParaRPr/>
          </a:p>
        </p:txBody>
      </p:sp>
      <p:sp>
        <p:nvSpPr>
          <p:cNvPr id="28" name="Google Shape;28;p4"/>
          <p:cNvSpPr txBox="1"/>
          <p:nvPr/>
        </p:nvSpPr>
        <p:spPr>
          <a:xfrm>
            <a:off x="8363038" y="1144962"/>
            <a:ext cx="2374500" cy="2470200"/>
          </a:xfrm>
          <a:prstGeom prst="rect">
            <a:avLst/>
          </a:prstGeom>
          <a:noFill/>
          <a:ln>
            <a:noFill/>
          </a:ln>
        </p:spPr>
        <p:txBody>
          <a:bodyPr spcFirstLastPara="1" wrap="square" lIns="0" tIns="0" rIns="0" bIns="0" anchor="t" anchorCtr="0">
            <a:spAutoFit/>
          </a:bodyPr>
          <a:lstStyle/>
          <a:p>
            <a:pPr marL="0" marR="0" lvl="0" indent="0" algn="ctr" rtl="0">
              <a:lnSpc>
                <a:spcPct val="123996"/>
              </a:lnSpc>
              <a:spcBef>
                <a:spcPts val="0"/>
              </a:spcBef>
              <a:spcAft>
                <a:spcPts val="0"/>
              </a:spcAft>
              <a:buNone/>
            </a:pPr>
            <a:r>
              <a:rPr lang="en-US" sz="16048" b="0" i="0" u="none" strike="noStrike" cap="none">
                <a:solidFill>
                  <a:srgbClr val="FFFFFF"/>
                </a:solidFill>
                <a:latin typeface="Cairo Light"/>
                <a:ea typeface="Cairo Light"/>
                <a:cs typeface="Cairo Light"/>
                <a:sym typeface="Cairo Light"/>
              </a:rPr>
              <a:t>01</a:t>
            </a:r>
            <a:endParaRPr/>
          </a:p>
        </p:txBody>
      </p:sp>
      <p:sp>
        <p:nvSpPr>
          <p:cNvPr id="29" name="Google Shape;29;p4"/>
          <p:cNvSpPr txBox="1"/>
          <p:nvPr/>
        </p:nvSpPr>
        <p:spPr>
          <a:xfrm>
            <a:off x="8363038" y="4262798"/>
            <a:ext cx="2374500" cy="2470200"/>
          </a:xfrm>
          <a:prstGeom prst="rect">
            <a:avLst/>
          </a:prstGeom>
          <a:noFill/>
          <a:ln>
            <a:noFill/>
          </a:ln>
        </p:spPr>
        <p:txBody>
          <a:bodyPr spcFirstLastPara="1" wrap="square" lIns="0" tIns="0" rIns="0" bIns="0" anchor="t" anchorCtr="0">
            <a:spAutoFit/>
          </a:bodyPr>
          <a:lstStyle/>
          <a:p>
            <a:pPr marL="0" marR="0" lvl="0" indent="0" algn="ctr" rtl="0">
              <a:lnSpc>
                <a:spcPct val="123996"/>
              </a:lnSpc>
              <a:spcBef>
                <a:spcPts val="0"/>
              </a:spcBef>
              <a:spcAft>
                <a:spcPts val="0"/>
              </a:spcAft>
              <a:buNone/>
            </a:pPr>
            <a:r>
              <a:rPr lang="en-US" sz="16048" b="0" i="0" u="none" strike="noStrike" cap="none">
                <a:solidFill>
                  <a:srgbClr val="FFFFFF"/>
                </a:solidFill>
                <a:latin typeface="Cairo Light"/>
                <a:ea typeface="Cairo Light"/>
                <a:cs typeface="Cairo Light"/>
                <a:sym typeface="Cairo Light"/>
              </a:rPr>
              <a:t>02</a:t>
            </a:r>
            <a:endParaRPr/>
          </a:p>
        </p:txBody>
      </p:sp>
      <p:sp>
        <p:nvSpPr>
          <p:cNvPr id="30" name="Google Shape;30;p4"/>
          <p:cNvSpPr txBox="1"/>
          <p:nvPr/>
        </p:nvSpPr>
        <p:spPr>
          <a:xfrm>
            <a:off x="8363038" y="7380634"/>
            <a:ext cx="2374500" cy="2470200"/>
          </a:xfrm>
          <a:prstGeom prst="rect">
            <a:avLst/>
          </a:prstGeom>
          <a:noFill/>
          <a:ln>
            <a:noFill/>
          </a:ln>
        </p:spPr>
        <p:txBody>
          <a:bodyPr spcFirstLastPara="1" wrap="square" lIns="0" tIns="0" rIns="0" bIns="0" anchor="t" anchorCtr="0">
            <a:spAutoFit/>
          </a:bodyPr>
          <a:lstStyle/>
          <a:p>
            <a:pPr marL="0" marR="0" lvl="0" indent="0" algn="ctr" rtl="0">
              <a:lnSpc>
                <a:spcPct val="123996"/>
              </a:lnSpc>
              <a:spcBef>
                <a:spcPts val="0"/>
              </a:spcBef>
              <a:spcAft>
                <a:spcPts val="0"/>
              </a:spcAft>
              <a:buNone/>
            </a:pPr>
            <a:r>
              <a:rPr lang="en-US" sz="16048" b="0" i="0" u="none" strike="noStrike" cap="none">
                <a:solidFill>
                  <a:srgbClr val="FFFFFF"/>
                </a:solidFill>
                <a:latin typeface="Cairo Light"/>
                <a:ea typeface="Cairo Light"/>
                <a:cs typeface="Cairo Light"/>
                <a:sym typeface="Cairo Light"/>
              </a:rPr>
              <a:t>03</a:t>
            </a:r>
            <a:endParaRPr/>
          </a:p>
        </p:txBody>
      </p:sp>
      <p:sp>
        <p:nvSpPr>
          <p:cNvPr id="31" name="Google Shape;31;p4"/>
          <p:cNvSpPr txBox="1">
            <a:spLocks noGrp="1"/>
          </p:cNvSpPr>
          <p:nvPr>
            <p:ph type="subTitle" idx="2"/>
          </p:nvPr>
        </p:nvSpPr>
        <p:spPr>
          <a:xfrm>
            <a:off x="7839825" y="189025"/>
            <a:ext cx="4564500" cy="307500"/>
          </a:xfrm>
          <a:prstGeom prst="rect">
            <a:avLst/>
          </a:prstGeom>
        </p:spPr>
        <p:txBody>
          <a:bodyPr spcFirstLastPara="1" wrap="square" lIns="91425" tIns="45700" rIns="91425" bIns="45700" anchor="t" anchorCtr="0">
            <a:normAutofit/>
          </a:bodyPr>
          <a:lstStyle>
            <a:lvl1pPr lvl="0" algn="ctr" rtl="0">
              <a:spcBef>
                <a:spcPts val="640"/>
              </a:spcBef>
              <a:spcAft>
                <a:spcPts val="0"/>
              </a:spcAft>
              <a:buClr>
                <a:schemeClr val="lt1"/>
              </a:buClr>
              <a:buSzPts val="1950"/>
              <a:buNone/>
              <a:defRPr sz="1950">
                <a:solidFill>
                  <a:schemeClr val="lt1"/>
                </a:solidFill>
              </a:defRPr>
            </a:lvl1pPr>
            <a:lvl2pPr lvl="1" algn="ctr" rtl="0">
              <a:spcBef>
                <a:spcPts val="640"/>
              </a:spcBef>
              <a:spcAft>
                <a:spcPts val="0"/>
              </a:spcAft>
              <a:buSzPts val="2200"/>
              <a:buNone/>
              <a:defRPr/>
            </a:lvl2pPr>
            <a:lvl3pPr lvl="2" algn="ctr" rtl="0">
              <a:spcBef>
                <a:spcPts val="640"/>
              </a:spcBef>
              <a:spcAft>
                <a:spcPts val="0"/>
              </a:spcAft>
              <a:buSzPts val="2200"/>
              <a:buNone/>
              <a:defRPr/>
            </a:lvl3pPr>
            <a:lvl4pPr lvl="3" algn="ctr" rtl="0">
              <a:spcBef>
                <a:spcPts val="640"/>
              </a:spcBef>
              <a:spcAft>
                <a:spcPts val="0"/>
              </a:spcAft>
              <a:buSzPts val="2200"/>
              <a:buNone/>
              <a:defRPr/>
            </a:lvl4pPr>
            <a:lvl5pPr lvl="4" algn="ctr" rtl="0">
              <a:spcBef>
                <a:spcPts val="640"/>
              </a:spcBef>
              <a:spcAft>
                <a:spcPts val="0"/>
              </a:spcAft>
              <a:buSzPts val="2200"/>
              <a:buNone/>
              <a:defRPr/>
            </a:lvl5pPr>
            <a:lvl6pPr lvl="5" algn="ctr" rtl="0">
              <a:spcBef>
                <a:spcPts val="640"/>
              </a:spcBef>
              <a:spcAft>
                <a:spcPts val="0"/>
              </a:spcAft>
              <a:buSzPts val="2200"/>
              <a:buNone/>
              <a:defRPr/>
            </a:lvl6pPr>
            <a:lvl7pPr lvl="6" algn="ctr" rtl="0">
              <a:spcBef>
                <a:spcPts val="640"/>
              </a:spcBef>
              <a:spcAft>
                <a:spcPts val="0"/>
              </a:spcAft>
              <a:buSzPts val="2200"/>
              <a:buNone/>
              <a:defRPr/>
            </a:lvl7pPr>
            <a:lvl8pPr lvl="7" algn="ctr" rtl="0">
              <a:spcBef>
                <a:spcPts val="640"/>
              </a:spcBef>
              <a:spcAft>
                <a:spcPts val="0"/>
              </a:spcAft>
              <a:buSzPts val="2200"/>
              <a:buNone/>
              <a:defRPr/>
            </a:lvl8pPr>
            <a:lvl9pPr lvl="8" algn="ctr" rtl="0">
              <a:spcBef>
                <a:spcPts val="640"/>
              </a:spcBef>
              <a:spcAft>
                <a:spcPts val="0"/>
              </a:spcAft>
              <a:buSzPts val="2200"/>
              <a:buNone/>
              <a:defRPr/>
            </a:lvl9pPr>
          </a:lstStyle>
          <a:p>
            <a:endParaRPr/>
          </a:p>
        </p:txBody>
      </p:sp>
      <p:sp>
        <p:nvSpPr>
          <p:cNvPr id="32" name="Google Shape;32;p4"/>
          <p:cNvSpPr txBox="1">
            <a:spLocks noGrp="1"/>
          </p:cNvSpPr>
          <p:nvPr>
            <p:ph type="subTitle" idx="3"/>
          </p:nvPr>
        </p:nvSpPr>
        <p:spPr>
          <a:xfrm>
            <a:off x="13348600" y="189025"/>
            <a:ext cx="3973800" cy="307500"/>
          </a:xfrm>
          <a:prstGeom prst="rect">
            <a:avLst/>
          </a:prstGeom>
        </p:spPr>
        <p:txBody>
          <a:bodyPr spcFirstLastPara="1" wrap="square" lIns="91425" tIns="45700" rIns="91425" bIns="45700" anchor="t" anchorCtr="0">
            <a:normAutofit/>
          </a:bodyPr>
          <a:lstStyle>
            <a:lvl1pPr lvl="0" algn="r" rtl="0">
              <a:spcBef>
                <a:spcPts val="640"/>
              </a:spcBef>
              <a:spcAft>
                <a:spcPts val="0"/>
              </a:spcAft>
              <a:buClr>
                <a:schemeClr val="lt1"/>
              </a:buClr>
              <a:buSzPts val="1950"/>
              <a:buNone/>
              <a:defRPr sz="1950">
                <a:solidFill>
                  <a:schemeClr val="lt1"/>
                </a:solidFill>
              </a:defRPr>
            </a:lvl1pPr>
            <a:lvl2pPr lvl="1" algn="r" rtl="0">
              <a:spcBef>
                <a:spcPts val="640"/>
              </a:spcBef>
              <a:spcAft>
                <a:spcPts val="0"/>
              </a:spcAft>
              <a:buSzPts val="2200"/>
              <a:buNone/>
              <a:defRPr/>
            </a:lvl2pPr>
            <a:lvl3pPr lvl="2" algn="r" rtl="0">
              <a:spcBef>
                <a:spcPts val="640"/>
              </a:spcBef>
              <a:spcAft>
                <a:spcPts val="0"/>
              </a:spcAft>
              <a:buSzPts val="2200"/>
              <a:buNone/>
              <a:defRPr/>
            </a:lvl3pPr>
            <a:lvl4pPr lvl="3" algn="r" rtl="0">
              <a:spcBef>
                <a:spcPts val="640"/>
              </a:spcBef>
              <a:spcAft>
                <a:spcPts val="0"/>
              </a:spcAft>
              <a:buSzPts val="2200"/>
              <a:buNone/>
              <a:defRPr/>
            </a:lvl4pPr>
            <a:lvl5pPr lvl="4" algn="r" rtl="0">
              <a:spcBef>
                <a:spcPts val="640"/>
              </a:spcBef>
              <a:spcAft>
                <a:spcPts val="0"/>
              </a:spcAft>
              <a:buSzPts val="2200"/>
              <a:buNone/>
              <a:defRPr/>
            </a:lvl5pPr>
            <a:lvl6pPr lvl="5" algn="r" rtl="0">
              <a:spcBef>
                <a:spcPts val="640"/>
              </a:spcBef>
              <a:spcAft>
                <a:spcPts val="0"/>
              </a:spcAft>
              <a:buSzPts val="2200"/>
              <a:buNone/>
              <a:defRPr/>
            </a:lvl6pPr>
            <a:lvl7pPr lvl="6" algn="r" rtl="0">
              <a:spcBef>
                <a:spcPts val="640"/>
              </a:spcBef>
              <a:spcAft>
                <a:spcPts val="0"/>
              </a:spcAft>
              <a:buSzPts val="2200"/>
              <a:buNone/>
              <a:defRPr/>
            </a:lvl7pPr>
            <a:lvl8pPr lvl="7" algn="r" rtl="0">
              <a:spcBef>
                <a:spcPts val="640"/>
              </a:spcBef>
              <a:spcAft>
                <a:spcPts val="0"/>
              </a:spcAft>
              <a:buSzPts val="2200"/>
              <a:buNone/>
              <a:defRPr/>
            </a:lvl8pPr>
            <a:lvl9pPr lvl="8" algn="r" rtl="0">
              <a:spcBef>
                <a:spcPts val="640"/>
              </a:spcBef>
              <a:spcAft>
                <a:spcPts val="0"/>
              </a:spcAft>
              <a:buSzPts val="2200"/>
              <a:buNone/>
              <a:defRPr/>
            </a:lvl9pPr>
          </a:lstStyle>
          <a:p>
            <a:endParaRPr/>
          </a:p>
        </p:txBody>
      </p:sp>
      <p:sp>
        <p:nvSpPr>
          <p:cNvPr id="33" name="Google Shape;33;p4"/>
          <p:cNvSpPr txBox="1">
            <a:spLocks noGrp="1"/>
          </p:cNvSpPr>
          <p:nvPr>
            <p:ph type="subTitle" idx="4"/>
          </p:nvPr>
        </p:nvSpPr>
        <p:spPr>
          <a:xfrm>
            <a:off x="827150" y="189025"/>
            <a:ext cx="4564500" cy="307500"/>
          </a:xfrm>
          <a:prstGeom prst="rect">
            <a:avLst/>
          </a:prstGeom>
        </p:spPr>
        <p:txBody>
          <a:bodyPr spcFirstLastPara="1" wrap="square" lIns="91425" tIns="45700" rIns="91425" bIns="45700" anchor="t" anchorCtr="0">
            <a:normAutofit/>
          </a:bodyPr>
          <a:lstStyle>
            <a:lvl1pPr lvl="0" rtl="0">
              <a:spcBef>
                <a:spcPts val="640"/>
              </a:spcBef>
              <a:spcAft>
                <a:spcPts val="0"/>
              </a:spcAft>
              <a:buClr>
                <a:schemeClr val="lt1"/>
              </a:buClr>
              <a:buSzPts val="1950"/>
              <a:buNone/>
              <a:defRPr sz="1950">
                <a:solidFill>
                  <a:schemeClr val="lt1"/>
                </a:solidFill>
              </a:defRPr>
            </a:lvl1pPr>
            <a:lvl2pPr lvl="1" rtl="0">
              <a:spcBef>
                <a:spcPts val="640"/>
              </a:spcBef>
              <a:spcAft>
                <a:spcPts val="0"/>
              </a:spcAft>
              <a:buSzPts val="2200"/>
              <a:buNone/>
              <a:defRPr/>
            </a:lvl2pPr>
            <a:lvl3pPr lvl="2" rtl="0">
              <a:spcBef>
                <a:spcPts val="640"/>
              </a:spcBef>
              <a:spcAft>
                <a:spcPts val="0"/>
              </a:spcAft>
              <a:buSzPts val="2200"/>
              <a:buNone/>
              <a:defRPr/>
            </a:lvl3pPr>
            <a:lvl4pPr lvl="3" rtl="0">
              <a:spcBef>
                <a:spcPts val="640"/>
              </a:spcBef>
              <a:spcAft>
                <a:spcPts val="0"/>
              </a:spcAft>
              <a:buSzPts val="2200"/>
              <a:buNone/>
              <a:defRPr/>
            </a:lvl4pPr>
            <a:lvl5pPr lvl="4" rtl="0">
              <a:spcBef>
                <a:spcPts val="640"/>
              </a:spcBef>
              <a:spcAft>
                <a:spcPts val="0"/>
              </a:spcAft>
              <a:buSzPts val="2200"/>
              <a:buNone/>
              <a:defRPr/>
            </a:lvl5pPr>
            <a:lvl6pPr lvl="5" rtl="0">
              <a:spcBef>
                <a:spcPts val="640"/>
              </a:spcBef>
              <a:spcAft>
                <a:spcPts val="0"/>
              </a:spcAft>
              <a:buSzPts val="2200"/>
              <a:buNone/>
              <a:defRPr/>
            </a:lvl6pPr>
            <a:lvl7pPr lvl="6" rtl="0">
              <a:spcBef>
                <a:spcPts val="640"/>
              </a:spcBef>
              <a:spcAft>
                <a:spcPts val="0"/>
              </a:spcAft>
              <a:buSzPts val="2200"/>
              <a:buNone/>
              <a:defRPr/>
            </a:lvl7pPr>
            <a:lvl8pPr lvl="7" rtl="0">
              <a:spcBef>
                <a:spcPts val="640"/>
              </a:spcBef>
              <a:spcAft>
                <a:spcPts val="0"/>
              </a:spcAft>
              <a:buSzPts val="2200"/>
              <a:buNone/>
              <a:defRPr/>
            </a:lvl8pPr>
            <a:lvl9pPr lvl="8" rtl="0">
              <a:spcBef>
                <a:spcPts val="640"/>
              </a:spcBef>
              <a:spcAft>
                <a:spcPts val="0"/>
              </a:spcAft>
              <a:buSzPts val="2200"/>
              <a:buNone/>
              <a:defRPr/>
            </a:lvl9pPr>
          </a:lstStyle>
          <a:p>
            <a:endParaRPr/>
          </a:p>
        </p:txBody>
      </p:sp>
      <p:sp>
        <p:nvSpPr>
          <p:cNvPr id="34" name="Google Shape;34;p4"/>
          <p:cNvSpPr txBox="1">
            <a:spLocks noGrp="1"/>
          </p:cNvSpPr>
          <p:nvPr>
            <p:ph type="title"/>
          </p:nvPr>
        </p:nvSpPr>
        <p:spPr>
          <a:xfrm rot="-5400000">
            <a:off x="-2384475" y="4651050"/>
            <a:ext cx="9478800" cy="1716900"/>
          </a:xfrm>
          <a:prstGeom prst="rect">
            <a:avLst/>
          </a:prstGeom>
        </p:spPr>
        <p:txBody>
          <a:bodyPr spcFirstLastPara="1" wrap="square" lIns="91425" tIns="45700" rIns="91425" bIns="45700" anchor="ctr" anchorCtr="0">
            <a:normAutofit/>
          </a:bodyPr>
          <a:lstStyle>
            <a:lvl1pPr lvl="0" algn="ctr">
              <a:spcBef>
                <a:spcPts val="0"/>
              </a:spcBef>
              <a:spcAft>
                <a:spcPts val="0"/>
              </a:spcAft>
              <a:buSzPts val="11050"/>
              <a:buFont typeface="Cairo"/>
              <a:buNone/>
              <a:defRPr sz="11050">
                <a:latin typeface="Cairo"/>
                <a:ea typeface="Cairo"/>
                <a:cs typeface="Cairo"/>
                <a:sym typeface="Cair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
          <p:cNvSpPr txBox="1">
            <a:spLocks noGrp="1"/>
          </p:cNvSpPr>
          <p:nvPr>
            <p:ph type="body" idx="5"/>
          </p:nvPr>
        </p:nvSpPr>
        <p:spPr>
          <a:xfrm>
            <a:off x="11555075" y="2595825"/>
            <a:ext cx="5737800" cy="970800"/>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1pPr>
            <a:lvl2pPr marL="914400" marR="0" lvl="1" indent="-368300" algn="l"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2pPr>
            <a:lvl3pPr marL="1371600" marR="0" lvl="2" indent="-368300" algn="l"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3pPr>
            <a:lvl4pPr marL="1828800" marR="0" lvl="3" indent="-368300" algn="l"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4pPr>
            <a:lvl5pPr marL="2286000" marR="0" lvl="4" indent="-368300" algn="l"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5pPr>
            <a:lvl6pPr marL="2743200" marR="0" lvl="5" indent="-368300" algn="l"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6pPr>
            <a:lvl7pPr marL="3200400" marR="0" lvl="6" indent="-368300" algn="l"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7pPr>
            <a:lvl8pPr marL="3657600" marR="0" lvl="7" indent="-368300" algn="l"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8pPr>
            <a:lvl9pPr marL="4114800" marR="0" lvl="8" indent="-368300" algn="l"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9pPr>
          </a:lstStyle>
          <a:p>
            <a:endParaRPr/>
          </a:p>
        </p:txBody>
      </p:sp>
      <p:sp>
        <p:nvSpPr>
          <p:cNvPr id="36" name="Google Shape;36;p4"/>
          <p:cNvSpPr txBox="1">
            <a:spLocks noGrp="1"/>
          </p:cNvSpPr>
          <p:nvPr>
            <p:ph type="subTitle" idx="6"/>
          </p:nvPr>
        </p:nvSpPr>
        <p:spPr>
          <a:xfrm>
            <a:off x="11555075" y="4691375"/>
            <a:ext cx="5470800" cy="902400"/>
          </a:xfrm>
          <a:prstGeom prst="rect">
            <a:avLst/>
          </a:prstGeom>
        </p:spPr>
        <p:txBody>
          <a:bodyPr spcFirstLastPara="1" wrap="square" lIns="91425" tIns="45700" rIns="91425" bIns="45700" anchor="t" anchorCtr="0">
            <a:normAutofit/>
          </a:bodyPr>
          <a:lstStyle>
            <a:lvl1pPr lvl="0" rtl="0">
              <a:spcBef>
                <a:spcPts val="640"/>
              </a:spcBef>
              <a:spcAft>
                <a:spcPts val="0"/>
              </a:spcAft>
              <a:buClr>
                <a:schemeClr val="lt1"/>
              </a:buClr>
              <a:buSzPts val="5600"/>
              <a:buNone/>
              <a:defRPr sz="5600" b="1">
                <a:solidFill>
                  <a:schemeClr val="lt1"/>
                </a:solidFill>
              </a:defRPr>
            </a:lvl1pPr>
            <a:lvl2pPr lvl="1" rtl="0">
              <a:spcBef>
                <a:spcPts val="640"/>
              </a:spcBef>
              <a:spcAft>
                <a:spcPts val="0"/>
              </a:spcAft>
              <a:buSzPts val="2200"/>
              <a:buNone/>
              <a:defRPr/>
            </a:lvl2pPr>
            <a:lvl3pPr lvl="2" rtl="0">
              <a:spcBef>
                <a:spcPts val="640"/>
              </a:spcBef>
              <a:spcAft>
                <a:spcPts val="0"/>
              </a:spcAft>
              <a:buSzPts val="2200"/>
              <a:buNone/>
              <a:defRPr/>
            </a:lvl3pPr>
            <a:lvl4pPr lvl="3" rtl="0">
              <a:spcBef>
                <a:spcPts val="640"/>
              </a:spcBef>
              <a:spcAft>
                <a:spcPts val="0"/>
              </a:spcAft>
              <a:buSzPts val="2200"/>
              <a:buNone/>
              <a:defRPr/>
            </a:lvl4pPr>
            <a:lvl5pPr lvl="4" rtl="0">
              <a:spcBef>
                <a:spcPts val="640"/>
              </a:spcBef>
              <a:spcAft>
                <a:spcPts val="0"/>
              </a:spcAft>
              <a:buSzPts val="2200"/>
              <a:buNone/>
              <a:defRPr/>
            </a:lvl5pPr>
            <a:lvl6pPr lvl="5" rtl="0">
              <a:spcBef>
                <a:spcPts val="640"/>
              </a:spcBef>
              <a:spcAft>
                <a:spcPts val="0"/>
              </a:spcAft>
              <a:buSzPts val="2200"/>
              <a:buNone/>
              <a:defRPr/>
            </a:lvl6pPr>
            <a:lvl7pPr lvl="6" rtl="0">
              <a:spcBef>
                <a:spcPts val="640"/>
              </a:spcBef>
              <a:spcAft>
                <a:spcPts val="0"/>
              </a:spcAft>
              <a:buSzPts val="2200"/>
              <a:buNone/>
              <a:defRPr/>
            </a:lvl7pPr>
            <a:lvl8pPr lvl="7" rtl="0">
              <a:spcBef>
                <a:spcPts val="640"/>
              </a:spcBef>
              <a:spcAft>
                <a:spcPts val="0"/>
              </a:spcAft>
              <a:buSzPts val="2200"/>
              <a:buNone/>
              <a:defRPr/>
            </a:lvl8pPr>
            <a:lvl9pPr lvl="8" rtl="0">
              <a:spcBef>
                <a:spcPts val="640"/>
              </a:spcBef>
              <a:spcAft>
                <a:spcPts val="0"/>
              </a:spcAft>
              <a:buSzPts val="2200"/>
              <a:buNone/>
              <a:defRPr/>
            </a:lvl9pPr>
          </a:lstStyle>
          <a:p>
            <a:endParaRPr/>
          </a:p>
        </p:txBody>
      </p:sp>
      <p:sp>
        <p:nvSpPr>
          <p:cNvPr id="37" name="Google Shape;37;p4"/>
          <p:cNvSpPr txBox="1">
            <a:spLocks noGrp="1"/>
          </p:cNvSpPr>
          <p:nvPr>
            <p:ph type="body" idx="7"/>
          </p:nvPr>
        </p:nvSpPr>
        <p:spPr>
          <a:xfrm>
            <a:off x="11555075" y="5665925"/>
            <a:ext cx="5737800" cy="970800"/>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1pPr>
            <a:lvl2pPr marL="914400" marR="0" lvl="1" indent="-368300" algn="l"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2pPr>
            <a:lvl3pPr marL="1371600" marR="0" lvl="2" indent="-368300" algn="l"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3pPr>
            <a:lvl4pPr marL="1828800" marR="0" lvl="3" indent="-368300" algn="l"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4pPr>
            <a:lvl5pPr marL="2286000" marR="0" lvl="4" indent="-368300" algn="l"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5pPr>
            <a:lvl6pPr marL="2743200" marR="0" lvl="5" indent="-368300" algn="l"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6pPr>
            <a:lvl7pPr marL="3200400" marR="0" lvl="6" indent="-368300" algn="l"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7pPr>
            <a:lvl8pPr marL="3657600" marR="0" lvl="7" indent="-368300" algn="l"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8pPr>
            <a:lvl9pPr marL="4114800" marR="0" lvl="8" indent="-368300" algn="l"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9pPr>
          </a:lstStyle>
          <a:p>
            <a:endParaRPr/>
          </a:p>
        </p:txBody>
      </p:sp>
      <p:sp>
        <p:nvSpPr>
          <p:cNvPr id="38" name="Google Shape;38;p4"/>
          <p:cNvSpPr txBox="1">
            <a:spLocks noGrp="1"/>
          </p:cNvSpPr>
          <p:nvPr>
            <p:ph type="subTitle" idx="8"/>
          </p:nvPr>
        </p:nvSpPr>
        <p:spPr>
          <a:xfrm>
            <a:off x="11555075" y="7837675"/>
            <a:ext cx="5470800" cy="902400"/>
          </a:xfrm>
          <a:prstGeom prst="rect">
            <a:avLst/>
          </a:prstGeom>
        </p:spPr>
        <p:txBody>
          <a:bodyPr spcFirstLastPara="1" wrap="square" lIns="91425" tIns="45700" rIns="91425" bIns="45700" anchor="t" anchorCtr="0">
            <a:normAutofit/>
          </a:bodyPr>
          <a:lstStyle>
            <a:lvl1pPr lvl="0" rtl="0">
              <a:spcBef>
                <a:spcPts val="640"/>
              </a:spcBef>
              <a:spcAft>
                <a:spcPts val="0"/>
              </a:spcAft>
              <a:buClr>
                <a:schemeClr val="lt1"/>
              </a:buClr>
              <a:buSzPts val="5600"/>
              <a:buNone/>
              <a:defRPr sz="5600" b="1">
                <a:solidFill>
                  <a:schemeClr val="lt1"/>
                </a:solidFill>
              </a:defRPr>
            </a:lvl1pPr>
            <a:lvl2pPr lvl="1" rtl="0">
              <a:spcBef>
                <a:spcPts val="640"/>
              </a:spcBef>
              <a:spcAft>
                <a:spcPts val="0"/>
              </a:spcAft>
              <a:buSzPts val="2200"/>
              <a:buNone/>
              <a:defRPr/>
            </a:lvl2pPr>
            <a:lvl3pPr lvl="2" rtl="0">
              <a:spcBef>
                <a:spcPts val="640"/>
              </a:spcBef>
              <a:spcAft>
                <a:spcPts val="0"/>
              </a:spcAft>
              <a:buSzPts val="2200"/>
              <a:buNone/>
              <a:defRPr/>
            </a:lvl3pPr>
            <a:lvl4pPr lvl="3" rtl="0">
              <a:spcBef>
                <a:spcPts val="640"/>
              </a:spcBef>
              <a:spcAft>
                <a:spcPts val="0"/>
              </a:spcAft>
              <a:buSzPts val="2200"/>
              <a:buNone/>
              <a:defRPr/>
            </a:lvl4pPr>
            <a:lvl5pPr lvl="4" rtl="0">
              <a:spcBef>
                <a:spcPts val="640"/>
              </a:spcBef>
              <a:spcAft>
                <a:spcPts val="0"/>
              </a:spcAft>
              <a:buSzPts val="2200"/>
              <a:buNone/>
              <a:defRPr/>
            </a:lvl5pPr>
            <a:lvl6pPr lvl="5" rtl="0">
              <a:spcBef>
                <a:spcPts val="640"/>
              </a:spcBef>
              <a:spcAft>
                <a:spcPts val="0"/>
              </a:spcAft>
              <a:buSzPts val="2200"/>
              <a:buNone/>
              <a:defRPr/>
            </a:lvl6pPr>
            <a:lvl7pPr lvl="6" rtl="0">
              <a:spcBef>
                <a:spcPts val="640"/>
              </a:spcBef>
              <a:spcAft>
                <a:spcPts val="0"/>
              </a:spcAft>
              <a:buSzPts val="2200"/>
              <a:buNone/>
              <a:defRPr/>
            </a:lvl7pPr>
            <a:lvl8pPr lvl="7" rtl="0">
              <a:spcBef>
                <a:spcPts val="640"/>
              </a:spcBef>
              <a:spcAft>
                <a:spcPts val="0"/>
              </a:spcAft>
              <a:buSzPts val="2200"/>
              <a:buNone/>
              <a:defRPr/>
            </a:lvl8pPr>
            <a:lvl9pPr lvl="8" rtl="0">
              <a:spcBef>
                <a:spcPts val="640"/>
              </a:spcBef>
              <a:spcAft>
                <a:spcPts val="0"/>
              </a:spcAft>
              <a:buSzPts val="2200"/>
              <a:buNone/>
              <a:defRPr/>
            </a:lvl9pPr>
          </a:lstStyle>
          <a:p>
            <a:endParaRPr/>
          </a:p>
        </p:txBody>
      </p:sp>
      <p:sp>
        <p:nvSpPr>
          <p:cNvPr id="39" name="Google Shape;39;p4"/>
          <p:cNvSpPr txBox="1">
            <a:spLocks noGrp="1"/>
          </p:cNvSpPr>
          <p:nvPr>
            <p:ph type="body" idx="9"/>
          </p:nvPr>
        </p:nvSpPr>
        <p:spPr>
          <a:xfrm>
            <a:off x="11555075" y="8812225"/>
            <a:ext cx="5737800" cy="970800"/>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1pPr>
            <a:lvl2pPr marL="914400" marR="0" lvl="1" indent="-368300" algn="l"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2pPr>
            <a:lvl3pPr marL="1371600" marR="0" lvl="2" indent="-368300" algn="l"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3pPr>
            <a:lvl4pPr marL="1828800" marR="0" lvl="3" indent="-368300" algn="l"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4pPr>
            <a:lvl5pPr marL="2286000" marR="0" lvl="4" indent="-368300" algn="l"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5pPr>
            <a:lvl6pPr marL="2743200" marR="0" lvl="5" indent="-368300" algn="l"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6pPr>
            <a:lvl7pPr marL="3200400" marR="0" lvl="6" indent="-368300" algn="l"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7pPr>
            <a:lvl8pPr marL="3657600" marR="0" lvl="7" indent="-368300" algn="l"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8pPr>
            <a:lvl9pPr marL="4114800" marR="0" lvl="8" indent="-368300" algn="l"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rot="5400000">
            <a:off x="11648075" y="2168100"/>
            <a:ext cx="10111500" cy="59508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lt1"/>
              </a:buClr>
              <a:buSzPts val="11950"/>
              <a:buFont typeface="Cairo Light"/>
              <a:buNone/>
              <a:defRPr sz="11950" i="0" u="none" strike="noStrike" cap="none">
                <a:solidFill>
                  <a:schemeClr val="lt1"/>
                </a:solidFill>
                <a:latin typeface="Cairo Light"/>
                <a:ea typeface="Cairo Light"/>
                <a:cs typeface="Cairo Light"/>
                <a:sym typeface="Cairo Light"/>
              </a:defRPr>
            </a:lvl1pPr>
            <a:lvl2pPr lvl="1" algn="ctr" rtl="0">
              <a:spcBef>
                <a:spcPts val="0"/>
              </a:spcBef>
              <a:spcAft>
                <a:spcPts val="0"/>
              </a:spcAft>
              <a:buClr>
                <a:schemeClr val="lt1"/>
              </a:buClr>
              <a:buSzPts val="1400"/>
              <a:buFont typeface="Cairo"/>
              <a:buNone/>
              <a:defRPr sz="1800">
                <a:solidFill>
                  <a:schemeClr val="lt1"/>
                </a:solidFill>
                <a:latin typeface="Cairo"/>
                <a:ea typeface="Cairo"/>
                <a:cs typeface="Cairo"/>
                <a:sym typeface="Cairo"/>
              </a:defRPr>
            </a:lvl2pPr>
            <a:lvl3pPr lvl="2" algn="ctr" rtl="0">
              <a:spcBef>
                <a:spcPts val="0"/>
              </a:spcBef>
              <a:spcAft>
                <a:spcPts val="0"/>
              </a:spcAft>
              <a:buClr>
                <a:schemeClr val="lt1"/>
              </a:buClr>
              <a:buSzPts val="1400"/>
              <a:buFont typeface="Cairo"/>
              <a:buNone/>
              <a:defRPr sz="1800">
                <a:solidFill>
                  <a:schemeClr val="lt1"/>
                </a:solidFill>
                <a:latin typeface="Cairo"/>
                <a:ea typeface="Cairo"/>
                <a:cs typeface="Cairo"/>
                <a:sym typeface="Cairo"/>
              </a:defRPr>
            </a:lvl3pPr>
            <a:lvl4pPr lvl="3" algn="ctr" rtl="0">
              <a:spcBef>
                <a:spcPts val="0"/>
              </a:spcBef>
              <a:spcAft>
                <a:spcPts val="0"/>
              </a:spcAft>
              <a:buClr>
                <a:schemeClr val="lt1"/>
              </a:buClr>
              <a:buSzPts val="1400"/>
              <a:buFont typeface="Cairo"/>
              <a:buNone/>
              <a:defRPr sz="1800">
                <a:solidFill>
                  <a:schemeClr val="lt1"/>
                </a:solidFill>
                <a:latin typeface="Cairo"/>
                <a:ea typeface="Cairo"/>
                <a:cs typeface="Cairo"/>
                <a:sym typeface="Cairo"/>
              </a:defRPr>
            </a:lvl4pPr>
            <a:lvl5pPr lvl="4" algn="ctr" rtl="0">
              <a:spcBef>
                <a:spcPts val="0"/>
              </a:spcBef>
              <a:spcAft>
                <a:spcPts val="0"/>
              </a:spcAft>
              <a:buClr>
                <a:schemeClr val="lt1"/>
              </a:buClr>
              <a:buSzPts val="1400"/>
              <a:buFont typeface="Cairo"/>
              <a:buNone/>
              <a:defRPr sz="1800">
                <a:solidFill>
                  <a:schemeClr val="lt1"/>
                </a:solidFill>
                <a:latin typeface="Cairo"/>
                <a:ea typeface="Cairo"/>
                <a:cs typeface="Cairo"/>
                <a:sym typeface="Cairo"/>
              </a:defRPr>
            </a:lvl5pPr>
            <a:lvl6pPr lvl="5" algn="ctr" rtl="0">
              <a:spcBef>
                <a:spcPts val="0"/>
              </a:spcBef>
              <a:spcAft>
                <a:spcPts val="0"/>
              </a:spcAft>
              <a:buClr>
                <a:schemeClr val="lt1"/>
              </a:buClr>
              <a:buSzPts val="1400"/>
              <a:buFont typeface="Cairo"/>
              <a:buNone/>
              <a:defRPr sz="1800">
                <a:solidFill>
                  <a:schemeClr val="lt1"/>
                </a:solidFill>
                <a:latin typeface="Cairo"/>
                <a:ea typeface="Cairo"/>
                <a:cs typeface="Cairo"/>
                <a:sym typeface="Cairo"/>
              </a:defRPr>
            </a:lvl6pPr>
            <a:lvl7pPr lvl="6" algn="ctr" rtl="0">
              <a:spcBef>
                <a:spcPts val="0"/>
              </a:spcBef>
              <a:spcAft>
                <a:spcPts val="0"/>
              </a:spcAft>
              <a:buClr>
                <a:schemeClr val="lt1"/>
              </a:buClr>
              <a:buSzPts val="1400"/>
              <a:buFont typeface="Cairo"/>
              <a:buNone/>
              <a:defRPr sz="1800">
                <a:solidFill>
                  <a:schemeClr val="lt1"/>
                </a:solidFill>
                <a:latin typeface="Cairo"/>
                <a:ea typeface="Cairo"/>
                <a:cs typeface="Cairo"/>
                <a:sym typeface="Cairo"/>
              </a:defRPr>
            </a:lvl7pPr>
            <a:lvl8pPr lvl="7" algn="ctr" rtl="0">
              <a:spcBef>
                <a:spcPts val="0"/>
              </a:spcBef>
              <a:spcAft>
                <a:spcPts val="0"/>
              </a:spcAft>
              <a:buClr>
                <a:schemeClr val="lt1"/>
              </a:buClr>
              <a:buSzPts val="1400"/>
              <a:buFont typeface="Cairo"/>
              <a:buNone/>
              <a:defRPr sz="1800">
                <a:solidFill>
                  <a:schemeClr val="lt1"/>
                </a:solidFill>
                <a:latin typeface="Cairo"/>
                <a:ea typeface="Cairo"/>
                <a:cs typeface="Cairo"/>
                <a:sym typeface="Cairo"/>
              </a:defRPr>
            </a:lvl8pPr>
            <a:lvl9pPr lvl="8" algn="ctr" rtl="0">
              <a:spcBef>
                <a:spcPts val="0"/>
              </a:spcBef>
              <a:spcAft>
                <a:spcPts val="0"/>
              </a:spcAft>
              <a:buClr>
                <a:schemeClr val="lt1"/>
              </a:buClr>
              <a:buSzPts val="1400"/>
              <a:buFont typeface="Cairo"/>
              <a:buNone/>
              <a:defRPr sz="1800">
                <a:solidFill>
                  <a:schemeClr val="lt1"/>
                </a:solidFill>
                <a:latin typeface="Cairo"/>
                <a:ea typeface="Cairo"/>
                <a:cs typeface="Cairo"/>
                <a:sym typeface="Cairo"/>
              </a:defRPr>
            </a:lvl9pPr>
          </a:lstStyle>
          <a:p>
            <a:endParaRPr/>
          </a:p>
        </p:txBody>
      </p:sp>
      <p:sp>
        <p:nvSpPr>
          <p:cNvPr id="42" name="Google Shape;42;p5"/>
          <p:cNvSpPr>
            <a:spLocks noGrp="1"/>
          </p:cNvSpPr>
          <p:nvPr>
            <p:ph type="pic" idx="2"/>
          </p:nvPr>
        </p:nvSpPr>
        <p:spPr>
          <a:xfrm>
            <a:off x="7360325" y="-50"/>
            <a:ext cx="7247700" cy="10287000"/>
          </a:xfrm>
          <a:prstGeom prst="rect">
            <a:avLst/>
          </a:prstGeom>
          <a:noFill/>
          <a:ln>
            <a:noFill/>
          </a:ln>
        </p:spPr>
      </p:sp>
      <p:pic>
        <p:nvPicPr>
          <p:cNvPr id="43" name="Google Shape;43;p5"/>
          <p:cNvPicPr preferRelativeResize="0"/>
          <p:nvPr/>
        </p:nvPicPr>
        <p:blipFill rotWithShape="1">
          <a:blip r:embed="rId2">
            <a:alphaModFix/>
          </a:blip>
          <a:srcRect t="11763" b="11602"/>
          <a:stretch/>
        </p:blipFill>
        <p:spPr>
          <a:xfrm>
            <a:off x="-30325" y="0"/>
            <a:ext cx="6600374" cy="10287002"/>
          </a:xfrm>
          <a:prstGeom prst="rect">
            <a:avLst/>
          </a:prstGeom>
          <a:noFill/>
          <a:ln>
            <a:noFill/>
          </a:ln>
        </p:spPr>
      </p:pic>
      <p:sp>
        <p:nvSpPr>
          <p:cNvPr id="44" name="Google Shape;44;p5"/>
          <p:cNvSpPr txBox="1">
            <a:spLocks noGrp="1"/>
          </p:cNvSpPr>
          <p:nvPr>
            <p:ph type="title" idx="3"/>
          </p:nvPr>
        </p:nvSpPr>
        <p:spPr>
          <a:xfrm>
            <a:off x="966613" y="2556325"/>
            <a:ext cx="4911300" cy="5950800"/>
          </a:xfrm>
          <a:prstGeom prst="rect">
            <a:avLst/>
          </a:prstGeom>
          <a:noFill/>
          <a:ln>
            <a:noFill/>
          </a:ln>
        </p:spPr>
        <p:txBody>
          <a:bodyPr spcFirstLastPara="1" wrap="square" lIns="91425" tIns="45700" rIns="91425" bIns="45700" anchor="t" anchorCtr="0">
            <a:normAutofit/>
          </a:bodyPr>
          <a:lstStyle>
            <a:lvl1pPr marR="0" lvl="0" rtl="0">
              <a:spcBef>
                <a:spcPts val="0"/>
              </a:spcBef>
              <a:spcAft>
                <a:spcPts val="0"/>
              </a:spcAft>
              <a:buClr>
                <a:srgbClr val="68BBBF"/>
              </a:buClr>
              <a:buSzPts val="28550"/>
              <a:buFont typeface="Cairo"/>
              <a:buNone/>
              <a:defRPr sz="28550" i="0" u="none" strike="noStrike" cap="none">
                <a:solidFill>
                  <a:srgbClr val="68BBBF"/>
                </a:solidFill>
                <a:latin typeface="Cairo"/>
                <a:ea typeface="Cairo"/>
                <a:cs typeface="Cairo"/>
                <a:sym typeface="Cairo"/>
              </a:defRPr>
            </a:lvl1pPr>
            <a:lvl2pPr lvl="1" rtl="0">
              <a:spcBef>
                <a:spcPts val="0"/>
              </a:spcBef>
              <a:spcAft>
                <a:spcPts val="0"/>
              </a:spcAft>
              <a:buClr>
                <a:schemeClr val="lt1"/>
              </a:buClr>
              <a:buSzPts val="1400"/>
              <a:buNone/>
              <a:defRPr sz="1800">
                <a:solidFill>
                  <a:schemeClr val="lt1"/>
                </a:solidFill>
              </a:defRPr>
            </a:lvl2pPr>
            <a:lvl3pPr lvl="2" rtl="0">
              <a:spcBef>
                <a:spcPts val="0"/>
              </a:spcBef>
              <a:spcAft>
                <a:spcPts val="0"/>
              </a:spcAft>
              <a:buClr>
                <a:schemeClr val="lt1"/>
              </a:buClr>
              <a:buSzPts val="1400"/>
              <a:buNone/>
              <a:defRPr sz="1800">
                <a:solidFill>
                  <a:schemeClr val="lt1"/>
                </a:solidFill>
              </a:defRPr>
            </a:lvl3pPr>
            <a:lvl4pPr lvl="3" rtl="0">
              <a:spcBef>
                <a:spcPts val="0"/>
              </a:spcBef>
              <a:spcAft>
                <a:spcPts val="0"/>
              </a:spcAft>
              <a:buClr>
                <a:schemeClr val="lt1"/>
              </a:buClr>
              <a:buSzPts val="1400"/>
              <a:buNone/>
              <a:defRPr sz="1800">
                <a:solidFill>
                  <a:schemeClr val="lt1"/>
                </a:solidFill>
              </a:defRPr>
            </a:lvl4pPr>
            <a:lvl5pPr lvl="4" rtl="0">
              <a:spcBef>
                <a:spcPts val="0"/>
              </a:spcBef>
              <a:spcAft>
                <a:spcPts val="0"/>
              </a:spcAft>
              <a:buClr>
                <a:schemeClr val="lt1"/>
              </a:buClr>
              <a:buSzPts val="1400"/>
              <a:buNone/>
              <a:defRPr sz="1800">
                <a:solidFill>
                  <a:schemeClr val="lt1"/>
                </a:solidFill>
              </a:defRPr>
            </a:lvl5pPr>
            <a:lvl6pPr lvl="5" rtl="0">
              <a:spcBef>
                <a:spcPts val="0"/>
              </a:spcBef>
              <a:spcAft>
                <a:spcPts val="0"/>
              </a:spcAft>
              <a:buClr>
                <a:schemeClr val="lt1"/>
              </a:buClr>
              <a:buSzPts val="1400"/>
              <a:buNone/>
              <a:defRPr sz="1800">
                <a:solidFill>
                  <a:schemeClr val="lt1"/>
                </a:solidFill>
              </a:defRPr>
            </a:lvl6pPr>
            <a:lvl7pPr lvl="6" rtl="0">
              <a:spcBef>
                <a:spcPts val="0"/>
              </a:spcBef>
              <a:spcAft>
                <a:spcPts val="0"/>
              </a:spcAft>
              <a:buClr>
                <a:schemeClr val="lt1"/>
              </a:buClr>
              <a:buSzPts val="1400"/>
              <a:buNone/>
              <a:defRPr sz="1800">
                <a:solidFill>
                  <a:schemeClr val="lt1"/>
                </a:solidFill>
              </a:defRPr>
            </a:lvl7pPr>
            <a:lvl8pPr lvl="7" rtl="0">
              <a:spcBef>
                <a:spcPts val="0"/>
              </a:spcBef>
              <a:spcAft>
                <a:spcPts val="0"/>
              </a:spcAft>
              <a:buClr>
                <a:schemeClr val="lt1"/>
              </a:buClr>
              <a:buSzPts val="1400"/>
              <a:buNone/>
              <a:defRPr sz="1800">
                <a:solidFill>
                  <a:schemeClr val="lt1"/>
                </a:solidFill>
              </a:defRPr>
            </a:lvl8pPr>
            <a:lvl9pPr lvl="8" rtl="0">
              <a:spcBef>
                <a:spcPts val="0"/>
              </a:spcBef>
              <a:spcAft>
                <a:spcPts val="0"/>
              </a:spcAft>
              <a:buClr>
                <a:schemeClr val="lt1"/>
              </a:buClr>
              <a:buSzPts val="1400"/>
              <a:buNone/>
              <a:defRPr sz="180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45"/>
        <p:cNvGrpSpPr/>
        <p:nvPr/>
      </p:nvGrpSpPr>
      <p:grpSpPr>
        <a:xfrm>
          <a:off x="0" y="0"/>
          <a:ext cx="0" cy="0"/>
          <a:chOff x="0" y="0"/>
          <a:chExt cx="0" cy="0"/>
        </a:xfrm>
      </p:grpSpPr>
      <p:grpSp>
        <p:nvGrpSpPr>
          <p:cNvPr id="46" name="Google Shape;46;p6"/>
          <p:cNvGrpSpPr/>
          <p:nvPr/>
        </p:nvGrpSpPr>
        <p:grpSpPr>
          <a:xfrm rot="10800000">
            <a:off x="-521" y="794108"/>
            <a:ext cx="18288521" cy="9655224"/>
            <a:chOff x="0" y="-28575"/>
            <a:chExt cx="3219300" cy="1699594"/>
          </a:xfrm>
        </p:grpSpPr>
        <p:sp>
          <p:nvSpPr>
            <p:cNvPr id="47" name="Google Shape;47;p6"/>
            <p:cNvSpPr/>
            <p:nvPr/>
          </p:nvSpPr>
          <p:spPr>
            <a:xfrm>
              <a:off x="0" y="0"/>
              <a:ext cx="3219184" cy="1671019"/>
            </a:xfrm>
            <a:custGeom>
              <a:avLst/>
              <a:gdLst/>
              <a:ahLst/>
              <a:cxnLst/>
              <a:rect l="l" t="t" r="r" b="b"/>
              <a:pathLst>
                <a:path w="3219184" h="1671019" extrusionOk="0">
                  <a:moveTo>
                    <a:pt x="0" y="0"/>
                  </a:moveTo>
                  <a:lnTo>
                    <a:pt x="3219184" y="0"/>
                  </a:lnTo>
                  <a:lnTo>
                    <a:pt x="3219184" y="1671019"/>
                  </a:lnTo>
                  <a:lnTo>
                    <a:pt x="0" y="1671019"/>
                  </a:lnTo>
                  <a:close/>
                </a:path>
              </a:pathLst>
            </a:custGeom>
            <a:gradFill>
              <a:gsLst>
                <a:gs pos="0">
                  <a:srgbClr val="A4D8DB"/>
                </a:gs>
                <a:gs pos="50000">
                  <a:srgbClr val="6CC2C8"/>
                </a:gs>
                <a:gs pos="100000">
                  <a:srgbClr val="43B5BB"/>
                </a:gs>
              </a:gsLst>
              <a:lin ang="0" scaled="0"/>
            </a:gradFill>
            <a:ln>
              <a:noFill/>
            </a:ln>
          </p:spPr>
        </p:sp>
        <p:sp>
          <p:nvSpPr>
            <p:cNvPr id="48" name="Google Shape;48;p6"/>
            <p:cNvSpPr txBox="1"/>
            <p:nvPr/>
          </p:nvSpPr>
          <p:spPr>
            <a:xfrm>
              <a:off x="0" y="-28575"/>
              <a:ext cx="3219300" cy="1699500"/>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49" name="Google Shape;49;p6"/>
          <p:cNvPicPr preferRelativeResize="0"/>
          <p:nvPr/>
        </p:nvPicPr>
        <p:blipFill rotWithShape="1">
          <a:blip r:embed="rId2">
            <a:alphaModFix/>
          </a:blip>
          <a:srcRect l="15218" b="5962"/>
          <a:stretch/>
        </p:blipFill>
        <p:spPr>
          <a:xfrm>
            <a:off x="0" y="1838375"/>
            <a:ext cx="15248425" cy="8448625"/>
          </a:xfrm>
          <a:prstGeom prst="rect">
            <a:avLst/>
          </a:prstGeom>
          <a:noFill/>
          <a:ln>
            <a:noFill/>
          </a:ln>
        </p:spPr>
      </p:pic>
      <p:sp>
        <p:nvSpPr>
          <p:cNvPr id="50" name="Google Shape;50;p6"/>
          <p:cNvSpPr txBox="1">
            <a:spLocks noGrp="1"/>
          </p:cNvSpPr>
          <p:nvPr>
            <p:ph type="body" idx="1"/>
          </p:nvPr>
        </p:nvSpPr>
        <p:spPr>
          <a:xfrm>
            <a:off x="6694425" y="3673050"/>
            <a:ext cx="4212000" cy="2573700"/>
          </a:xfrm>
          <a:prstGeom prst="rect">
            <a:avLst/>
          </a:prstGeom>
          <a:noFill/>
          <a:ln>
            <a:noFill/>
          </a:ln>
        </p:spPr>
        <p:txBody>
          <a:bodyPr spcFirstLastPara="1" wrap="square" lIns="91425" tIns="45700" rIns="91425" bIns="45700" anchor="t" anchorCtr="0">
            <a:normAutofit/>
          </a:bodyPr>
          <a:lstStyle>
            <a:lvl1pPr marL="457200" marR="0" lvl="0" indent="-368300"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1pPr>
            <a:lvl2pPr marL="914400" marR="0" lvl="1" indent="-368300"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2pPr>
            <a:lvl3pPr marL="1371600" marR="0" lvl="2" indent="-368300"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3pPr>
            <a:lvl4pPr marL="1828800" marR="0" lvl="3" indent="-368300"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4pPr>
            <a:lvl5pPr marL="2286000" marR="0" lvl="4" indent="-368300"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5pPr>
            <a:lvl6pPr marL="2743200" marR="0" lvl="5" indent="-368300"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6pPr>
            <a:lvl7pPr marL="3200400" marR="0" lvl="6" indent="-368300"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7pPr>
            <a:lvl8pPr marL="3657600" marR="0" lvl="7" indent="-368300"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8pPr>
            <a:lvl9pPr marL="4114800" marR="0" lvl="8" indent="-368300"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9pPr>
          </a:lstStyle>
          <a:p>
            <a:endParaRPr/>
          </a:p>
        </p:txBody>
      </p:sp>
      <p:sp>
        <p:nvSpPr>
          <p:cNvPr id="51" name="Google Shape;51;p6"/>
          <p:cNvSpPr txBox="1">
            <a:spLocks noGrp="1"/>
          </p:cNvSpPr>
          <p:nvPr>
            <p:ph type="subTitle" idx="2"/>
          </p:nvPr>
        </p:nvSpPr>
        <p:spPr>
          <a:xfrm>
            <a:off x="3627600" y="2609925"/>
            <a:ext cx="8776800" cy="882900"/>
          </a:xfrm>
          <a:prstGeom prst="rect">
            <a:avLst/>
          </a:prstGeom>
        </p:spPr>
        <p:txBody>
          <a:bodyPr spcFirstLastPara="1" wrap="square" lIns="91425" tIns="45700" rIns="91425" bIns="45700" anchor="t" anchorCtr="0">
            <a:normAutofit/>
          </a:bodyPr>
          <a:lstStyle>
            <a:lvl1pPr lvl="0">
              <a:spcBef>
                <a:spcPts val="640"/>
              </a:spcBef>
              <a:spcAft>
                <a:spcPts val="0"/>
              </a:spcAft>
              <a:buClr>
                <a:srgbClr val="43B5BB"/>
              </a:buClr>
              <a:buSzPts val="6450"/>
              <a:buFont typeface="Cairo"/>
              <a:buNone/>
              <a:defRPr sz="6450">
                <a:solidFill>
                  <a:srgbClr val="43B5BB"/>
                </a:solidFill>
                <a:latin typeface="Cairo"/>
                <a:ea typeface="Cairo"/>
                <a:cs typeface="Cairo"/>
                <a:sym typeface="Cairo"/>
              </a:defRPr>
            </a:lvl1pPr>
            <a:lvl2pPr lvl="1">
              <a:spcBef>
                <a:spcPts val="640"/>
              </a:spcBef>
              <a:spcAft>
                <a:spcPts val="0"/>
              </a:spcAft>
              <a:buSzPts val="2200"/>
              <a:buNone/>
              <a:defRPr/>
            </a:lvl2pPr>
            <a:lvl3pPr lvl="2">
              <a:spcBef>
                <a:spcPts val="640"/>
              </a:spcBef>
              <a:spcAft>
                <a:spcPts val="0"/>
              </a:spcAft>
              <a:buSzPts val="2200"/>
              <a:buNone/>
              <a:defRPr/>
            </a:lvl3pPr>
            <a:lvl4pPr lvl="3">
              <a:spcBef>
                <a:spcPts val="640"/>
              </a:spcBef>
              <a:spcAft>
                <a:spcPts val="0"/>
              </a:spcAft>
              <a:buSzPts val="2200"/>
              <a:buNone/>
              <a:defRPr/>
            </a:lvl4pPr>
            <a:lvl5pPr lvl="4">
              <a:spcBef>
                <a:spcPts val="640"/>
              </a:spcBef>
              <a:spcAft>
                <a:spcPts val="0"/>
              </a:spcAft>
              <a:buSzPts val="2200"/>
              <a:buNone/>
              <a:defRPr/>
            </a:lvl5pPr>
            <a:lvl6pPr lvl="5">
              <a:spcBef>
                <a:spcPts val="640"/>
              </a:spcBef>
              <a:spcAft>
                <a:spcPts val="0"/>
              </a:spcAft>
              <a:buSzPts val="2200"/>
              <a:buNone/>
              <a:defRPr/>
            </a:lvl6pPr>
            <a:lvl7pPr lvl="6">
              <a:spcBef>
                <a:spcPts val="640"/>
              </a:spcBef>
              <a:spcAft>
                <a:spcPts val="0"/>
              </a:spcAft>
              <a:buSzPts val="2200"/>
              <a:buNone/>
              <a:defRPr/>
            </a:lvl7pPr>
            <a:lvl8pPr lvl="7">
              <a:spcBef>
                <a:spcPts val="640"/>
              </a:spcBef>
              <a:spcAft>
                <a:spcPts val="0"/>
              </a:spcAft>
              <a:buSzPts val="2200"/>
              <a:buNone/>
              <a:defRPr/>
            </a:lvl8pPr>
            <a:lvl9pPr lvl="8">
              <a:spcBef>
                <a:spcPts val="640"/>
              </a:spcBef>
              <a:spcAft>
                <a:spcPts val="0"/>
              </a:spcAft>
              <a:buSzPts val="2200"/>
              <a:buNone/>
              <a:defRPr/>
            </a:lvl9pPr>
          </a:lstStyle>
          <a:p>
            <a:endParaRPr/>
          </a:p>
        </p:txBody>
      </p:sp>
      <p:sp>
        <p:nvSpPr>
          <p:cNvPr id="52" name="Google Shape;52;p6"/>
          <p:cNvSpPr txBox="1">
            <a:spLocks noGrp="1"/>
          </p:cNvSpPr>
          <p:nvPr>
            <p:ph type="body" idx="3"/>
          </p:nvPr>
        </p:nvSpPr>
        <p:spPr>
          <a:xfrm>
            <a:off x="13132350" y="5877125"/>
            <a:ext cx="4212000" cy="2573700"/>
          </a:xfrm>
          <a:prstGeom prst="rect">
            <a:avLst/>
          </a:prstGeom>
          <a:noFill/>
          <a:ln>
            <a:noFill/>
          </a:ln>
        </p:spPr>
        <p:txBody>
          <a:bodyPr spcFirstLastPara="1" wrap="square" lIns="91425" tIns="45700" rIns="91425" bIns="45700" anchor="t" anchorCtr="0">
            <a:normAutofit/>
          </a:bodyPr>
          <a:lstStyle>
            <a:lvl1pPr marL="457200" marR="0" lvl="0" indent="-368300" algn="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1pPr>
            <a:lvl2pPr marL="914400" marR="0" lvl="1" indent="-368300" algn="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2pPr>
            <a:lvl3pPr marL="1371600" marR="0" lvl="2" indent="-368300" algn="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3pPr>
            <a:lvl4pPr marL="1828800" marR="0" lvl="3" indent="-368300" algn="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4pPr>
            <a:lvl5pPr marL="2286000" marR="0" lvl="4" indent="-368300" algn="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5pPr>
            <a:lvl6pPr marL="2743200" marR="0" lvl="5" indent="-368300" algn="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6pPr>
            <a:lvl7pPr marL="3200400" marR="0" lvl="6" indent="-368300" algn="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7pPr>
            <a:lvl8pPr marL="3657600" marR="0" lvl="7" indent="-368300" algn="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8pPr>
            <a:lvl9pPr marL="4114800" marR="0" lvl="8" indent="-368300" algn="r"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9pPr>
          </a:lstStyle>
          <a:p>
            <a:endParaRPr/>
          </a:p>
        </p:txBody>
      </p:sp>
      <p:sp>
        <p:nvSpPr>
          <p:cNvPr id="53" name="Google Shape;53;p6"/>
          <p:cNvSpPr txBox="1">
            <a:spLocks noGrp="1"/>
          </p:cNvSpPr>
          <p:nvPr>
            <p:ph type="subTitle" idx="4"/>
          </p:nvPr>
        </p:nvSpPr>
        <p:spPr>
          <a:xfrm>
            <a:off x="7839825" y="189025"/>
            <a:ext cx="4564500" cy="307500"/>
          </a:xfrm>
          <a:prstGeom prst="rect">
            <a:avLst/>
          </a:prstGeom>
        </p:spPr>
        <p:txBody>
          <a:bodyPr spcFirstLastPara="1" wrap="square" lIns="91425" tIns="45700" rIns="91425" bIns="45700" anchor="t" anchorCtr="0">
            <a:normAutofit/>
          </a:bodyPr>
          <a:lstStyle>
            <a:lvl1pPr lvl="0" algn="ctr" rtl="0">
              <a:spcBef>
                <a:spcPts val="640"/>
              </a:spcBef>
              <a:spcAft>
                <a:spcPts val="0"/>
              </a:spcAft>
              <a:buClr>
                <a:schemeClr val="lt1"/>
              </a:buClr>
              <a:buSzPts val="1950"/>
              <a:buNone/>
              <a:defRPr sz="1950">
                <a:solidFill>
                  <a:schemeClr val="lt1"/>
                </a:solidFill>
              </a:defRPr>
            </a:lvl1pPr>
            <a:lvl2pPr lvl="1" algn="ctr" rtl="0">
              <a:spcBef>
                <a:spcPts val="640"/>
              </a:spcBef>
              <a:spcAft>
                <a:spcPts val="0"/>
              </a:spcAft>
              <a:buSzPts val="2200"/>
              <a:buNone/>
              <a:defRPr/>
            </a:lvl2pPr>
            <a:lvl3pPr lvl="2" algn="ctr" rtl="0">
              <a:spcBef>
                <a:spcPts val="640"/>
              </a:spcBef>
              <a:spcAft>
                <a:spcPts val="0"/>
              </a:spcAft>
              <a:buSzPts val="2200"/>
              <a:buNone/>
              <a:defRPr/>
            </a:lvl3pPr>
            <a:lvl4pPr lvl="3" algn="ctr" rtl="0">
              <a:spcBef>
                <a:spcPts val="640"/>
              </a:spcBef>
              <a:spcAft>
                <a:spcPts val="0"/>
              </a:spcAft>
              <a:buSzPts val="2200"/>
              <a:buNone/>
              <a:defRPr/>
            </a:lvl4pPr>
            <a:lvl5pPr lvl="4" algn="ctr" rtl="0">
              <a:spcBef>
                <a:spcPts val="640"/>
              </a:spcBef>
              <a:spcAft>
                <a:spcPts val="0"/>
              </a:spcAft>
              <a:buSzPts val="2200"/>
              <a:buNone/>
              <a:defRPr/>
            </a:lvl5pPr>
            <a:lvl6pPr lvl="5" algn="ctr" rtl="0">
              <a:spcBef>
                <a:spcPts val="640"/>
              </a:spcBef>
              <a:spcAft>
                <a:spcPts val="0"/>
              </a:spcAft>
              <a:buSzPts val="2200"/>
              <a:buNone/>
              <a:defRPr/>
            </a:lvl6pPr>
            <a:lvl7pPr lvl="6" algn="ctr" rtl="0">
              <a:spcBef>
                <a:spcPts val="640"/>
              </a:spcBef>
              <a:spcAft>
                <a:spcPts val="0"/>
              </a:spcAft>
              <a:buSzPts val="2200"/>
              <a:buNone/>
              <a:defRPr/>
            </a:lvl7pPr>
            <a:lvl8pPr lvl="7" algn="ctr" rtl="0">
              <a:spcBef>
                <a:spcPts val="640"/>
              </a:spcBef>
              <a:spcAft>
                <a:spcPts val="0"/>
              </a:spcAft>
              <a:buSzPts val="2200"/>
              <a:buNone/>
              <a:defRPr/>
            </a:lvl8pPr>
            <a:lvl9pPr lvl="8" algn="ctr" rtl="0">
              <a:spcBef>
                <a:spcPts val="640"/>
              </a:spcBef>
              <a:spcAft>
                <a:spcPts val="0"/>
              </a:spcAft>
              <a:buSzPts val="2200"/>
              <a:buNone/>
              <a:defRPr/>
            </a:lvl9pPr>
          </a:lstStyle>
          <a:p>
            <a:endParaRPr/>
          </a:p>
        </p:txBody>
      </p:sp>
      <p:sp>
        <p:nvSpPr>
          <p:cNvPr id="54" name="Google Shape;54;p6"/>
          <p:cNvSpPr txBox="1">
            <a:spLocks noGrp="1"/>
          </p:cNvSpPr>
          <p:nvPr>
            <p:ph type="subTitle" idx="5"/>
          </p:nvPr>
        </p:nvSpPr>
        <p:spPr>
          <a:xfrm>
            <a:off x="13348600" y="189025"/>
            <a:ext cx="3973800" cy="307500"/>
          </a:xfrm>
          <a:prstGeom prst="rect">
            <a:avLst/>
          </a:prstGeom>
        </p:spPr>
        <p:txBody>
          <a:bodyPr spcFirstLastPara="1" wrap="square" lIns="91425" tIns="45700" rIns="91425" bIns="45700" anchor="t" anchorCtr="0">
            <a:normAutofit/>
          </a:bodyPr>
          <a:lstStyle>
            <a:lvl1pPr lvl="0" algn="r" rtl="0">
              <a:spcBef>
                <a:spcPts val="640"/>
              </a:spcBef>
              <a:spcAft>
                <a:spcPts val="0"/>
              </a:spcAft>
              <a:buClr>
                <a:schemeClr val="lt1"/>
              </a:buClr>
              <a:buSzPts val="1950"/>
              <a:buNone/>
              <a:defRPr sz="1950">
                <a:solidFill>
                  <a:schemeClr val="lt1"/>
                </a:solidFill>
              </a:defRPr>
            </a:lvl1pPr>
            <a:lvl2pPr lvl="1" algn="r" rtl="0">
              <a:spcBef>
                <a:spcPts val="640"/>
              </a:spcBef>
              <a:spcAft>
                <a:spcPts val="0"/>
              </a:spcAft>
              <a:buSzPts val="2200"/>
              <a:buNone/>
              <a:defRPr/>
            </a:lvl2pPr>
            <a:lvl3pPr lvl="2" algn="r" rtl="0">
              <a:spcBef>
                <a:spcPts val="640"/>
              </a:spcBef>
              <a:spcAft>
                <a:spcPts val="0"/>
              </a:spcAft>
              <a:buSzPts val="2200"/>
              <a:buNone/>
              <a:defRPr/>
            </a:lvl3pPr>
            <a:lvl4pPr lvl="3" algn="r" rtl="0">
              <a:spcBef>
                <a:spcPts val="640"/>
              </a:spcBef>
              <a:spcAft>
                <a:spcPts val="0"/>
              </a:spcAft>
              <a:buSzPts val="2200"/>
              <a:buNone/>
              <a:defRPr/>
            </a:lvl4pPr>
            <a:lvl5pPr lvl="4" algn="r" rtl="0">
              <a:spcBef>
                <a:spcPts val="640"/>
              </a:spcBef>
              <a:spcAft>
                <a:spcPts val="0"/>
              </a:spcAft>
              <a:buSzPts val="2200"/>
              <a:buNone/>
              <a:defRPr/>
            </a:lvl5pPr>
            <a:lvl6pPr lvl="5" algn="r" rtl="0">
              <a:spcBef>
                <a:spcPts val="640"/>
              </a:spcBef>
              <a:spcAft>
                <a:spcPts val="0"/>
              </a:spcAft>
              <a:buSzPts val="2200"/>
              <a:buNone/>
              <a:defRPr/>
            </a:lvl6pPr>
            <a:lvl7pPr lvl="6" algn="r" rtl="0">
              <a:spcBef>
                <a:spcPts val="640"/>
              </a:spcBef>
              <a:spcAft>
                <a:spcPts val="0"/>
              </a:spcAft>
              <a:buSzPts val="2200"/>
              <a:buNone/>
              <a:defRPr/>
            </a:lvl7pPr>
            <a:lvl8pPr lvl="7" algn="r" rtl="0">
              <a:spcBef>
                <a:spcPts val="640"/>
              </a:spcBef>
              <a:spcAft>
                <a:spcPts val="0"/>
              </a:spcAft>
              <a:buSzPts val="2200"/>
              <a:buNone/>
              <a:defRPr/>
            </a:lvl8pPr>
            <a:lvl9pPr lvl="8" algn="r" rtl="0">
              <a:spcBef>
                <a:spcPts val="640"/>
              </a:spcBef>
              <a:spcAft>
                <a:spcPts val="0"/>
              </a:spcAft>
              <a:buSzPts val="2200"/>
              <a:buNone/>
              <a:defRPr/>
            </a:lvl9pPr>
          </a:lstStyle>
          <a:p>
            <a:endParaRPr/>
          </a:p>
        </p:txBody>
      </p:sp>
      <p:sp>
        <p:nvSpPr>
          <p:cNvPr id="55" name="Google Shape;55;p6"/>
          <p:cNvSpPr txBox="1">
            <a:spLocks noGrp="1"/>
          </p:cNvSpPr>
          <p:nvPr>
            <p:ph type="subTitle" idx="6"/>
          </p:nvPr>
        </p:nvSpPr>
        <p:spPr>
          <a:xfrm>
            <a:off x="827150" y="189025"/>
            <a:ext cx="4564500" cy="307500"/>
          </a:xfrm>
          <a:prstGeom prst="rect">
            <a:avLst/>
          </a:prstGeom>
        </p:spPr>
        <p:txBody>
          <a:bodyPr spcFirstLastPara="1" wrap="square" lIns="91425" tIns="45700" rIns="91425" bIns="45700" anchor="t" anchorCtr="0">
            <a:normAutofit/>
          </a:bodyPr>
          <a:lstStyle>
            <a:lvl1pPr lvl="0" rtl="0">
              <a:spcBef>
                <a:spcPts val="640"/>
              </a:spcBef>
              <a:spcAft>
                <a:spcPts val="0"/>
              </a:spcAft>
              <a:buClr>
                <a:schemeClr val="lt1"/>
              </a:buClr>
              <a:buSzPts val="1950"/>
              <a:buNone/>
              <a:defRPr sz="1950">
                <a:solidFill>
                  <a:schemeClr val="lt1"/>
                </a:solidFill>
              </a:defRPr>
            </a:lvl1pPr>
            <a:lvl2pPr lvl="1" rtl="0">
              <a:spcBef>
                <a:spcPts val="640"/>
              </a:spcBef>
              <a:spcAft>
                <a:spcPts val="0"/>
              </a:spcAft>
              <a:buSzPts val="2200"/>
              <a:buNone/>
              <a:defRPr/>
            </a:lvl2pPr>
            <a:lvl3pPr lvl="2" rtl="0">
              <a:spcBef>
                <a:spcPts val="640"/>
              </a:spcBef>
              <a:spcAft>
                <a:spcPts val="0"/>
              </a:spcAft>
              <a:buSzPts val="2200"/>
              <a:buNone/>
              <a:defRPr/>
            </a:lvl3pPr>
            <a:lvl4pPr lvl="3" rtl="0">
              <a:spcBef>
                <a:spcPts val="640"/>
              </a:spcBef>
              <a:spcAft>
                <a:spcPts val="0"/>
              </a:spcAft>
              <a:buSzPts val="2200"/>
              <a:buNone/>
              <a:defRPr/>
            </a:lvl4pPr>
            <a:lvl5pPr lvl="4" rtl="0">
              <a:spcBef>
                <a:spcPts val="640"/>
              </a:spcBef>
              <a:spcAft>
                <a:spcPts val="0"/>
              </a:spcAft>
              <a:buSzPts val="2200"/>
              <a:buNone/>
              <a:defRPr/>
            </a:lvl5pPr>
            <a:lvl6pPr lvl="5" rtl="0">
              <a:spcBef>
                <a:spcPts val="640"/>
              </a:spcBef>
              <a:spcAft>
                <a:spcPts val="0"/>
              </a:spcAft>
              <a:buSzPts val="2200"/>
              <a:buNone/>
              <a:defRPr/>
            </a:lvl6pPr>
            <a:lvl7pPr lvl="6" rtl="0">
              <a:spcBef>
                <a:spcPts val="640"/>
              </a:spcBef>
              <a:spcAft>
                <a:spcPts val="0"/>
              </a:spcAft>
              <a:buSzPts val="2200"/>
              <a:buNone/>
              <a:defRPr/>
            </a:lvl7pPr>
            <a:lvl8pPr lvl="7" rtl="0">
              <a:spcBef>
                <a:spcPts val="640"/>
              </a:spcBef>
              <a:spcAft>
                <a:spcPts val="0"/>
              </a:spcAft>
              <a:buSzPts val="2200"/>
              <a:buNone/>
              <a:defRPr/>
            </a:lvl8pPr>
            <a:lvl9pPr lvl="8" rtl="0">
              <a:spcBef>
                <a:spcPts val="640"/>
              </a:spcBef>
              <a:spcAft>
                <a:spcPts val="0"/>
              </a:spcAft>
              <a:buSzPts val="2200"/>
              <a:buNone/>
              <a:defRPr/>
            </a:lvl9pPr>
          </a:lstStyle>
          <a:p>
            <a:endParaRPr/>
          </a:p>
        </p:txBody>
      </p:sp>
      <p:sp>
        <p:nvSpPr>
          <p:cNvPr id="56" name="Google Shape;56;p6"/>
          <p:cNvSpPr txBox="1">
            <a:spLocks noGrp="1"/>
          </p:cNvSpPr>
          <p:nvPr>
            <p:ph type="title"/>
          </p:nvPr>
        </p:nvSpPr>
        <p:spPr>
          <a:xfrm>
            <a:off x="11810900" y="2433571"/>
            <a:ext cx="5328900" cy="3058500"/>
          </a:xfrm>
          <a:prstGeom prst="rect">
            <a:avLst/>
          </a:prstGeom>
        </p:spPr>
        <p:txBody>
          <a:bodyPr spcFirstLastPara="1" wrap="square" lIns="91425" tIns="45700" rIns="91425" bIns="45700" anchor="t" anchorCtr="0">
            <a:normAutofit/>
          </a:bodyPr>
          <a:lstStyle>
            <a:lvl1pPr lvl="0" algn="r">
              <a:lnSpc>
                <a:spcPct val="80000"/>
              </a:lnSpc>
              <a:spcBef>
                <a:spcPts val="0"/>
              </a:spcBef>
              <a:spcAft>
                <a:spcPts val="0"/>
              </a:spcAft>
              <a:buSzPts val="11450"/>
              <a:buFont typeface="Cairo"/>
              <a:buNone/>
              <a:defRPr>
                <a:latin typeface="Cairo"/>
                <a:ea typeface="Cairo"/>
                <a:cs typeface="Cairo"/>
                <a:sym typeface="Cair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6"/>
          <p:cNvSpPr txBox="1">
            <a:spLocks noGrp="1"/>
          </p:cNvSpPr>
          <p:nvPr>
            <p:ph type="body" idx="7"/>
          </p:nvPr>
        </p:nvSpPr>
        <p:spPr>
          <a:xfrm>
            <a:off x="6694425" y="7309875"/>
            <a:ext cx="4212000" cy="2573700"/>
          </a:xfrm>
          <a:prstGeom prst="rect">
            <a:avLst/>
          </a:prstGeom>
          <a:noFill/>
          <a:ln>
            <a:noFill/>
          </a:ln>
        </p:spPr>
        <p:txBody>
          <a:bodyPr spcFirstLastPara="1" wrap="square" lIns="91425" tIns="45700" rIns="91425" bIns="45700" anchor="t" anchorCtr="0">
            <a:normAutofit/>
          </a:bodyPr>
          <a:lstStyle>
            <a:lvl1pPr marL="457200" marR="0" lvl="0" indent="-368300"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1pPr>
            <a:lvl2pPr marL="914400" marR="0" lvl="1" indent="-368300"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2pPr>
            <a:lvl3pPr marL="1371600" marR="0" lvl="2" indent="-368300"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3pPr>
            <a:lvl4pPr marL="1828800" marR="0" lvl="3" indent="-368300"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4pPr>
            <a:lvl5pPr marL="2286000" marR="0" lvl="4" indent="-368300"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5pPr>
            <a:lvl6pPr marL="2743200" marR="0" lvl="5" indent="-368300"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6pPr>
            <a:lvl7pPr marL="3200400" marR="0" lvl="6" indent="-368300"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7pPr>
            <a:lvl8pPr marL="3657600" marR="0" lvl="7" indent="-368300"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8pPr>
            <a:lvl9pPr marL="4114800" marR="0" lvl="8" indent="-368300"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9pPr>
          </a:lstStyle>
          <a:p>
            <a:endParaRPr/>
          </a:p>
        </p:txBody>
      </p:sp>
      <p:sp>
        <p:nvSpPr>
          <p:cNvPr id="58" name="Google Shape;58;p6"/>
          <p:cNvSpPr txBox="1">
            <a:spLocks noGrp="1"/>
          </p:cNvSpPr>
          <p:nvPr>
            <p:ph type="subTitle" idx="8"/>
          </p:nvPr>
        </p:nvSpPr>
        <p:spPr>
          <a:xfrm>
            <a:off x="3627600" y="6246750"/>
            <a:ext cx="8776800" cy="882900"/>
          </a:xfrm>
          <a:prstGeom prst="rect">
            <a:avLst/>
          </a:prstGeom>
        </p:spPr>
        <p:txBody>
          <a:bodyPr spcFirstLastPara="1" wrap="square" lIns="91425" tIns="45700" rIns="91425" bIns="45700" anchor="t" anchorCtr="0">
            <a:normAutofit/>
          </a:bodyPr>
          <a:lstStyle>
            <a:lvl1pPr lvl="0" rtl="0">
              <a:spcBef>
                <a:spcPts val="640"/>
              </a:spcBef>
              <a:spcAft>
                <a:spcPts val="0"/>
              </a:spcAft>
              <a:buClr>
                <a:srgbClr val="43B5BB"/>
              </a:buClr>
              <a:buSzPts val="6450"/>
              <a:buFont typeface="Cairo"/>
              <a:buNone/>
              <a:defRPr sz="6450">
                <a:solidFill>
                  <a:srgbClr val="43B5BB"/>
                </a:solidFill>
                <a:latin typeface="Cairo"/>
                <a:ea typeface="Cairo"/>
                <a:cs typeface="Cairo"/>
                <a:sym typeface="Cairo"/>
              </a:defRPr>
            </a:lvl1pPr>
            <a:lvl2pPr lvl="1" rtl="0">
              <a:spcBef>
                <a:spcPts val="640"/>
              </a:spcBef>
              <a:spcAft>
                <a:spcPts val="0"/>
              </a:spcAft>
              <a:buSzPts val="2200"/>
              <a:buNone/>
              <a:defRPr/>
            </a:lvl2pPr>
            <a:lvl3pPr lvl="2" rtl="0">
              <a:spcBef>
                <a:spcPts val="640"/>
              </a:spcBef>
              <a:spcAft>
                <a:spcPts val="0"/>
              </a:spcAft>
              <a:buSzPts val="2200"/>
              <a:buNone/>
              <a:defRPr/>
            </a:lvl3pPr>
            <a:lvl4pPr lvl="3" rtl="0">
              <a:spcBef>
                <a:spcPts val="640"/>
              </a:spcBef>
              <a:spcAft>
                <a:spcPts val="0"/>
              </a:spcAft>
              <a:buSzPts val="2200"/>
              <a:buNone/>
              <a:defRPr/>
            </a:lvl4pPr>
            <a:lvl5pPr lvl="4" rtl="0">
              <a:spcBef>
                <a:spcPts val="640"/>
              </a:spcBef>
              <a:spcAft>
                <a:spcPts val="0"/>
              </a:spcAft>
              <a:buSzPts val="2200"/>
              <a:buNone/>
              <a:defRPr/>
            </a:lvl5pPr>
            <a:lvl6pPr lvl="5" rtl="0">
              <a:spcBef>
                <a:spcPts val="640"/>
              </a:spcBef>
              <a:spcAft>
                <a:spcPts val="0"/>
              </a:spcAft>
              <a:buSzPts val="2200"/>
              <a:buNone/>
              <a:defRPr/>
            </a:lvl6pPr>
            <a:lvl7pPr lvl="6" rtl="0">
              <a:spcBef>
                <a:spcPts val="640"/>
              </a:spcBef>
              <a:spcAft>
                <a:spcPts val="0"/>
              </a:spcAft>
              <a:buSzPts val="2200"/>
              <a:buNone/>
              <a:defRPr/>
            </a:lvl7pPr>
            <a:lvl8pPr lvl="7" rtl="0">
              <a:spcBef>
                <a:spcPts val="640"/>
              </a:spcBef>
              <a:spcAft>
                <a:spcPts val="0"/>
              </a:spcAft>
              <a:buSzPts val="2200"/>
              <a:buNone/>
              <a:defRPr/>
            </a:lvl8pPr>
            <a:lvl9pPr lvl="8" rtl="0">
              <a:spcBef>
                <a:spcPts val="640"/>
              </a:spcBef>
              <a:spcAft>
                <a:spcPts val="0"/>
              </a:spcAft>
              <a:buSzPts val="2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5">
  <p:cSld name="CUSTOM_4">
    <p:spTree>
      <p:nvGrpSpPr>
        <p:cNvPr id="1" name="Shape 59"/>
        <p:cNvGrpSpPr/>
        <p:nvPr/>
      </p:nvGrpSpPr>
      <p:grpSpPr>
        <a:xfrm>
          <a:off x="0" y="0"/>
          <a:ext cx="0" cy="0"/>
          <a:chOff x="0" y="0"/>
          <a:chExt cx="0" cy="0"/>
        </a:xfrm>
      </p:grpSpPr>
      <p:pic>
        <p:nvPicPr>
          <p:cNvPr id="60" name="Google Shape;60;p7"/>
          <p:cNvPicPr preferRelativeResize="0"/>
          <p:nvPr/>
        </p:nvPicPr>
        <p:blipFill>
          <a:blip r:embed="rId2">
            <a:alphaModFix/>
          </a:blip>
          <a:stretch>
            <a:fillRect/>
          </a:stretch>
        </p:blipFill>
        <p:spPr>
          <a:xfrm>
            <a:off x="8760400" y="794050"/>
            <a:ext cx="9527599" cy="9502199"/>
          </a:xfrm>
          <a:prstGeom prst="rect">
            <a:avLst/>
          </a:prstGeom>
          <a:noFill/>
          <a:ln>
            <a:noFill/>
          </a:ln>
        </p:spPr>
      </p:pic>
      <p:sp>
        <p:nvSpPr>
          <p:cNvPr id="61" name="Google Shape;61;p7"/>
          <p:cNvSpPr>
            <a:spLocks noGrp="1"/>
          </p:cNvSpPr>
          <p:nvPr>
            <p:ph type="pic" idx="2"/>
          </p:nvPr>
        </p:nvSpPr>
        <p:spPr>
          <a:xfrm>
            <a:off x="0" y="773675"/>
            <a:ext cx="8760300" cy="9527700"/>
          </a:xfrm>
          <a:prstGeom prst="rect">
            <a:avLst/>
          </a:prstGeom>
          <a:noFill/>
          <a:ln>
            <a:noFill/>
          </a:ln>
        </p:spPr>
      </p:sp>
      <p:sp>
        <p:nvSpPr>
          <p:cNvPr id="62" name="Google Shape;62;p7"/>
          <p:cNvSpPr txBox="1">
            <a:spLocks noGrp="1"/>
          </p:cNvSpPr>
          <p:nvPr>
            <p:ph type="subTitle" idx="1"/>
          </p:nvPr>
        </p:nvSpPr>
        <p:spPr>
          <a:xfrm>
            <a:off x="7839825" y="189025"/>
            <a:ext cx="4564500" cy="307500"/>
          </a:xfrm>
          <a:prstGeom prst="rect">
            <a:avLst/>
          </a:prstGeom>
        </p:spPr>
        <p:txBody>
          <a:bodyPr spcFirstLastPara="1" wrap="square" lIns="91425" tIns="45700" rIns="91425" bIns="45700" anchor="t" anchorCtr="0">
            <a:normAutofit/>
          </a:bodyPr>
          <a:lstStyle>
            <a:lvl1pPr lvl="0" algn="ctr" rtl="0">
              <a:spcBef>
                <a:spcPts val="640"/>
              </a:spcBef>
              <a:spcAft>
                <a:spcPts val="0"/>
              </a:spcAft>
              <a:buClr>
                <a:schemeClr val="lt1"/>
              </a:buClr>
              <a:buSzPts val="1950"/>
              <a:buNone/>
              <a:defRPr sz="1950">
                <a:solidFill>
                  <a:schemeClr val="lt1"/>
                </a:solidFill>
              </a:defRPr>
            </a:lvl1pPr>
            <a:lvl2pPr lvl="1" algn="ctr" rtl="0">
              <a:spcBef>
                <a:spcPts val="640"/>
              </a:spcBef>
              <a:spcAft>
                <a:spcPts val="0"/>
              </a:spcAft>
              <a:buSzPts val="2200"/>
              <a:buNone/>
              <a:defRPr/>
            </a:lvl2pPr>
            <a:lvl3pPr lvl="2" algn="ctr" rtl="0">
              <a:spcBef>
                <a:spcPts val="640"/>
              </a:spcBef>
              <a:spcAft>
                <a:spcPts val="0"/>
              </a:spcAft>
              <a:buSzPts val="2200"/>
              <a:buNone/>
              <a:defRPr/>
            </a:lvl3pPr>
            <a:lvl4pPr lvl="3" algn="ctr" rtl="0">
              <a:spcBef>
                <a:spcPts val="640"/>
              </a:spcBef>
              <a:spcAft>
                <a:spcPts val="0"/>
              </a:spcAft>
              <a:buSzPts val="2200"/>
              <a:buNone/>
              <a:defRPr/>
            </a:lvl4pPr>
            <a:lvl5pPr lvl="4" algn="ctr" rtl="0">
              <a:spcBef>
                <a:spcPts val="640"/>
              </a:spcBef>
              <a:spcAft>
                <a:spcPts val="0"/>
              </a:spcAft>
              <a:buSzPts val="2200"/>
              <a:buNone/>
              <a:defRPr/>
            </a:lvl5pPr>
            <a:lvl6pPr lvl="5" algn="ctr" rtl="0">
              <a:spcBef>
                <a:spcPts val="640"/>
              </a:spcBef>
              <a:spcAft>
                <a:spcPts val="0"/>
              </a:spcAft>
              <a:buSzPts val="2200"/>
              <a:buNone/>
              <a:defRPr/>
            </a:lvl6pPr>
            <a:lvl7pPr lvl="6" algn="ctr" rtl="0">
              <a:spcBef>
                <a:spcPts val="640"/>
              </a:spcBef>
              <a:spcAft>
                <a:spcPts val="0"/>
              </a:spcAft>
              <a:buSzPts val="2200"/>
              <a:buNone/>
              <a:defRPr/>
            </a:lvl7pPr>
            <a:lvl8pPr lvl="7" algn="ctr" rtl="0">
              <a:spcBef>
                <a:spcPts val="640"/>
              </a:spcBef>
              <a:spcAft>
                <a:spcPts val="0"/>
              </a:spcAft>
              <a:buSzPts val="2200"/>
              <a:buNone/>
              <a:defRPr/>
            </a:lvl8pPr>
            <a:lvl9pPr lvl="8" algn="ctr" rtl="0">
              <a:spcBef>
                <a:spcPts val="640"/>
              </a:spcBef>
              <a:spcAft>
                <a:spcPts val="0"/>
              </a:spcAft>
              <a:buSzPts val="2200"/>
              <a:buNone/>
              <a:defRPr/>
            </a:lvl9pPr>
          </a:lstStyle>
          <a:p>
            <a:endParaRPr/>
          </a:p>
        </p:txBody>
      </p:sp>
      <p:sp>
        <p:nvSpPr>
          <p:cNvPr id="63" name="Google Shape;63;p7"/>
          <p:cNvSpPr txBox="1">
            <a:spLocks noGrp="1"/>
          </p:cNvSpPr>
          <p:nvPr>
            <p:ph type="subTitle" idx="3"/>
          </p:nvPr>
        </p:nvSpPr>
        <p:spPr>
          <a:xfrm>
            <a:off x="13348600" y="189025"/>
            <a:ext cx="3973800" cy="307500"/>
          </a:xfrm>
          <a:prstGeom prst="rect">
            <a:avLst/>
          </a:prstGeom>
        </p:spPr>
        <p:txBody>
          <a:bodyPr spcFirstLastPara="1" wrap="square" lIns="91425" tIns="45700" rIns="91425" bIns="45700" anchor="t" anchorCtr="0">
            <a:normAutofit/>
          </a:bodyPr>
          <a:lstStyle>
            <a:lvl1pPr lvl="0" algn="r" rtl="0">
              <a:spcBef>
                <a:spcPts val="640"/>
              </a:spcBef>
              <a:spcAft>
                <a:spcPts val="0"/>
              </a:spcAft>
              <a:buClr>
                <a:schemeClr val="lt1"/>
              </a:buClr>
              <a:buSzPts val="1950"/>
              <a:buNone/>
              <a:defRPr sz="1950">
                <a:solidFill>
                  <a:schemeClr val="lt1"/>
                </a:solidFill>
              </a:defRPr>
            </a:lvl1pPr>
            <a:lvl2pPr lvl="1" algn="r" rtl="0">
              <a:spcBef>
                <a:spcPts val="640"/>
              </a:spcBef>
              <a:spcAft>
                <a:spcPts val="0"/>
              </a:spcAft>
              <a:buSzPts val="2200"/>
              <a:buNone/>
              <a:defRPr/>
            </a:lvl2pPr>
            <a:lvl3pPr lvl="2" algn="r" rtl="0">
              <a:spcBef>
                <a:spcPts val="640"/>
              </a:spcBef>
              <a:spcAft>
                <a:spcPts val="0"/>
              </a:spcAft>
              <a:buSzPts val="2200"/>
              <a:buNone/>
              <a:defRPr/>
            </a:lvl3pPr>
            <a:lvl4pPr lvl="3" algn="r" rtl="0">
              <a:spcBef>
                <a:spcPts val="640"/>
              </a:spcBef>
              <a:spcAft>
                <a:spcPts val="0"/>
              </a:spcAft>
              <a:buSzPts val="2200"/>
              <a:buNone/>
              <a:defRPr/>
            </a:lvl4pPr>
            <a:lvl5pPr lvl="4" algn="r" rtl="0">
              <a:spcBef>
                <a:spcPts val="640"/>
              </a:spcBef>
              <a:spcAft>
                <a:spcPts val="0"/>
              </a:spcAft>
              <a:buSzPts val="2200"/>
              <a:buNone/>
              <a:defRPr/>
            </a:lvl5pPr>
            <a:lvl6pPr lvl="5" algn="r" rtl="0">
              <a:spcBef>
                <a:spcPts val="640"/>
              </a:spcBef>
              <a:spcAft>
                <a:spcPts val="0"/>
              </a:spcAft>
              <a:buSzPts val="2200"/>
              <a:buNone/>
              <a:defRPr/>
            </a:lvl6pPr>
            <a:lvl7pPr lvl="6" algn="r" rtl="0">
              <a:spcBef>
                <a:spcPts val="640"/>
              </a:spcBef>
              <a:spcAft>
                <a:spcPts val="0"/>
              </a:spcAft>
              <a:buSzPts val="2200"/>
              <a:buNone/>
              <a:defRPr/>
            </a:lvl7pPr>
            <a:lvl8pPr lvl="7" algn="r" rtl="0">
              <a:spcBef>
                <a:spcPts val="640"/>
              </a:spcBef>
              <a:spcAft>
                <a:spcPts val="0"/>
              </a:spcAft>
              <a:buSzPts val="2200"/>
              <a:buNone/>
              <a:defRPr/>
            </a:lvl8pPr>
            <a:lvl9pPr lvl="8" algn="r" rtl="0">
              <a:spcBef>
                <a:spcPts val="640"/>
              </a:spcBef>
              <a:spcAft>
                <a:spcPts val="0"/>
              </a:spcAft>
              <a:buSzPts val="2200"/>
              <a:buNone/>
              <a:defRPr/>
            </a:lvl9pPr>
          </a:lstStyle>
          <a:p>
            <a:endParaRPr/>
          </a:p>
        </p:txBody>
      </p:sp>
      <p:sp>
        <p:nvSpPr>
          <p:cNvPr id="64" name="Google Shape;64;p7"/>
          <p:cNvSpPr txBox="1">
            <a:spLocks noGrp="1"/>
          </p:cNvSpPr>
          <p:nvPr>
            <p:ph type="subTitle" idx="4"/>
          </p:nvPr>
        </p:nvSpPr>
        <p:spPr>
          <a:xfrm>
            <a:off x="827150" y="189025"/>
            <a:ext cx="4564500" cy="307500"/>
          </a:xfrm>
          <a:prstGeom prst="rect">
            <a:avLst/>
          </a:prstGeom>
        </p:spPr>
        <p:txBody>
          <a:bodyPr spcFirstLastPara="1" wrap="square" lIns="91425" tIns="45700" rIns="91425" bIns="45700" anchor="t" anchorCtr="0">
            <a:normAutofit/>
          </a:bodyPr>
          <a:lstStyle>
            <a:lvl1pPr lvl="0" rtl="0">
              <a:spcBef>
                <a:spcPts val="640"/>
              </a:spcBef>
              <a:spcAft>
                <a:spcPts val="0"/>
              </a:spcAft>
              <a:buClr>
                <a:schemeClr val="lt1"/>
              </a:buClr>
              <a:buSzPts val="1950"/>
              <a:buNone/>
              <a:defRPr sz="1950">
                <a:solidFill>
                  <a:schemeClr val="lt1"/>
                </a:solidFill>
              </a:defRPr>
            </a:lvl1pPr>
            <a:lvl2pPr lvl="1" rtl="0">
              <a:spcBef>
                <a:spcPts val="640"/>
              </a:spcBef>
              <a:spcAft>
                <a:spcPts val="0"/>
              </a:spcAft>
              <a:buSzPts val="2200"/>
              <a:buNone/>
              <a:defRPr/>
            </a:lvl2pPr>
            <a:lvl3pPr lvl="2" rtl="0">
              <a:spcBef>
                <a:spcPts val="640"/>
              </a:spcBef>
              <a:spcAft>
                <a:spcPts val="0"/>
              </a:spcAft>
              <a:buSzPts val="2200"/>
              <a:buNone/>
              <a:defRPr/>
            </a:lvl3pPr>
            <a:lvl4pPr lvl="3" rtl="0">
              <a:spcBef>
                <a:spcPts val="640"/>
              </a:spcBef>
              <a:spcAft>
                <a:spcPts val="0"/>
              </a:spcAft>
              <a:buSzPts val="2200"/>
              <a:buNone/>
              <a:defRPr/>
            </a:lvl4pPr>
            <a:lvl5pPr lvl="4" rtl="0">
              <a:spcBef>
                <a:spcPts val="640"/>
              </a:spcBef>
              <a:spcAft>
                <a:spcPts val="0"/>
              </a:spcAft>
              <a:buSzPts val="2200"/>
              <a:buNone/>
              <a:defRPr/>
            </a:lvl5pPr>
            <a:lvl6pPr lvl="5" rtl="0">
              <a:spcBef>
                <a:spcPts val="640"/>
              </a:spcBef>
              <a:spcAft>
                <a:spcPts val="0"/>
              </a:spcAft>
              <a:buSzPts val="2200"/>
              <a:buNone/>
              <a:defRPr/>
            </a:lvl6pPr>
            <a:lvl7pPr lvl="6" rtl="0">
              <a:spcBef>
                <a:spcPts val="640"/>
              </a:spcBef>
              <a:spcAft>
                <a:spcPts val="0"/>
              </a:spcAft>
              <a:buSzPts val="2200"/>
              <a:buNone/>
              <a:defRPr/>
            </a:lvl7pPr>
            <a:lvl8pPr lvl="7" rtl="0">
              <a:spcBef>
                <a:spcPts val="640"/>
              </a:spcBef>
              <a:spcAft>
                <a:spcPts val="0"/>
              </a:spcAft>
              <a:buSzPts val="2200"/>
              <a:buNone/>
              <a:defRPr/>
            </a:lvl8pPr>
            <a:lvl9pPr lvl="8" rtl="0">
              <a:spcBef>
                <a:spcPts val="640"/>
              </a:spcBef>
              <a:spcAft>
                <a:spcPts val="0"/>
              </a:spcAft>
              <a:buSzPts val="2200"/>
              <a:buNone/>
              <a:defRPr/>
            </a:lvl9pPr>
          </a:lstStyle>
          <a:p>
            <a:endParaRPr/>
          </a:p>
        </p:txBody>
      </p:sp>
      <p:sp>
        <p:nvSpPr>
          <p:cNvPr id="65" name="Google Shape;65;p7"/>
          <p:cNvSpPr txBox="1">
            <a:spLocks noGrp="1"/>
          </p:cNvSpPr>
          <p:nvPr>
            <p:ph type="subTitle" idx="5"/>
          </p:nvPr>
        </p:nvSpPr>
        <p:spPr>
          <a:xfrm>
            <a:off x="11604950" y="1618550"/>
            <a:ext cx="5932200" cy="4621200"/>
          </a:xfrm>
          <a:prstGeom prst="rect">
            <a:avLst/>
          </a:prstGeom>
        </p:spPr>
        <p:txBody>
          <a:bodyPr spcFirstLastPara="1" wrap="square" lIns="91425" tIns="45700" rIns="91425" bIns="45700" anchor="t" anchorCtr="0">
            <a:normAutofit/>
          </a:bodyPr>
          <a:lstStyle>
            <a:lvl1pPr lvl="0" algn="r" rtl="0">
              <a:spcBef>
                <a:spcPts val="640"/>
              </a:spcBef>
              <a:spcAft>
                <a:spcPts val="0"/>
              </a:spcAft>
              <a:buClr>
                <a:schemeClr val="lt1"/>
              </a:buClr>
              <a:buSzPts val="6300"/>
              <a:buFont typeface="Cairo"/>
              <a:buNone/>
              <a:defRPr sz="6300">
                <a:solidFill>
                  <a:schemeClr val="lt1"/>
                </a:solidFill>
                <a:latin typeface="Cairo"/>
                <a:ea typeface="Cairo"/>
                <a:cs typeface="Cairo"/>
                <a:sym typeface="Cairo"/>
              </a:defRPr>
            </a:lvl1pPr>
            <a:lvl2pPr lvl="1" algn="r" rtl="0">
              <a:spcBef>
                <a:spcPts val="640"/>
              </a:spcBef>
              <a:spcAft>
                <a:spcPts val="0"/>
              </a:spcAft>
              <a:buClr>
                <a:schemeClr val="lt1"/>
              </a:buClr>
              <a:buSzPts val="6300"/>
              <a:buNone/>
              <a:defRPr sz="6300">
                <a:solidFill>
                  <a:schemeClr val="lt1"/>
                </a:solidFill>
              </a:defRPr>
            </a:lvl2pPr>
            <a:lvl3pPr lvl="2" algn="r" rtl="0">
              <a:spcBef>
                <a:spcPts val="640"/>
              </a:spcBef>
              <a:spcAft>
                <a:spcPts val="0"/>
              </a:spcAft>
              <a:buClr>
                <a:schemeClr val="lt1"/>
              </a:buClr>
              <a:buSzPts val="6300"/>
              <a:buNone/>
              <a:defRPr sz="6300">
                <a:solidFill>
                  <a:schemeClr val="lt1"/>
                </a:solidFill>
              </a:defRPr>
            </a:lvl3pPr>
            <a:lvl4pPr lvl="3" algn="r" rtl="0">
              <a:spcBef>
                <a:spcPts val="640"/>
              </a:spcBef>
              <a:spcAft>
                <a:spcPts val="0"/>
              </a:spcAft>
              <a:buClr>
                <a:schemeClr val="lt1"/>
              </a:buClr>
              <a:buSzPts val="6300"/>
              <a:buNone/>
              <a:defRPr sz="6300">
                <a:solidFill>
                  <a:schemeClr val="lt1"/>
                </a:solidFill>
              </a:defRPr>
            </a:lvl4pPr>
            <a:lvl5pPr lvl="4" algn="r" rtl="0">
              <a:spcBef>
                <a:spcPts val="640"/>
              </a:spcBef>
              <a:spcAft>
                <a:spcPts val="0"/>
              </a:spcAft>
              <a:buClr>
                <a:schemeClr val="lt1"/>
              </a:buClr>
              <a:buSzPts val="6300"/>
              <a:buNone/>
              <a:defRPr sz="6300">
                <a:solidFill>
                  <a:schemeClr val="lt1"/>
                </a:solidFill>
              </a:defRPr>
            </a:lvl5pPr>
            <a:lvl6pPr lvl="5" algn="r" rtl="0">
              <a:spcBef>
                <a:spcPts val="640"/>
              </a:spcBef>
              <a:spcAft>
                <a:spcPts val="0"/>
              </a:spcAft>
              <a:buClr>
                <a:schemeClr val="lt1"/>
              </a:buClr>
              <a:buSzPts val="6300"/>
              <a:buNone/>
              <a:defRPr sz="6300">
                <a:solidFill>
                  <a:schemeClr val="lt1"/>
                </a:solidFill>
              </a:defRPr>
            </a:lvl6pPr>
            <a:lvl7pPr lvl="6" algn="r" rtl="0">
              <a:spcBef>
                <a:spcPts val="640"/>
              </a:spcBef>
              <a:spcAft>
                <a:spcPts val="0"/>
              </a:spcAft>
              <a:buClr>
                <a:schemeClr val="lt1"/>
              </a:buClr>
              <a:buSzPts val="6300"/>
              <a:buNone/>
              <a:defRPr sz="6300">
                <a:solidFill>
                  <a:schemeClr val="lt1"/>
                </a:solidFill>
              </a:defRPr>
            </a:lvl7pPr>
            <a:lvl8pPr lvl="7" algn="r" rtl="0">
              <a:spcBef>
                <a:spcPts val="640"/>
              </a:spcBef>
              <a:spcAft>
                <a:spcPts val="0"/>
              </a:spcAft>
              <a:buClr>
                <a:schemeClr val="lt1"/>
              </a:buClr>
              <a:buSzPts val="6300"/>
              <a:buNone/>
              <a:defRPr sz="6300">
                <a:solidFill>
                  <a:schemeClr val="lt1"/>
                </a:solidFill>
              </a:defRPr>
            </a:lvl8pPr>
            <a:lvl9pPr lvl="8" algn="r" rtl="0">
              <a:spcBef>
                <a:spcPts val="640"/>
              </a:spcBef>
              <a:spcAft>
                <a:spcPts val="0"/>
              </a:spcAft>
              <a:buClr>
                <a:schemeClr val="lt1"/>
              </a:buClr>
              <a:buSzPts val="6300"/>
              <a:buNone/>
              <a:defRPr sz="6300">
                <a:solidFill>
                  <a:schemeClr val="lt1"/>
                </a:solidFill>
              </a:defRPr>
            </a:lvl9pPr>
          </a:lstStyle>
          <a:p>
            <a:endParaRPr/>
          </a:p>
        </p:txBody>
      </p:sp>
      <p:sp>
        <p:nvSpPr>
          <p:cNvPr id="66" name="Google Shape;66;p7"/>
          <p:cNvSpPr txBox="1">
            <a:spLocks noGrp="1"/>
          </p:cNvSpPr>
          <p:nvPr>
            <p:ph type="body" idx="6"/>
          </p:nvPr>
        </p:nvSpPr>
        <p:spPr>
          <a:xfrm>
            <a:off x="9891425" y="7269200"/>
            <a:ext cx="4212000" cy="2197500"/>
          </a:xfrm>
          <a:prstGeom prst="rect">
            <a:avLst/>
          </a:prstGeom>
          <a:noFill/>
          <a:ln>
            <a:noFill/>
          </a:ln>
        </p:spPr>
        <p:txBody>
          <a:bodyPr spcFirstLastPara="1" wrap="square" lIns="91425" tIns="45700" rIns="91425" bIns="45700" anchor="t" anchorCtr="0">
            <a:normAutofit/>
          </a:bodyPr>
          <a:lstStyle>
            <a:lvl1pPr marL="457200" marR="0" lvl="0" indent="-368300"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1pPr>
            <a:lvl2pPr marL="914400" marR="0" lvl="1" indent="-368300"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2pPr>
            <a:lvl3pPr marL="1371600" marR="0" lvl="2" indent="-368300"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3pPr>
            <a:lvl4pPr marL="1828800" marR="0" lvl="3" indent="-368300"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4pPr>
            <a:lvl5pPr marL="2286000" marR="0" lvl="4" indent="-368300"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5pPr>
            <a:lvl6pPr marL="2743200" marR="0" lvl="5" indent="-368300"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6pPr>
            <a:lvl7pPr marL="3200400" marR="0" lvl="6" indent="-368300"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7pPr>
            <a:lvl8pPr marL="3657600" marR="0" lvl="7" indent="-368300"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8pPr>
            <a:lvl9pPr marL="4114800" marR="0" lvl="8" indent="-368300" rtl="0">
              <a:lnSpc>
                <a:spcPct val="8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Layout 5 1">
  <p:cSld name="CUSTOM_4_1">
    <p:spTree>
      <p:nvGrpSpPr>
        <p:cNvPr id="1" name="Shape 67"/>
        <p:cNvGrpSpPr/>
        <p:nvPr/>
      </p:nvGrpSpPr>
      <p:grpSpPr>
        <a:xfrm>
          <a:off x="0" y="0"/>
          <a:ext cx="0" cy="0"/>
          <a:chOff x="0" y="0"/>
          <a:chExt cx="0" cy="0"/>
        </a:xfrm>
      </p:grpSpPr>
      <p:sp>
        <p:nvSpPr>
          <p:cNvPr id="68" name="Google Shape;68;p8"/>
          <p:cNvSpPr txBox="1">
            <a:spLocks noGrp="1"/>
          </p:cNvSpPr>
          <p:nvPr>
            <p:ph type="subTitle" idx="1"/>
          </p:nvPr>
        </p:nvSpPr>
        <p:spPr>
          <a:xfrm>
            <a:off x="7839825" y="189025"/>
            <a:ext cx="4564500" cy="307500"/>
          </a:xfrm>
          <a:prstGeom prst="rect">
            <a:avLst/>
          </a:prstGeom>
        </p:spPr>
        <p:txBody>
          <a:bodyPr spcFirstLastPara="1" wrap="square" lIns="91425" tIns="45700" rIns="91425" bIns="45700" anchor="t" anchorCtr="0">
            <a:normAutofit/>
          </a:bodyPr>
          <a:lstStyle>
            <a:lvl1pPr lvl="0" algn="ctr" rtl="0">
              <a:spcBef>
                <a:spcPts val="640"/>
              </a:spcBef>
              <a:spcAft>
                <a:spcPts val="0"/>
              </a:spcAft>
              <a:buClr>
                <a:schemeClr val="lt1"/>
              </a:buClr>
              <a:buSzPts val="1950"/>
              <a:buNone/>
              <a:defRPr sz="1950">
                <a:solidFill>
                  <a:schemeClr val="lt1"/>
                </a:solidFill>
              </a:defRPr>
            </a:lvl1pPr>
            <a:lvl2pPr lvl="1" algn="ctr" rtl="0">
              <a:spcBef>
                <a:spcPts val="640"/>
              </a:spcBef>
              <a:spcAft>
                <a:spcPts val="0"/>
              </a:spcAft>
              <a:buSzPts val="2200"/>
              <a:buNone/>
              <a:defRPr/>
            </a:lvl2pPr>
            <a:lvl3pPr lvl="2" algn="ctr" rtl="0">
              <a:spcBef>
                <a:spcPts val="640"/>
              </a:spcBef>
              <a:spcAft>
                <a:spcPts val="0"/>
              </a:spcAft>
              <a:buSzPts val="2200"/>
              <a:buNone/>
              <a:defRPr/>
            </a:lvl3pPr>
            <a:lvl4pPr lvl="3" algn="ctr" rtl="0">
              <a:spcBef>
                <a:spcPts val="640"/>
              </a:spcBef>
              <a:spcAft>
                <a:spcPts val="0"/>
              </a:spcAft>
              <a:buSzPts val="2200"/>
              <a:buNone/>
              <a:defRPr/>
            </a:lvl4pPr>
            <a:lvl5pPr lvl="4" algn="ctr" rtl="0">
              <a:spcBef>
                <a:spcPts val="640"/>
              </a:spcBef>
              <a:spcAft>
                <a:spcPts val="0"/>
              </a:spcAft>
              <a:buSzPts val="2200"/>
              <a:buNone/>
              <a:defRPr/>
            </a:lvl5pPr>
            <a:lvl6pPr lvl="5" algn="ctr" rtl="0">
              <a:spcBef>
                <a:spcPts val="640"/>
              </a:spcBef>
              <a:spcAft>
                <a:spcPts val="0"/>
              </a:spcAft>
              <a:buSzPts val="2200"/>
              <a:buNone/>
              <a:defRPr/>
            </a:lvl6pPr>
            <a:lvl7pPr lvl="6" algn="ctr" rtl="0">
              <a:spcBef>
                <a:spcPts val="640"/>
              </a:spcBef>
              <a:spcAft>
                <a:spcPts val="0"/>
              </a:spcAft>
              <a:buSzPts val="2200"/>
              <a:buNone/>
              <a:defRPr/>
            </a:lvl7pPr>
            <a:lvl8pPr lvl="7" algn="ctr" rtl="0">
              <a:spcBef>
                <a:spcPts val="640"/>
              </a:spcBef>
              <a:spcAft>
                <a:spcPts val="0"/>
              </a:spcAft>
              <a:buSzPts val="2200"/>
              <a:buNone/>
              <a:defRPr/>
            </a:lvl8pPr>
            <a:lvl9pPr lvl="8" algn="ctr" rtl="0">
              <a:spcBef>
                <a:spcPts val="640"/>
              </a:spcBef>
              <a:spcAft>
                <a:spcPts val="0"/>
              </a:spcAft>
              <a:buSzPts val="2200"/>
              <a:buNone/>
              <a:defRPr/>
            </a:lvl9pPr>
          </a:lstStyle>
          <a:p>
            <a:endParaRPr/>
          </a:p>
        </p:txBody>
      </p:sp>
      <p:sp>
        <p:nvSpPr>
          <p:cNvPr id="69" name="Google Shape;69;p8"/>
          <p:cNvSpPr txBox="1">
            <a:spLocks noGrp="1"/>
          </p:cNvSpPr>
          <p:nvPr>
            <p:ph type="subTitle" idx="2"/>
          </p:nvPr>
        </p:nvSpPr>
        <p:spPr>
          <a:xfrm>
            <a:off x="13348600" y="189025"/>
            <a:ext cx="3973800" cy="307500"/>
          </a:xfrm>
          <a:prstGeom prst="rect">
            <a:avLst/>
          </a:prstGeom>
        </p:spPr>
        <p:txBody>
          <a:bodyPr spcFirstLastPara="1" wrap="square" lIns="91425" tIns="45700" rIns="91425" bIns="45700" anchor="t" anchorCtr="0">
            <a:normAutofit/>
          </a:bodyPr>
          <a:lstStyle>
            <a:lvl1pPr lvl="0" algn="r" rtl="0">
              <a:spcBef>
                <a:spcPts val="640"/>
              </a:spcBef>
              <a:spcAft>
                <a:spcPts val="0"/>
              </a:spcAft>
              <a:buClr>
                <a:schemeClr val="lt1"/>
              </a:buClr>
              <a:buSzPts val="1950"/>
              <a:buNone/>
              <a:defRPr sz="1950">
                <a:solidFill>
                  <a:schemeClr val="lt1"/>
                </a:solidFill>
              </a:defRPr>
            </a:lvl1pPr>
            <a:lvl2pPr lvl="1" algn="r" rtl="0">
              <a:spcBef>
                <a:spcPts val="640"/>
              </a:spcBef>
              <a:spcAft>
                <a:spcPts val="0"/>
              </a:spcAft>
              <a:buSzPts val="2200"/>
              <a:buNone/>
              <a:defRPr/>
            </a:lvl2pPr>
            <a:lvl3pPr lvl="2" algn="r" rtl="0">
              <a:spcBef>
                <a:spcPts val="640"/>
              </a:spcBef>
              <a:spcAft>
                <a:spcPts val="0"/>
              </a:spcAft>
              <a:buSzPts val="2200"/>
              <a:buNone/>
              <a:defRPr/>
            </a:lvl3pPr>
            <a:lvl4pPr lvl="3" algn="r" rtl="0">
              <a:spcBef>
                <a:spcPts val="640"/>
              </a:spcBef>
              <a:spcAft>
                <a:spcPts val="0"/>
              </a:spcAft>
              <a:buSzPts val="2200"/>
              <a:buNone/>
              <a:defRPr/>
            </a:lvl4pPr>
            <a:lvl5pPr lvl="4" algn="r" rtl="0">
              <a:spcBef>
                <a:spcPts val="640"/>
              </a:spcBef>
              <a:spcAft>
                <a:spcPts val="0"/>
              </a:spcAft>
              <a:buSzPts val="2200"/>
              <a:buNone/>
              <a:defRPr/>
            </a:lvl5pPr>
            <a:lvl6pPr lvl="5" algn="r" rtl="0">
              <a:spcBef>
                <a:spcPts val="640"/>
              </a:spcBef>
              <a:spcAft>
                <a:spcPts val="0"/>
              </a:spcAft>
              <a:buSzPts val="2200"/>
              <a:buNone/>
              <a:defRPr/>
            </a:lvl6pPr>
            <a:lvl7pPr lvl="6" algn="r" rtl="0">
              <a:spcBef>
                <a:spcPts val="640"/>
              </a:spcBef>
              <a:spcAft>
                <a:spcPts val="0"/>
              </a:spcAft>
              <a:buSzPts val="2200"/>
              <a:buNone/>
              <a:defRPr/>
            </a:lvl7pPr>
            <a:lvl8pPr lvl="7" algn="r" rtl="0">
              <a:spcBef>
                <a:spcPts val="640"/>
              </a:spcBef>
              <a:spcAft>
                <a:spcPts val="0"/>
              </a:spcAft>
              <a:buSzPts val="2200"/>
              <a:buNone/>
              <a:defRPr/>
            </a:lvl8pPr>
            <a:lvl9pPr lvl="8" algn="r" rtl="0">
              <a:spcBef>
                <a:spcPts val="640"/>
              </a:spcBef>
              <a:spcAft>
                <a:spcPts val="0"/>
              </a:spcAft>
              <a:buSzPts val="2200"/>
              <a:buNone/>
              <a:defRPr/>
            </a:lvl9pPr>
          </a:lstStyle>
          <a:p>
            <a:endParaRPr/>
          </a:p>
        </p:txBody>
      </p:sp>
      <p:sp>
        <p:nvSpPr>
          <p:cNvPr id="70" name="Google Shape;70;p8"/>
          <p:cNvSpPr txBox="1">
            <a:spLocks noGrp="1"/>
          </p:cNvSpPr>
          <p:nvPr>
            <p:ph type="subTitle" idx="3"/>
          </p:nvPr>
        </p:nvSpPr>
        <p:spPr>
          <a:xfrm>
            <a:off x="827150" y="189025"/>
            <a:ext cx="4564500" cy="307500"/>
          </a:xfrm>
          <a:prstGeom prst="rect">
            <a:avLst/>
          </a:prstGeom>
        </p:spPr>
        <p:txBody>
          <a:bodyPr spcFirstLastPara="1" wrap="square" lIns="91425" tIns="45700" rIns="91425" bIns="45700" anchor="t" anchorCtr="0">
            <a:normAutofit/>
          </a:bodyPr>
          <a:lstStyle>
            <a:lvl1pPr lvl="0" rtl="0">
              <a:spcBef>
                <a:spcPts val="640"/>
              </a:spcBef>
              <a:spcAft>
                <a:spcPts val="0"/>
              </a:spcAft>
              <a:buClr>
                <a:schemeClr val="lt1"/>
              </a:buClr>
              <a:buSzPts val="1950"/>
              <a:buNone/>
              <a:defRPr sz="1950">
                <a:solidFill>
                  <a:schemeClr val="lt1"/>
                </a:solidFill>
              </a:defRPr>
            </a:lvl1pPr>
            <a:lvl2pPr lvl="1" rtl="0">
              <a:spcBef>
                <a:spcPts val="640"/>
              </a:spcBef>
              <a:spcAft>
                <a:spcPts val="0"/>
              </a:spcAft>
              <a:buSzPts val="2200"/>
              <a:buNone/>
              <a:defRPr/>
            </a:lvl2pPr>
            <a:lvl3pPr lvl="2" rtl="0">
              <a:spcBef>
                <a:spcPts val="640"/>
              </a:spcBef>
              <a:spcAft>
                <a:spcPts val="0"/>
              </a:spcAft>
              <a:buSzPts val="2200"/>
              <a:buNone/>
              <a:defRPr/>
            </a:lvl3pPr>
            <a:lvl4pPr lvl="3" rtl="0">
              <a:spcBef>
                <a:spcPts val="640"/>
              </a:spcBef>
              <a:spcAft>
                <a:spcPts val="0"/>
              </a:spcAft>
              <a:buSzPts val="2200"/>
              <a:buNone/>
              <a:defRPr/>
            </a:lvl4pPr>
            <a:lvl5pPr lvl="4" rtl="0">
              <a:spcBef>
                <a:spcPts val="640"/>
              </a:spcBef>
              <a:spcAft>
                <a:spcPts val="0"/>
              </a:spcAft>
              <a:buSzPts val="2200"/>
              <a:buNone/>
              <a:defRPr/>
            </a:lvl5pPr>
            <a:lvl6pPr lvl="5" rtl="0">
              <a:spcBef>
                <a:spcPts val="640"/>
              </a:spcBef>
              <a:spcAft>
                <a:spcPts val="0"/>
              </a:spcAft>
              <a:buSzPts val="2200"/>
              <a:buNone/>
              <a:defRPr/>
            </a:lvl6pPr>
            <a:lvl7pPr lvl="6" rtl="0">
              <a:spcBef>
                <a:spcPts val="640"/>
              </a:spcBef>
              <a:spcAft>
                <a:spcPts val="0"/>
              </a:spcAft>
              <a:buSzPts val="2200"/>
              <a:buNone/>
              <a:defRPr/>
            </a:lvl7pPr>
            <a:lvl8pPr lvl="7" rtl="0">
              <a:spcBef>
                <a:spcPts val="640"/>
              </a:spcBef>
              <a:spcAft>
                <a:spcPts val="0"/>
              </a:spcAft>
              <a:buSzPts val="2200"/>
              <a:buNone/>
              <a:defRPr/>
            </a:lvl8pPr>
            <a:lvl9pPr lvl="8" rtl="0">
              <a:spcBef>
                <a:spcPts val="640"/>
              </a:spcBef>
              <a:spcAft>
                <a:spcPts val="0"/>
              </a:spcAft>
              <a:buSzPts val="2200"/>
              <a:buNone/>
              <a:defRPr/>
            </a:lvl9pPr>
          </a:lstStyle>
          <a:p>
            <a:endParaRPr/>
          </a:p>
        </p:txBody>
      </p:sp>
      <p:grpSp>
        <p:nvGrpSpPr>
          <p:cNvPr id="71" name="Google Shape;71;p8"/>
          <p:cNvGrpSpPr/>
          <p:nvPr/>
        </p:nvGrpSpPr>
        <p:grpSpPr>
          <a:xfrm>
            <a:off x="0" y="631706"/>
            <a:ext cx="18288521" cy="3326735"/>
            <a:chOff x="0" y="-28575"/>
            <a:chExt cx="3219300" cy="585600"/>
          </a:xfrm>
        </p:grpSpPr>
        <p:sp>
          <p:nvSpPr>
            <p:cNvPr id="72" name="Google Shape;72;p8"/>
            <p:cNvSpPr/>
            <p:nvPr/>
          </p:nvSpPr>
          <p:spPr>
            <a:xfrm>
              <a:off x="0" y="0"/>
              <a:ext cx="3219184" cy="557006"/>
            </a:xfrm>
            <a:custGeom>
              <a:avLst/>
              <a:gdLst/>
              <a:ahLst/>
              <a:cxnLst/>
              <a:rect l="l" t="t" r="r" b="b"/>
              <a:pathLst>
                <a:path w="3219184" h="557006" extrusionOk="0">
                  <a:moveTo>
                    <a:pt x="0" y="0"/>
                  </a:moveTo>
                  <a:lnTo>
                    <a:pt x="3219184" y="0"/>
                  </a:lnTo>
                  <a:lnTo>
                    <a:pt x="3219184" y="557006"/>
                  </a:lnTo>
                  <a:lnTo>
                    <a:pt x="0" y="557006"/>
                  </a:lnTo>
                  <a:close/>
                </a:path>
              </a:pathLst>
            </a:custGeom>
            <a:gradFill>
              <a:gsLst>
                <a:gs pos="0">
                  <a:srgbClr val="A4D8DB"/>
                </a:gs>
                <a:gs pos="50000">
                  <a:srgbClr val="6CC2C8"/>
                </a:gs>
                <a:gs pos="100000">
                  <a:srgbClr val="43B5BB"/>
                </a:gs>
              </a:gsLst>
              <a:lin ang="0" scaled="0"/>
            </a:gradFill>
            <a:ln>
              <a:noFill/>
            </a:ln>
          </p:spPr>
        </p:sp>
        <p:sp>
          <p:nvSpPr>
            <p:cNvPr id="73" name="Google Shape;73;p8"/>
            <p:cNvSpPr txBox="1"/>
            <p:nvPr/>
          </p:nvSpPr>
          <p:spPr>
            <a:xfrm>
              <a:off x="0" y="-28575"/>
              <a:ext cx="3219300" cy="585600"/>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4" name="Google Shape;74;p8"/>
          <p:cNvGrpSpPr/>
          <p:nvPr/>
        </p:nvGrpSpPr>
        <p:grpSpPr>
          <a:xfrm>
            <a:off x="0" y="6960347"/>
            <a:ext cx="18288521" cy="3326735"/>
            <a:chOff x="0" y="-28575"/>
            <a:chExt cx="3219300" cy="585600"/>
          </a:xfrm>
        </p:grpSpPr>
        <p:sp>
          <p:nvSpPr>
            <p:cNvPr id="75" name="Google Shape;75;p8"/>
            <p:cNvSpPr/>
            <p:nvPr/>
          </p:nvSpPr>
          <p:spPr>
            <a:xfrm>
              <a:off x="0" y="0"/>
              <a:ext cx="3219184" cy="557006"/>
            </a:xfrm>
            <a:custGeom>
              <a:avLst/>
              <a:gdLst/>
              <a:ahLst/>
              <a:cxnLst/>
              <a:rect l="l" t="t" r="r" b="b"/>
              <a:pathLst>
                <a:path w="3219184" h="557006" extrusionOk="0">
                  <a:moveTo>
                    <a:pt x="0" y="0"/>
                  </a:moveTo>
                  <a:lnTo>
                    <a:pt x="3219184" y="0"/>
                  </a:lnTo>
                  <a:lnTo>
                    <a:pt x="3219184" y="557006"/>
                  </a:lnTo>
                  <a:lnTo>
                    <a:pt x="0" y="557006"/>
                  </a:lnTo>
                  <a:close/>
                </a:path>
              </a:pathLst>
            </a:custGeom>
            <a:gradFill>
              <a:gsLst>
                <a:gs pos="0">
                  <a:srgbClr val="A4D8DB"/>
                </a:gs>
                <a:gs pos="50000">
                  <a:srgbClr val="6CC2C8"/>
                </a:gs>
                <a:gs pos="100000">
                  <a:srgbClr val="43B5BB"/>
                </a:gs>
              </a:gsLst>
              <a:lin ang="0" scaled="0"/>
            </a:gradFill>
            <a:ln>
              <a:noFill/>
            </a:ln>
          </p:spPr>
        </p:sp>
        <p:sp>
          <p:nvSpPr>
            <p:cNvPr id="76" name="Google Shape;76;p8"/>
            <p:cNvSpPr txBox="1"/>
            <p:nvPr/>
          </p:nvSpPr>
          <p:spPr>
            <a:xfrm>
              <a:off x="0" y="-28575"/>
              <a:ext cx="3219300" cy="585600"/>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7" name="Google Shape;77;p8"/>
          <p:cNvGrpSpPr/>
          <p:nvPr/>
        </p:nvGrpSpPr>
        <p:grpSpPr>
          <a:xfrm rot="10800000">
            <a:off x="-521" y="3958277"/>
            <a:ext cx="18288521" cy="3326735"/>
            <a:chOff x="0" y="-28575"/>
            <a:chExt cx="3219300" cy="585600"/>
          </a:xfrm>
        </p:grpSpPr>
        <p:sp>
          <p:nvSpPr>
            <p:cNvPr id="78" name="Google Shape;78;p8"/>
            <p:cNvSpPr/>
            <p:nvPr/>
          </p:nvSpPr>
          <p:spPr>
            <a:xfrm>
              <a:off x="0" y="0"/>
              <a:ext cx="3219184" cy="557006"/>
            </a:xfrm>
            <a:custGeom>
              <a:avLst/>
              <a:gdLst/>
              <a:ahLst/>
              <a:cxnLst/>
              <a:rect l="l" t="t" r="r" b="b"/>
              <a:pathLst>
                <a:path w="3219184" h="557006" extrusionOk="0">
                  <a:moveTo>
                    <a:pt x="0" y="0"/>
                  </a:moveTo>
                  <a:lnTo>
                    <a:pt x="3219184" y="0"/>
                  </a:lnTo>
                  <a:lnTo>
                    <a:pt x="3219184" y="557006"/>
                  </a:lnTo>
                  <a:lnTo>
                    <a:pt x="0" y="557006"/>
                  </a:lnTo>
                  <a:close/>
                </a:path>
              </a:pathLst>
            </a:custGeom>
            <a:gradFill>
              <a:gsLst>
                <a:gs pos="0">
                  <a:srgbClr val="A4D8DB"/>
                </a:gs>
                <a:gs pos="50000">
                  <a:srgbClr val="6CC2C8"/>
                </a:gs>
                <a:gs pos="100000">
                  <a:srgbClr val="43B5BB"/>
                </a:gs>
              </a:gsLst>
              <a:lin ang="0" scaled="0"/>
            </a:gradFill>
            <a:ln>
              <a:noFill/>
            </a:ln>
          </p:spPr>
        </p:sp>
        <p:sp>
          <p:nvSpPr>
            <p:cNvPr id="79" name="Google Shape;79;p8"/>
            <p:cNvSpPr txBox="1"/>
            <p:nvPr/>
          </p:nvSpPr>
          <p:spPr>
            <a:xfrm>
              <a:off x="0" y="-28575"/>
              <a:ext cx="3219300" cy="585600"/>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80" name="Google Shape;80;p8"/>
          <p:cNvSpPr txBox="1">
            <a:spLocks noGrp="1"/>
          </p:cNvSpPr>
          <p:nvPr>
            <p:ph type="body" idx="4"/>
          </p:nvPr>
        </p:nvSpPr>
        <p:spPr>
          <a:xfrm>
            <a:off x="827150" y="1224100"/>
            <a:ext cx="4212000" cy="2197500"/>
          </a:xfrm>
          <a:prstGeom prst="rect">
            <a:avLst/>
          </a:prstGeom>
          <a:noFill/>
          <a:ln>
            <a:noFill/>
          </a:ln>
        </p:spPr>
        <p:txBody>
          <a:bodyPr spcFirstLastPara="1" wrap="square" lIns="91425" tIns="45700" rIns="91425" bIns="45700" anchor="ctr" anchorCtr="0">
            <a:normAutofit/>
          </a:bodyPr>
          <a:lstStyle>
            <a:lvl1pPr marL="457200" marR="0" lvl="0" indent="-368300" rtl="0">
              <a:lnSpc>
                <a:spcPct val="10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1pPr>
            <a:lvl2pPr marL="914400" marR="0" lvl="1" indent="-368300" rtl="0">
              <a:lnSpc>
                <a:spcPct val="10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2pPr>
            <a:lvl3pPr marL="1371600" marR="0" lvl="2" indent="-368300" rtl="0">
              <a:lnSpc>
                <a:spcPct val="10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3pPr>
            <a:lvl4pPr marL="1828800" marR="0" lvl="3" indent="-368300" rtl="0">
              <a:lnSpc>
                <a:spcPct val="10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4pPr>
            <a:lvl5pPr marL="2286000" marR="0" lvl="4" indent="-368300" rtl="0">
              <a:lnSpc>
                <a:spcPct val="10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5pPr>
            <a:lvl6pPr marL="2743200" marR="0" lvl="5" indent="-368300" rtl="0">
              <a:lnSpc>
                <a:spcPct val="10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6pPr>
            <a:lvl7pPr marL="3200400" marR="0" lvl="6" indent="-368300" rtl="0">
              <a:lnSpc>
                <a:spcPct val="10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7pPr>
            <a:lvl8pPr marL="3657600" marR="0" lvl="7" indent="-368300" rtl="0">
              <a:lnSpc>
                <a:spcPct val="10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8pPr>
            <a:lvl9pPr marL="4114800" marR="0" lvl="8" indent="-368300" rtl="0">
              <a:lnSpc>
                <a:spcPct val="10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9pPr>
          </a:lstStyle>
          <a:p>
            <a:endParaRPr/>
          </a:p>
        </p:txBody>
      </p:sp>
      <p:sp>
        <p:nvSpPr>
          <p:cNvPr id="81" name="Google Shape;81;p8"/>
          <p:cNvSpPr txBox="1">
            <a:spLocks noGrp="1"/>
          </p:cNvSpPr>
          <p:nvPr>
            <p:ph type="body" idx="5"/>
          </p:nvPr>
        </p:nvSpPr>
        <p:spPr>
          <a:xfrm>
            <a:off x="827150" y="7583300"/>
            <a:ext cx="4212000" cy="2197500"/>
          </a:xfrm>
          <a:prstGeom prst="rect">
            <a:avLst/>
          </a:prstGeom>
          <a:noFill/>
          <a:ln>
            <a:noFill/>
          </a:ln>
        </p:spPr>
        <p:txBody>
          <a:bodyPr spcFirstLastPara="1" wrap="square" lIns="91425" tIns="45700" rIns="91425" bIns="45700" anchor="ctr" anchorCtr="0">
            <a:normAutofit/>
          </a:bodyPr>
          <a:lstStyle>
            <a:lvl1pPr marL="457200" marR="0" lvl="0" indent="-368300" rtl="0">
              <a:lnSpc>
                <a:spcPct val="10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1pPr>
            <a:lvl2pPr marL="914400" marR="0" lvl="1" indent="-368300" rtl="0">
              <a:lnSpc>
                <a:spcPct val="10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2pPr>
            <a:lvl3pPr marL="1371600" marR="0" lvl="2" indent="-368300" rtl="0">
              <a:lnSpc>
                <a:spcPct val="10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3pPr>
            <a:lvl4pPr marL="1828800" marR="0" lvl="3" indent="-368300" rtl="0">
              <a:lnSpc>
                <a:spcPct val="10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4pPr>
            <a:lvl5pPr marL="2286000" marR="0" lvl="4" indent="-368300" rtl="0">
              <a:lnSpc>
                <a:spcPct val="10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5pPr>
            <a:lvl6pPr marL="2743200" marR="0" lvl="5" indent="-368300" rtl="0">
              <a:lnSpc>
                <a:spcPct val="10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6pPr>
            <a:lvl7pPr marL="3200400" marR="0" lvl="6" indent="-368300" rtl="0">
              <a:lnSpc>
                <a:spcPct val="10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7pPr>
            <a:lvl8pPr marL="3657600" marR="0" lvl="7" indent="-368300" rtl="0">
              <a:lnSpc>
                <a:spcPct val="10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8pPr>
            <a:lvl9pPr marL="4114800" marR="0" lvl="8" indent="-368300" rtl="0">
              <a:lnSpc>
                <a:spcPct val="10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9pPr>
          </a:lstStyle>
          <a:p>
            <a:endParaRPr/>
          </a:p>
        </p:txBody>
      </p:sp>
      <p:sp>
        <p:nvSpPr>
          <p:cNvPr id="82" name="Google Shape;82;p8"/>
          <p:cNvSpPr txBox="1">
            <a:spLocks noGrp="1"/>
          </p:cNvSpPr>
          <p:nvPr>
            <p:ph type="body" idx="6"/>
          </p:nvPr>
        </p:nvSpPr>
        <p:spPr>
          <a:xfrm>
            <a:off x="13110375" y="4418966"/>
            <a:ext cx="4212000" cy="2197500"/>
          </a:xfrm>
          <a:prstGeom prst="rect">
            <a:avLst/>
          </a:prstGeom>
          <a:noFill/>
          <a:ln>
            <a:noFill/>
          </a:ln>
        </p:spPr>
        <p:txBody>
          <a:bodyPr spcFirstLastPara="1" wrap="square" lIns="91425" tIns="45700" rIns="91425" bIns="45700" anchor="ctr" anchorCtr="0">
            <a:normAutofit/>
          </a:bodyPr>
          <a:lstStyle>
            <a:lvl1pPr marL="457200" marR="0" lvl="0" indent="-368300" algn="r" rtl="0">
              <a:lnSpc>
                <a:spcPct val="10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1pPr>
            <a:lvl2pPr marL="914400" marR="0" lvl="1" indent="-368300" algn="r" rtl="0">
              <a:lnSpc>
                <a:spcPct val="10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2pPr>
            <a:lvl3pPr marL="1371600" marR="0" lvl="2" indent="-368300" algn="r" rtl="0">
              <a:lnSpc>
                <a:spcPct val="10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3pPr>
            <a:lvl4pPr marL="1828800" marR="0" lvl="3" indent="-368300" algn="r" rtl="0">
              <a:lnSpc>
                <a:spcPct val="10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4pPr>
            <a:lvl5pPr marL="2286000" marR="0" lvl="4" indent="-368300" algn="r" rtl="0">
              <a:lnSpc>
                <a:spcPct val="10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5pPr>
            <a:lvl6pPr marL="2743200" marR="0" lvl="5" indent="-368300" algn="r" rtl="0">
              <a:lnSpc>
                <a:spcPct val="10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6pPr>
            <a:lvl7pPr marL="3200400" marR="0" lvl="6" indent="-368300" algn="r" rtl="0">
              <a:lnSpc>
                <a:spcPct val="10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7pPr>
            <a:lvl8pPr marL="3657600" marR="0" lvl="7" indent="-368300" algn="r" rtl="0">
              <a:lnSpc>
                <a:spcPct val="10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8pPr>
            <a:lvl9pPr marL="4114800" marR="0" lvl="8" indent="-368300" algn="r" rtl="0">
              <a:lnSpc>
                <a:spcPct val="10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9pPr>
          </a:lstStyle>
          <a:p>
            <a:endParaRPr/>
          </a:p>
        </p:txBody>
      </p:sp>
      <p:sp>
        <p:nvSpPr>
          <p:cNvPr id="83" name="Google Shape;83;p8"/>
          <p:cNvSpPr txBox="1">
            <a:spLocks noGrp="1"/>
          </p:cNvSpPr>
          <p:nvPr>
            <p:ph type="title"/>
          </p:nvPr>
        </p:nvSpPr>
        <p:spPr>
          <a:xfrm>
            <a:off x="9058475" y="1578150"/>
            <a:ext cx="8263800" cy="1337400"/>
          </a:xfrm>
          <a:prstGeom prst="rect">
            <a:avLst/>
          </a:prstGeom>
        </p:spPr>
        <p:txBody>
          <a:bodyPr spcFirstLastPara="1" wrap="square" lIns="91425" tIns="45700" rIns="91425" bIns="45700" anchor="ctr" anchorCtr="0">
            <a:normAutofit/>
          </a:bodyPr>
          <a:lstStyle>
            <a:lvl1pPr lvl="0" algn="r" rtl="0">
              <a:lnSpc>
                <a:spcPct val="80000"/>
              </a:lnSpc>
              <a:spcBef>
                <a:spcPts val="0"/>
              </a:spcBef>
              <a:spcAft>
                <a:spcPts val="0"/>
              </a:spcAft>
              <a:buSzPts val="11600"/>
              <a:buFont typeface="Cairo"/>
              <a:buNone/>
              <a:defRPr sz="11600">
                <a:latin typeface="Cairo"/>
                <a:ea typeface="Cairo"/>
                <a:cs typeface="Cairo"/>
                <a:sym typeface="Cairo"/>
              </a:defRPr>
            </a:lvl1pPr>
            <a:lvl2pPr lvl="1" rtl="0">
              <a:spcBef>
                <a:spcPts val="0"/>
              </a:spcBef>
              <a:spcAft>
                <a:spcPts val="0"/>
              </a:spcAft>
              <a:buSzPts val="11600"/>
              <a:buNone/>
              <a:defRPr sz="11600"/>
            </a:lvl2pPr>
            <a:lvl3pPr lvl="2" rtl="0">
              <a:spcBef>
                <a:spcPts val="0"/>
              </a:spcBef>
              <a:spcAft>
                <a:spcPts val="0"/>
              </a:spcAft>
              <a:buSzPts val="11600"/>
              <a:buNone/>
              <a:defRPr sz="11600"/>
            </a:lvl3pPr>
            <a:lvl4pPr lvl="3" rtl="0">
              <a:spcBef>
                <a:spcPts val="0"/>
              </a:spcBef>
              <a:spcAft>
                <a:spcPts val="0"/>
              </a:spcAft>
              <a:buSzPts val="11600"/>
              <a:buNone/>
              <a:defRPr sz="11600"/>
            </a:lvl4pPr>
            <a:lvl5pPr lvl="4" rtl="0">
              <a:spcBef>
                <a:spcPts val="0"/>
              </a:spcBef>
              <a:spcAft>
                <a:spcPts val="0"/>
              </a:spcAft>
              <a:buSzPts val="11600"/>
              <a:buNone/>
              <a:defRPr sz="11600"/>
            </a:lvl5pPr>
            <a:lvl6pPr lvl="5" rtl="0">
              <a:spcBef>
                <a:spcPts val="0"/>
              </a:spcBef>
              <a:spcAft>
                <a:spcPts val="0"/>
              </a:spcAft>
              <a:buSzPts val="11600"/>
              <a:buNone/>
              <a:defRPr sz="11600"/>
            </a:lvl6pPr>
            <a:lvl7pPr lvl="6" rtl="0">
              <a:spcBef>
                <a:spcPts val="0"/>
              </a:spcBef>
              <a:spcAft>
                <a:spcPts val="0"/>
              </a:spcAft>
              <a:buSzPts val="11600"/>
              <a:buNone/>
              <a:defRPr sz="11600"/>
            </a:lvl7pPr>
            <a:lvl8pPr lvl="7" rtl="0">
              <a:spcBef>
                <a:spcPts val="0"/>
              </a:spcBef>
              <a:spcAft>
                <a:spcPts val="0"/>
              </a:spcAft>
              <a:buSzPts val="11600"/>
              <a:buNone/>
              <a:defRPr sz="11600"/>
            </a:lvl8pPr>
            <a:lvl9pPr lvl="8" rtl="0">
              <a:spcBef>
                <a:spcPts val="0"/>
              </a:spcBef>
              <a:spcAft>
                <a:spcPts val="0"/>
              </a:spcAft>
              <a:buSzPts val="11600"/>
              <a:buNone/>
              <a:defRPr sz="11600"/>
            </a:lvl9pPr>
          </a:lstStyle>
          <a:p>
            <a:endParaRPr/>
          </a:p>
        </p:txBody>
      </p:sp>
      <p:sp>
        <p:nvSpPr>
          <p:cNvPr id="84" name="Google Shape;84;p8"/>
          <p:cNvSpPr txBox="1">
            <a:spLocks noGrp="1"/>
          </p:cNvSpPr>
          <p:nvPr>
            <p:ph type="title" idx="7"/>
          </p:nvPr>
        </p:nvSpPr>
        <p:spPr>
          <a:xfrm>
            <a:off x="9058475" y="8089350"/>
            <a:ext cx="8263800" cy="1337400"/>
          </a:xfrm>
          <a:prstGeom prst="rect">
            <a:avLst/>
          </a:prstGeom>
        </p:spPr>
        <p:txBody>
          <a:bodyPr spcFirstLastPara="1" wrap="square" lIns="91425" tIns="45700" rIns="91425" bIns="45700" anchor="ctr" anchorCtr="0">
            <a:normAutofit/>
          </a:bodyPr>
          <a:lstStyle>
            <a:lvl1pPr lvl="0" algn="r" rtl="0">
              <a:lnSpc>
                <a:spcPct val="80000"/>
              </a:lnSpc>
              <a:spcBef>
                <a:spcPts val="0"/>
              </a:spcBef>
              <a:spcAft>
                <a:spcPts val="0"/>
              </a:spcAft>
              <a:buSzPts val="11600"/>
              <a:buFont typeface="Cairo"/>
              <a:buNone/>
              <a:defRPr sz="11600">
                <a:latin typeface="Cairo"/>
                <a:ea typeface="Cairo"/>
                <a:cs typeface="Cairo"/>
                <a:sym typeface="Cairo"/>
              </a:defRPr>
            </a:lvl1pPr>
            <a:lvl2pPr lvl="1" rtl="0">
              <a:spcBef>
                <a:spcPts val="0"/>
              </a:spcBef>
              <a:spcAft>
                <a:spcPts val="0"/>
              </a:spcAft>
              <a:buSzPts val="11600"/>
              <a:buNone/>
              <a:defRPr sz="11600"/>
            </a:lvl2pPr>
            <a:lvl3pPr lvl="2" rtl="0">
              <a:spcBef>
                <a:spcPts val="0"/>
              </a:spcBef>
              <a:spcAft>
                <a:spcPts val="0"/>
              </a:spcAft>
              <a:buSzPts val="11600"/>
              <a:buNone/>
              <a:defRPr sz="11600"/>
            </a:lvl3pPr>
            <a:lvl4pPr lvl="3" rtl="0">
              <a:spcBef>
                <a:spcPts val="0"/>
              </a:spcBef>
              <a:spcAft>
                <a:spcPts val="0"/>
              </a:spcAft>
              <a:buSzPts val="11600"/>
              <a:buNone/>
              <a:defRPr sz="11600"/>
            </a:lvl4pPr>
            <a:lvl5pPr lvl="4" rtl="0">
              <a:spcBef>
                <a:spcPts val="0"/>
              </a:spcBef>
              <a:spcAft>
                <a:spcPts val="0"/>
              </a:spcAft>
              <a:buSzPts val="11600"/>
              <a:buNone/>
              <a:defRPr sz="11600"/>
            </a:lvl5pPr>
            <a:lvl6pPr lvl="5" rtl="0">
              <a:spcBef>
                <a:spcPts val="0"/>
              </a:spcBef>
              <a:spcAft>
                <a:spcPts val="0"/>
              </a:spcAft>
              <a:buSzPts val="11600"/>
              <a:buNone/>
              <a:defRPr sz="11600"/>
            </a:lvl6pPr>
            <a:lvl7pPr lvl="6" rtl="0">
              <a:spcBef>
                <a:spcPts val="0"/>
              </a:spcBef>
              <a:spcAft>
                <a:spcPts val="0"/>
              </a:spcAft>
              <a:buSzPts val="11600"/>
              <a:buNone/>
              <a:defRPr sz="11600"/>
            </a:lvl7pPr>
            <a:lvl8pPr lvl="7" rtl="0">
              <a:spcBef>
                <a:spcPts val="0"/>
              </a:spcBef>
              <a:spcAft>
                <a:spcPts val="0"/>
              </a:spcAft>
              <a:buSzPts val="11600"/>
              <a:buNone/>
              <a:defRPr sz="11600"/>
            </a:lvl8pPr>
            <a:lvl9pPr lvl="8" rtl="0">
              <a:spcBef>
                <a:spcPts val="0"/>
              </a:spcBef>
              <a:spcAft>
                <a:spcPts val="0"/>
              </a:spcAft>
              <a:buSzPts val="11600"/>
              <a:buNone/>
              <a:defRPr sz="11600"/>
            </a:lvl9pPr>
          </a:lstStyle>
          <a:p>
            <a:endParaRPr/>
          </a:p>
        </p:txBody>
      </p:sp>
      <p:sp>
        <p:nvSpPr>
          <p:cNvPr id="85" name="Google Shape;85;p8"/>
          <p:cNvSpPr txBox="1">
            <a:spLocks noGrp="1"/>
          </p:cNvSpPr>
          <p:nvPr>
            <p:ph type="title" idx="8"/>
          </p:nvPr>
        </p:nvSpPr>
        <p:spPr>
          <a:xfrm>
            <a:off x="827150" y="4790700"/>
            <a:ext cx="8263800" cy="1337400"/>
          </a:xfrm>
          <a:prstGeom prst="rect">
            <a:avLst/>
          </a:prstGeom>
        </p:spPr>
        <p:txBody>
          <a:bodyPr spcFirstLastPara="1" wrap="square" lIns="91425" tIns="45700" rIns="91425" bIns="45700" anchor="ctr" anchorCtr="0">
            <a:normAutofit/>
          </a:bodyPr>
          <a:lstStyle>
            <a:lvl1pPr lvl="0" rtl="0">
              <a:lnSpc>
                <a:spcPct val="80000"/>
              </a:lnSpc>
              <a:spcBef>
                <a:spcPts val="0"/>
              </a:spcBef>
              <a:spcAft>
                <a:spcPts val="0"/>
              </a:spcAft>
              <a:buSzPts val="11600"/>
              <a:buFont typeface="Cairo"/>
              <a:buNone/>
              <a:defRPr sz="11600">
                <a:latin typeface="Cairo"/>
                <a:ea typeface="Cairo"/>
                <a:cs typeface="Cairo"/>
                <a:sym typeface="Cairo"/>
              </a:defRPr>
            </a:lvl1pPr>
            <a:lvl2pPr lvl="1" rtl="0">
              <a:spcBef>
                <a:spcPts val="0"/>
              </a:spcBef>
              <a:spcAft>
                <a:spcPts val="0"/>
              </a:spcAft>
              <a:buSzPts val="11600"/>
              <a:buNone/>
              <a:defRPr sz="11600"/>
            </a:lvl2pPr>
            <a:lvl3pPr lvl="2" rtl="0">
              <a:spcBef>
                <a:spcPts val="0"/>
              </a:spcBef>
              <a:spcAft>
                <a:spcPts val="0"/>
              </a:spcAft>
              <a:buSzPts val="11600"/>
              <a:buNone/>
              <a:defRPr sz="11600"/>
            </a:lvl3pPr>
            <a:lvl4pPr lvl="3" rtl="0">
              <a:spcBef>
                <a:spcPts val="0"/>
              </a:spcBef>
              <a:spcAft>
                <a:spcPts val="0"/>
              </a:spcAft>
              <a:buSzPts val="11600"/>
              <a:buNone/>
              <a:defRPr sz="11600"/>
            </a:lvl4pPr>
            <a:lvl5pPr lvl="4" rtl="0">
              <a:spcBef>
                <a:spcPts val="0"/>
              </a:spcBef>
              <a:spcAft>
                <a:spcPts val="0"/>
              </a:spcAft>
              <a:buSzPts val="11600"/>
              <a:buNone/>
              <a:defRPr sz="11600"/>
            </a:lvl5pPr>
            <a:lvl6pPr lvl="5" rtl="0">
              <a:spcBef>
                <a:spcPts val="0"/>
              </a:spcBef>
              <a:spcAft>
                <a:spcPts val="0"/>
              </a:spcAft>
              <a:buSzPts val="11600"/>
              <a:buNone/>
              <a:defRPr sz="11600"/>
            </a:lvl6pPr>
            <a:lvl7pPr lvl="6" rtl="0">
              <a:spcBef>
                <a:spcPts val="0"/>
              </a:spcBef>
              <a:spcAft>
                <a:spcPts val="0"/>
              </a:spcAft>
              <a:buSzPts val="11600"/>
              <a:buNone/>
              <a:defRPr sz="11600"/>
            </a:lvl7pPr>
            <a:lvl8pPr lvl="7" rtl="0">
              <a:spcBef>
                <a:spcPts val="0"/>
              </a:spcBef>
              <a:spcAft>
                <a:spcPts val="0"/>
              </a:spcAft>
              <a:buSzPts val="11600"/>
              <a:buNone/>
              <a:defRPr sz="11600"/>
            </a:lvl8pPr>
            <a:lvl9pPr lvl="8" rtl="0">
              <a:spcBef>
                <a:spcPts val="0"/>
              </a:spcBef>
              <a:spcAft>
                <a:spcPts val="0"/>
              </a:spcAft>
              <a:buSzPts val="11600"/>
              <a:buNone/>
              <a:defRPr sz="1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5 1 1">
  <p:cSld name="CUSTOM_4_1_1">
    <p:spTree>
      <p:nvGrpSpPr>
        <p:cNvPr id="1" name="Shape 86"/>
        <p:cNvGrpSpPr/>
        <p:nvPr/>
      </p:nvGrpSpPr>
      <p:grpSpPr>
        <a:xfrm>
          <a:off x="0" y="0"/>
          <a:ext cx="0" cy="0"/>
          <a:chOff x="0" y="0"/>
          <a:chExt cx="0" cy="0"/>
        </a:xfrm>
      </p:grpSpPr>
      <p:sp>
        <p:nvSpPr>
          <p:cNvPr id="87" name="Google Shape;87;p9"/>
          <p:cNvSpPr>
            <a:spLocks noGrp="1"/>
          </p:cNvSpPr>
          <p:nvPr>
            <p:ph type="pic" idx="2"/>
          </p:nvPr>
        </p:nvSpPr>
        <p:spPr>
          <a:xfrm>
            <a:off x="125" y="794050"/>
            <a:ext cx="4572000" cy="3042000"/>
          </a:xfrm>
          <a:prstGeom prst="rect">
            <a:avLst/>
          </a:prstGeom>
          <a:noFill/>
          <a:ln>
            <a:noFill/>
          </a:ln>
        </p:spPr>
      </p:sp>
      <p:sp>
        <p:nvSpPr>
          <p:cNvPr id="88" name="Google Shape;88;p9"/>
          <p:cNvSpPr>
            <a:spLocks noGrp="1"/>
          </p:cNvSpPr>
          <p:nvPr>
            <p:ph type="pic" idx="3"/>
          </p:nvPr>
        </p:nvSpPr>
        <p:spPr>
          <a:xfrm>
            <a:off x="9144000" y="794050"/>
            <a:ext cx="4572000" cy="3042000"/>
          </a:xfrm>
          <a:prstGeom prst="rect">
            <a:avLst/>
          </a:prstGeom>
          <a:noFill/>
          <a:ln>
            <a:noFill/>
          </a:ln>
        </p:spPr>
      </p:sp>
      <p:sp>
        <p:nvSpPr>
          <p:cNvPr id="89" name="Google Shape;89;p9"/>
          <p:cNvSpPr>
            <a:spLocks noGrp="1"/>
          </p:cNvSpPr>
          <p:nvPr>
            <p:ph type="pic" idx="4"/>
          </p:nvPr>
        </p:nvSpPr>
        <p:spPr>
          <a:xfrm>
            <a:off x="13716000" y="1860438"/>
            <a:ext cx="4572000" cy="3042000"/>
          </a:xfrm>
          <a:prstGeom prst="rect">
            <a:avLst/>
          </a:prstGeom>
          <a:noFill/>
          <a:ln>
            <a:noFill/>
          </a:ln>
        </p:spPr>
      </p:sp>
      <p:sp>
        <p:nvSpPr>
          <p:cNvPr id="90" name="Google Shape;90;p9"/>
          <p:cNvSpPr>
            <a:spLocks noGrp="1"/>
          </p:cNvSpPr>
          <p:nvPr>
            <p:ph type="pic" idx="5"/>
          </p:nvPr>
        </p:nvSpPr>
        <p:spPr>
          <a:xfrm>
            <a:off x="4572000" y="1860438"/>
            <a:ext cx="4572000" cy="3042000"/>
          </a:xfrm>
          <a:prstGeom prst="rect">
            <a:avLst/>
          </a:prstGeom>
          <a:noFill/>
          <a:ln>
            <a:noFill/>
          </a:ln>
        </p:spPr>
      </p:sp>
      <p:sp>
        <p:nvSpPr>
          <p:cNvPr id="91" name="Google Shape;91;p9"/>
          <p:cNvSpPr txBox="1">
            <a:spLocks noGrp="1"/>
          </p:cNvSpPr>
          <p:nvPr>
            <p:ph type="subTitle" idx="1"/>
          </p:nvPr>
        </p:nvSpPr>
        <p:spPr>
          <a:xfrm>
            <a:off x="7839825" y="189025"/>
            <a:ext cx="4564500" cy="307500"/>
          </a:xfrm>
          <a:prstGeom prst="rect">
            <a:avLst/>
          </a:prstGeom>
        </p:spPr>
        <p:txBody>
          <a:bodyPr spcFirstLastPara="1" wrap="square" lIns="91425" tIns="45700" rIns="91425" bIns="45700" anchor="t" anchorCtr="0">
            <a:normAutofit/>
          </a:bodyPr>
          <a:lstStyle>
            <a:lvl1pPr lvl="0" algn="ctr" rtl="0">
              <a:spcBef>
                <a:spcPts val="640"/>
              </a:spcBef>
              <a:spcAft>
                <a:spcPts val="0"/>
              </a:spcAft>
              <a:buClr>
                <a:schemeClr val="lt1"/>
              </a:buClr>
              <a:buSzPts val="1950"/>
              <a:buNone/>
              <a:defRPr sz="1950">
                <a:solidFill>
                  <a:schemeClr val="lt1"/>
                </a:solidFill>
              </a:defRPr>
            </a:lvl1pPr>
            <a:lvl2pPr lvl="1" algn="ctr" rtl="0">
              <a:spcBef>
                <a:spcPts val="640"/>
              </a:spcBef>
              <a:spcAft>
                <a:spcPts val="0"/>
              </a:spcAft>
              <a:buSzPts val="2200"/>
              <a:buNone/>
              <a:defRPr/>
            </a:lvl2pPr>
            <a:lvl3pPr lvl="2" algn="ctr" rtl="0">
              <a:spcBef>
                <a:spcPts val="640"/>
              </a:spcBef>
              <a:spcAft>
                <a:spcPts val="0"/>
              </a:spcAft>
              <a:buSzPts val="2200"/>
              <a:buNone/>
              <a:defRPr/>
            </a:lvl3pPr>
            <a:lvl4pPr lvl="3" algn="ctr" rtl="0">
              <a:spcBef>
                <a:spcPts val="640"/>
              </a:spcBef>
              <a:spcAft>
                <a:spcPts val="0"/>
              </a:spcAft>
              <a:buSzPts val="2200"/>
              <a:buNone/>
              <a:defRPr/>
            </a:lvl4pPr>
            <a:lvl5pPr lvl="4" algn="ctr" rtl="0">
              <a:spcBef>
                <a:spcPts val="640"/>
              </a:spcBef>
              <a:spcAft>
                <a:spcPts val="0"/>
              </a:spcAft>
              <a:buSzPts val="2200"/>
              <a:buNone/>
              <a:defRPr/>
            </a:lvl5pPr>
            <a:lvl6pPr lvl="5" algn="ctr" rtl="0">
              <a:spcBef>
                <a:spcPts val="640"/>
              </a:spcBef>
              <a:spcAft>
                <a:spcPts val="0"/>
              </a:spcAft>
              <a:buSzPts val="2200"/>
              <a:buNone/>
              <a:defRPr/>
            </a:lvl6pPr>
            <a:lvl7pPr lvl="6" algn="ctr" rtl="0">
              <a:spcBef>
                <a:spcPts val="640"/>
              </a:spcBef>
              <a:spcAft>
                <a:spcPts val="0"/>
              </a:spcAft>
              <a:buSzPts val="2200"/>
              <a:buNone/>
              <a:defRPr/>
            </a:lvl7pPr>
            <a:lvl8pPr lvl="7" algn="ctr" rtl="0">
              <a:spcBef>
                <a:spcPts val="640"/>
              </a:spcBef>
              <a:spcAft>
                <a:spcPts val="0"/>
              </a:spcAft>
              <a:buSzPts val="2200"/>
              <a:buNone/>
              <a:defRPr/>
            </a:lvl8pPr>
            <a:lvl9pPr lvl="8" algn="ctr" rtl="0">
              <a:spcBef>
                <a:spcPts val="640"/>
              </a:spcBef>
              <a:spcAft>
                <a:spcPts val="0"/>
              </a:spcAft>
              <a:buSzPts val="2200"/>
              <a:buNone/>
              <a:defRPr/>
            </a:lvl9pPr>
          </a:lstStyle>
          <a:p>
            <a:endParaRPr/>
          </a:p>
        </p:txBody>
      </p:sp>
      <p:sp>
        <p:nvSpPr>
          <p:cNvPr id="92" name="Google Shape;92;p9"/>
          <p:cNvSpPr txBox="1">
            <a:spLocks noGrp="1"/>
          </p:cNvSpPr>
          <p:nvPr>
            <p:ph type="subTitle" idx="6"/>
          </p:nvPr>
        </p:nvSpPr>
        <p:spPr>
          <a:xfrm>
            <a:off x="13348600" y="189025"/>
            <a:ext cx="3973800" cy="307500"/>
          </a:xfrm>
          <a:prstGeom prst="rect">
            <a:avLst/>
          </a:prstGeom>
        </p:spPr>
        <p:txBody>
          <a:bodyPr spcFirstLastPara="1" wrap="square" lIns="91425" tIns="45700" rIns="91425" bIns="45700" anchor="t" anchorCtr="0">
            <a:normAutofit/>
          </a:bodyPr>
          <a:lstStyle>
            <a:lvl1pPr lvl="0" algn="r" rtl="0">
              <a:spcBef>
                <a:spcPts val="640"/>
              </a:spcBef>
              <a:spcAft>
                <a:spcPts val="0"/>
              </a:spcAft>
              <a:buClr>
                <a:schemeClr val="lt1"/>
              </a:buClr>
              <a:buSzPts val="1950"/>
              <a:buNone/>
              <a:defRPr sz="1950">
                <a:solidFill>
                  <a:schemeClr val="lt1"/>
                </a:solidFill>
              </a:defRPr>
            </a:lvl1pPr>
            <a:lvl2pPr lvl="1" algn="r" rtl="0">
              <a:spcBef>
                <a:spcPts val="640"/>
              </a:spcBef>
              <a:spcAft>
                <a:spcPts val="0"/>
              </a:spcAft>
              <a:buSzPts val="2200"/>
              <a:buNone/>
              <a:defRPr/>
            </a:lvl2pPr>
            <a:lvl3pPr lvl="2" algn="r" rtl="0">
              <a:spcBef>
                <a:spcPts val="640"/>
              </a:spcBef>
              <a:spcAft>
                <a:spcPts val="0"/>
              </a:spcAft>
              <a:buSzPts val="2200"/>
              <a:buNone/>
              <a:defRPr/>
            </a:lvl3pPr>
            <a:lvl4pPr lvl="3" algn="r" rtl="0">
              <a:spcBef>
                <a:spcPts val="640"/>
              </a:spcBef>
              <a:spcAft>
                <a:spcPts val="0"/>
              </a:spcAft>
              <a:buSzPts val="2200"/>
              <a:buNone/>
              <a:defRPr/>
            </a:lvl4pPr>
            <a:lvl5pPr lvl="4" algn="r" rtl="0">
              <a:spcBef>
                <a:spcPts val="640"/>
              </a:spcBef>
              <a:spcAft>
                <a:spcPts val="0"/>
              </a:spcAft>
              <a:buSzPts val="2200"/>
              <a:buNone/>
              <a:defRPr/>
            </a:lvl5pPr>
            <a:lvl6pPr lvl="5" algn="r" rtl="0">
              <a:spcBef>
                <a:spcPts val="640"/>
              </a:spcBef>
              <a:spcAft>
                <a:spcPts val="0"/>
              </a:spcAft>
              <a:buSzPts val="2200"/>
              <a:buNone/>
              <a:defRPr/>
            </a:lvl6pPr>
            <a:lvl7pPr lvl="6" algn="r" rtl="0">
              <a:spcBef>
                <a:spcPts val="640"/>
              </a:spcBef>
              <a:spcAft>
                <a:spcPts val="0"/>
              </a:spcAft>
              <a:buSzPts val="2200"/>
              <a:buNone/>
              <a:defRPr/>
            </a:lvl7pPr>
            <a:lvl8pPr lvl="7" algn="r" rtl="0">
              <a:spcBef>
                <a:spcPts val="640"/>
              </a:spcBef>
              <a:spcAft>
                <a:spcPts val="0"/>
              </a:spcAft>
              <a:buSzPts val="2200"/>
              <a:buNone/>
              <a:defRPr/>
            </a:lvl8pPr>
            <a:lvl9pPr lvl="8" algn="r" rtl="0">
              <a:spcBef>
                <a:spcPts val="640"/>
              </a:spcBef>
              <a:spcAft>
                <a:spcPts val="0"/>
              </a:spcAft>
              <a:buSzPts val="2200"/>
              <a:buNone/>
              <a:defRPr/>
            </a:lvl9pPr>
          </a:lstStyle>
          <a:p>
            <a:endParaRPr/>
          </a:p>
        </p:txBody>
      </p:sp>
      <p:sp>
        <p:nvSpPr>
          <p:cNvPr id="93" name="Google Shape;93;p9"/>
          <p:cNvSpPr txBox="1">
            <a:spLocks noGrp="1"/>
          </p:cNvSpPr>
          <p:nvPr>
            <p:ph type="subTitle" idx="7"/>
          </p:nvPr>
        </p:nvSpPr>
        <p:spPr>
          <a:xfrm>
            <a:off x="827150" y="189025"/>
            <a:ext cx="4564500" cy="307500"/>
          </a:xfrm>
          <a:prstGeom prst="rect">
            <a:avLst/>
          </a:prstGeom>
        </p:spPr>
        <p:txBody>
          <a:bodyPr spcFirstLastPara="1" wrap="square" lIns="91425" tIns="45700" rIns="91425" bIns="45700" anchor="t" anchorCtr="0">
            <a:normAutofit/>
          </a:bodyPr>
          <a:lstStyle>
            <a:lvl1pPr lvl="0" rtl="0">
              <a:spcBef>
                <a:spcPts val="640"/>
              </a:spcBef>
              <a:spcAft>
                <a:spcPts val="0"/>
              </a:spcAft>
              <a:buClr>
                <a:schemeClr val="lt1"/>
              </a:buClr>
              <a:buSzPts val="1950"/>
              <a:buNone/>
              <a:defRPr sz="1950">
                <a:solidFill>
                  <a:schemeClr val="lt1"/>
                </a:solidFill>
              </a:defRPr>
            </a:lvl1pPr>
            <a:lvl2pPr lvl="1" rtl="0">
              <a:spcBef>
                <a:spcPts val="640"/>
              </a:spcBef>
              <a:spcAft>
                <a:spcPts val="0"/>
              </a:spcAft>
              <a:buSzPts val="2200"/>
              <a:buNone/>
              <a:defRPr/>
            </a:lvl2pPr>
            <a:lvl3pPr lvl="2" rtl="0">
              <a:spcBef>
                <a:spcPts val="640"/>
              </a:spcBef>
              <a:spcAft>
                <a:spcPts val="0"/>
              </a:spcAft>
              <a:buSzPts val="2200"/>
              <a:buNone/>
              <a:defRPr/>
            </a:lvl3pPr>
            <a:lvl4pPr lvl="3" rtl="0">
              <a:spcBef>
                <a:spcPts val="640"/>
              </a:spcBef>
              <a:spcAft>
                <a:spcPts val="0"/>
              </a:spcAft>
              <a:buSzPts val="2200"/>
              <a:buNone/>
              <a:defRPr/>
            </a:lvl4pPr>
            <a:lvl5pPr lvl="4" rtl="0">
              <a:spcBef>
                <a:spcPts val="640"/>
              </a:spcBef>
              <a:spcAft>
                <a:spcPts val="0"/>
              </a:spcAft>
              <a:buSzPts val="2200"/>
              <a:buNone/>
              <a:defRPr/>
            </a:lvl5pPr>
            <a:lvl6pPr lvl="5" rtl="0">
              <a:spcBef>
                <a:spcPts val="640"/>
              </a:spcBef>
              <a:spcAft>
                <a:spcPts val="0"/>
              </a:spcAft>
              <a:buSzPts val="2200"/>
              <a:buNone/>
              <a:defRPr/>
            </a:lvl6pPr>
            <a:lvl7pPr lvl="6" rtl="0">
              <a:spcBef>
                <a:spcPts val="640"/>
              </a:spcBef>
              <a:spcAft>
                <a:spcPts val="0"/>
              </a:spcAft>
              <a:buSzPts val="2200"/>
              <a:buNone/>
              <a:defRPr/>
            </a:lvl7pPr>
            <a:lvl8pPr lvl="7" rtl="0">
              <a:spcBef>
                <a:spcPts val="640"/>
              </a:spcBef>
              <a:spcAft>
                <a:spcPts val="0"/>
              </a:spcAft>
              <a:buSzPts val="2200"/>
              <a:buNone/>
              <a:defRPr/>
            </a:lvl8pPr>
            <a:lvl9pPr lvl="8" rtl="0">
              <a:spcBef>
                <a:spcPts val="640"/>
              </a:spcBef>
              <a:spcAft>
                <a:spcPts val="0"/>
              </a:spcAft>
              <a:buSzPts val="2200"/>
              <a:buNone/>
              <a:defRPr/>
            </a:lvl9pPr>
          </a:lstStyle>
          <a:p>
            <a:endParaRPr/>
          </a:p>
        </p:txBody>
      </p:sp>
      <p:grpSp>
        <p:nvGrpSpPr>
          <p:cNvPr id="94" name="Google Shape;94;p9"/>
          <p:cNvGrpSpPr/>
          <p:nvPr/>
        </p:nvGrpSpPr>
        <p:grpSpPr>
          <a:xfrm>
            <a:off x="0" y="631706"/>
            <a:ext cx="18288521" cy="9655224"/>
            <a:chOff x="0" y="-28575"/>
            <a:chExt cx="3219300" cy="1699594"/>
          </a:xfrm>
        </p:grpSpPr>
        <p:sp>
          <p:nvSpPr>
            <p:cNvPr id="95" name="Google Shape;95;p9"/>
            <p:cNvSpPr/>
            <p:nvPr/>
          </p:nvSpPr>
          <p:spPr>
            <a:xfrm>
              <a:off x="0" y="0"/>
              <a:ext cx="3219184" cy="1671019"/>
            </a:xfrm>
            <a:custGeom>
              <a:avLst/>
              <a:gdLst/>
              <a:ahLst/>
              <a:cxnLst/>
              <a:rect l="l" t="t" r="r" b="b"/>
              <a:pathLst>
                <a:path w="3219184" h="1671019" extrusionOk="0">
                  <a:moveTo>
                    <a:pt x="0" y="0"/>
                  </a:moveTo>
                  <a:lnTo>
                    <a:pt x="3219184" y="0"/>
                  </a:lnTo>
                  <a:lnTo>
                    <a:pt x="3219184" y="1671019"/>
                  </a:lnTo>
                  <a:lnTo>
                    <a:pt x="0" y="1671019"/>
                  </a:lnTo>
                  <a:close/>
                </a:path>
              </a:pathLst>
            </a:custGeom>
            <a:gradFill>
              <a:gsLst>
                <a:gs pos="0">
                  <a:srgbClr val="A4D8DB"/>
                </a:gs>
                <a:gs pos="50000">
                  <a:srgbClr val="6CC2C8"/>
                </a:gs>
                <a:gs pos="100000">
                  <a:srgbClr val="43B5BB"/>
                </a:gs>
              </a:gsLst>
              <a:lin ang="0" scaled="0"/>
            </a:gradFill>
            <a:ln>
              <a:noFill/>
            </a:ln>
          </p:spPr>
        </p:sp>
        <p:sp>
          <p:nvSpPr>
            <p:cNvPr id="96" name="Google Shape;96;p9"/>
            <p:cNvSpPr txBox="1"/>
            <p:nvPr/>
          </p:nvSpPr>
          <p:spPr>
            <a:xfrm>
              <a:off x="0" y="-28575"/>
              <a:ext cx="3219300" cy="1699500"/>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7" name="Google Shape;97;p9"/>
          <p:cNvSpPr>
            <a:spLocks noGrp="1"/>
          </p:cNvSpPr>
          <p:nvPr>
            <p:ph type="pic" idx="8"/>
          </p:nvPr>
        </p:nvSpPr>
        <p:spPr>
          <a:xfrm>
            <a:off x="125" y="4902475"/>
            <a:ext cx="9144000" cy="5384400"/>
          </a:xfrm>
          <a:prstGeom prst="rect">
            <a:avLst/>
          </a:prstGeom>
          <a:noFill/>
          <a:ln>
            <a:noFill/>
          </a:ln>
        </p:spPr>
      </p:sp>
      <p:grpSp>
        <p:nvGrpSpPr>
          <p:cNvPr id="98" name="Google Shape;98;p9"/>
          <p:cNvGrpSpPr/>
          <p:nvPr/>
        </p:nvGrpSpPr>
        <p:grpSpPr>
          <a:xfrm rot="-5400000">
            <a:off x="1671454" y="2001787"/>
            <a:ext cx="1066892" cy="4734462"/>
            <a:chOff x="0" y="-28575"/>
            <a:chExt cx="187800" cy="833400"/>
          </a:xfrm>
        </p:grpSpPr>
        <p:sp>
          <p:nvSpPr>
            <p:cNvPr id="99" name="Google Shape;99;p9"/>
            <p:cNvSpPr/>
            <p:nvPr/>
          </p:nvSpPr>
          <p:spPr>
            <a:xfrm>
              <a:off x="0" y="0"/>
              <a:ext cx="187709" cy="804796"/>
            </a:xfrm>
            <a:custGeom>
              <a:avLst/>
              <a:gdLst/>
              <a:ahLst/>
              <a:cxnLst/>
              <a:rect l="l" t="t" r="r" b="b"/>
              <a:pathLst>
                <a:path w="187709" h="804796" extrusionOk="0">
                  <a:moveTo>
                    <a:pt x="0" y="0"/>
                  </a:moveTo>
                  <a:lnTo>
                    <a:pt x="187709" y="0"/>
                  </a:lnTo>
                  <a:lnTo>
                    <a:pt x="187709" y="804796"/>
                  </a:lnTo>
                  <a:lnTo>
                    <a:pt x="0" y="804796"/>
                  </a:lnTo>
                  <a:close/>
                </a:path>
              </a:pathLst>
            </a:custGeom>
            <a:gradFill>
              <a:gsLst>
                <a:gs pos="0">
                  <a:srgbClr val="A4D8DB"/>
                </a:gs>
                <a:gs pos="50000">
                  <a:srgbClr val="6CC2C8"/>
                </a:gs>
                <a:gs pos="100000">
                  <a:srgbClr val="43B5BB"/>
                </a:gs>
              </a:gsLst>
              <a:lin ang="5400012" scaled="0"/>
            </a:gradFill>
            <a:ln>
              <a:noFill/>
            </a:ln>
          </p:spPr>
        </p:sp>
        <p:sp>
          <p:nvSpPr>
            <p:cNvPr id="100" name="Google Shape;100;p9"/>
            <p:cNvSpPr txBox="1"/>
            <p:nvPr/>
          </p:nvSpPr>
          <p:spPr>
            <a:xfrm>
              <a:off x="0" y="-28575"/>
              <a:ext cx="187800" cy="833400"/>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1" name="Google Shape;101;p9"/>
          <p:cNvGrpSpPr/>
          <p:nvPr/>
        </p:nvGrpSpPr>
        <p:grpSpPr>
          <a:xfrm rot="-5400000">
            <a:off x="6243454" y="-1040272"/>
            <a:ext cx="1066892" cy="4734462"/>
            <a:chOff x="0" y="-28575"/>
            <a:chExt cx="187800" cy="833400"/>
          </a:xfrm>
        </p:grpSpPr>
        <p:sp>
          <p:nvSpPr>
            <p:cNvPr id="102" name="Google Shape;102;p9"/>
            <p:cNvSpPr/>
            <p:nvPr/>
          </p:nvSpPr>
          <p:spPr>
            <a:xfrm>
              <a:off x="0" y="0"/>
              <a:ext cx="187709" cy="804796"/>
            </a:xfrm>
            <a:custGeom>
              <a:avLst/>
              <a:gdLst/>
              <a:ahLst/>
              <a:cxnLst/>
              <a:rect l="l" t="t" r="r" b="b"/>
              <a:pathLst>
                <a:path w="187709" h="804796" extrusionOk="0">
                  <a:moveTo>
                    <a:pt x="0" y="0"/>
                  </a:moveTo>
                  <a:lnTo>
                    <a:pt x="187709" y="0"/>
                  </a:lnTo>
                  <a:lnTo>
                    <a:pt x="187709" y="804796"/>
                  </a:lnTo>
                  <a:lnTo>
                    <a:pt x="0" y="804796"/>
                  </a:lnTo>
                  <a:close/>
                </a:path>
              </a:pathLst>
            </a:custGeom>
            <a:gradFill>
              <a:gsLst>
                <a:gs pos="0">
                  <a:srgbClr val="A4D8DB"/>
                </a:gs>
                <a:gs pos="50000">
                  <a:srgbClr val="6CC2C8"/>
                </a:gs>
                <a:gs pos="100000">
                  <a:srgbClr val="43B5BB"/>
                </a:gs>
              </a:gsLst>
              <a:lin ang="5400012" scaled="0"/>
            </a:gradFill>
            <a:ln>
              <a:noFill/>
            </a:ln>
          </p:spPr>
        </p:sp>
        <p:sp>
          <p:nvSpPr>
            <p:cNvPr id="103" name="Google Shape;103;p9"/>
            <p:cNvSpPr txBox="1"/>
            <p:nvPr/>
          </p:nvSpPr>
          <p:spPr>
            <a:xfrm>
              <a:off x="0" y="-28575"/>
              <a:ext cx="187800" cy="833400"/>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4" name="Google Shape;104;p9"/>
          <p:cNvGrpSpPr/>
          <p:nvPr/>
        </p:nvGrpSpPr>
        <p:grpSpPr>
          <a:xfrm rot="-5400000">
            <a:off x="15387454" y="-1040272"/>
            <a:ext cx="1066892" cy="4734462"/>
            <a:chOff x="0" y="-28575"/>
            <a:chExt cx="187800" cy="833400"/>
          </a:xfrm>
        </p:grpSpPr>
        <p:sp>
          <p:nvSpPr>
            <p:cNvPr id="105" name="Google Shape;105;p9"/>
            <p:cNvSpPr/>
            <p:nvPr/>
          </p:nvSpPr>
          <p:spPr>
            <a:xfrm>
              <a:off x="0" y="0"/>
              <a:ext cx="187709" cy="804796"/>
            </a:xfrm>
            <a:custGeom>
              <a:avLst/>
              <a:gdLst/>
              <a:ahLst/>
              <a:cxnLst/>
              <a:rect l="l" t="t" r="r" b="b"/>
              <a:pathLst>
                <a:path w="187709" h="804796" extrusionOk="0">
                  <a:moveTo>
                    <a:pt x="0" y="0"/>
                  </a:moveTo>
                  <a:lnTo>
                    <a:pt x="187709" y="0"/>
                  </a:lnTo>
                  <a:lnTo>
                    <a:pt x="187709" y="804796"/>
                  </a:lnTo>
                  <a:lnTo>
                    <a:pt x="0" y="804796"/>
                  </a:lnTo>
                  <a:close/>
                </a:path>
              </a:pathLst>
            </a:custGeom>
            <a:gradFill>
              <a:gsLst>
                <a:gs pos="0">
                  <a:srgbClr val="A4D8DB"/>
                </a:gs>
                <a:gs pos="50000">
                  <a:srgbClr val="6CC2C8"/>
                </a:gs>
                <a:gs pos="100000">
                  <a:srgbClr val="43B5BB"/>
                </a:gs>
              </a:gsLst>
              <a:lin ang="5400012" scaled="0"/>
            </a:gradFill>
            <a:ln>
              <a:noFill/>
            </a:ln>
          </p:spPr>
        </p:sp>
        <p:sp>
          <p:nvSpPr>
            <p:cNvPr id="106" name="Google Shape;106;p9"/>
            <p:cNvSpPr txBox="1"/>
            <p:nvPr/>
          </p:nvSpPr>
          <p:spPr>
            <a:xfrm>
              <a:off x="0" y="-28575"/>
              <a:ext cx="187800" cy="833400"/>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7" name="Google Shape;107;p9"/>
          <p:cNvGrpSpPr/>
          <p:nvPr/>
        </p:nvGrpSpPr>
        <p:grpSpPr>
          <a:xfrm rot="-5400000">
            <a:off x="10815454" y="2001787"/>
            <a:ext cx="1066892" cy="4734462"/>
            <a:chOff x="0" y="-28575"/>
            <a:chExt cx="187800" cy="833400"/>
          </a:xfrm>
        </p:grpSpPr>
        <p:sp>
          <p:nvSpPr>
            <p:cNvPr id="108" name="Google Shape;108;p9"/>
            <p:cNvSpPr/>
            <p:nvPr/>
          </p:nvSpPr>
          <p:spPr>
            <a:xfrm>
              <a:off x="0" y="0"/>
              <a:ext cx="187709" cy="804796"/>
            </a:xfrm>
            <a:custGeom>
              <a:avLst/>
              <a:gdLst/>
              <a:ahLst/>
              <a:cxnLst/>
              <a:rect l="l" t="t" r="r" b="b"/>
              <a:pathLst>
                <a:path w="187709" h="804796" extrusionOk="0">
                  <a:moveTo>
                    <a:pt x="0" y="0"/>
                  </a:moveTo>
                  <a:lnTo>
                    <a:pt x="187709" y="0"/>
                  </a:lnTo>
                  <a:lnTo>
                    <a:pt x="187709" y="804796"/>
                  </a:lnTo>
                  <a:lnTo>
                    <a:pt x="0" y="804796"/>
                  </a:lnTo>
                  <a:close/>
                </a:path>
              </a:pathLst>
            </a:custGeom>
            <a:gradFill>
              <a:gsLst>
                <a:gs pos="0">
                  <a:srgbClr val="A4D8DB"/>
                </a:gs>
                <a:gs pos="50000">
                  <a:srgbClr val="6CC2C8"/>
                </a:gs>
                <a:gs pos="100000">
                  <a:srgbClr val="43B5BB"/>
                </a:gs>
              </a:gsLst>
              <a:lin ang="5400012" scaled="0"/>
            </a:gradFill>
            <a:ln>
              <a:noFill/>
            </a:ln>
          </p:spPr>
        </p:sp>
        <p:sp>
          <p:nvSpPr>
            <p:cNvPr id="109" name="Google Shape;109;p9"/>
            <p:cNvSpPr txBox="1"/>
            <p:nvPr/>
          </p:nvSpPr>
          <p:spPr>
            <a:xfrm>
              <a:off x="0" y="-28575"/>
              <a:ext cx="187800" cy="833400"/>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10" name="Google Shape;110;p9"/>
          <p:cNvSpPr txBox="1">
            <a:spLocks noGrp="1"/>
          </p:cNvSpPr>
          <p:nvPr>
            <p:ph type="body" idx="9"/>
          </p:nvPr>
        </p:nvSpPr>
        <p:spPr>
          <a:xfrm>
            <a:off x="180125" y="4395125"/>
            <a:ext cx="4212000" cy="307500"/>
          </a:xfrm>
          <a:prstGeom prst="rect">
            <a:avLst/>
          </a:prstGeom>
          <a:noFill/>
          <a:ln>
            <a:noFill/>
          </a:ln>
        </p:spPr>
        <p:txBody>
          <a:bodyPr spcFirstLastPara="1" wrap="square" lIns="91425" tIns="45700" rIns="91425" bIns="45700" anchor="t" anchorCtr="0">
            <a:normAutofit/>
          </a:bodyPr>
          <a:lstStyle>
            <a:lvl1pPr marL="457200" marR="0" lvl="0"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1pPr>
            <a:lvl2pPr marL="914400" marR="0" lvl="1"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2pPr>
            <a:lvl3pPr marL="1371600" marR="0" lvl="2"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3pPr>
            <a:lvl4pPr marL="1828800" marR="0" lvl="3"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4pPr>
            <a:lvl5pPr marL="2286000" marR="0" lvl="4"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5pPr>
            <a:lvl6pPr marL="2743200" marR="0" lvl="5"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6pPr>
            <a:lvl7pPr marL="3200400" marR="0" lvl="6"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7pPr>
            <a:lvl8pPr marL="3657600" marR="0" lvl="7"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8pPr>
            <a:lvl9pPr marL="4114800" marR="0" lvl="8"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9pPr>
          </a:lstStyle>
          <a:p>
            <a:endParaRPr/>
          </a:p>
        </p:txBody>
      </p:sp>
      <p:sp>
        <p:nvSpPr>
          <p:cNvPr id="111" name="Google Shape;111;p9"/>
          <p:cNvSpPr txBox="1">
            <a:spLocks noGrp="1"/>
          </p:cNvSpPr>
          <p:nvPr>
            <p:ph type="subTitle" idx="13"/>
          </p:nvPr>
        </p:nvSpPr>
        <p:spPr>
          <a:xfrm>
            <a:off x="180125" y="3981175"/>
            <a:ext cx="3749400" cy="394800"/>
          </a:xfrm>
          <a:prstGeom prst="rect">
            <a:avLst/>
          </a:prstGeom>
        </p:spPr>
        <p:txBody>
          <a:bodyPr spcFirstLastPara="1" wrap="square" lIns="91425" tIns="45700" rIns="91425" bIns="45700" anchor="t" anchorCtr="0">
            <a:normAutofit/>
          </a:bodyPr>
          <a:lstStyle>
            <a:lvl1pPr lvl="0" algn="ctr" rtl="0">
              <a:spcBef>
                <a:spcPts val="640"/>
              </a:spcBef>
              <a:spcAft>
                <a:spcPts val="0"/>
              </a:spcAft>
              <a:buClr>
                <a:schemeClr val="lt1"/>
              </a:buClr>
              <a:buSzPts val="1950"/>
              <a:buFont typeface="Cairo"/>
              <a:buNone/>
              <a:defRPr sz="1950" b="1">
                <a:solidFill>
                  <a:schemeClr val="lt1"/>
                </a:solidFill>
                <a:latin typeface="Cairo"/>
                <a:ea typeface="Cairo"/>
                <a:cs typeface="Cairo"/>
                <a:sym typeface="Cairo"/>
              </a:defRPr>
            </a:lvl1pPr>
            <a:lvl2pPr lvl="1" algn="ctr" rtl="0">
              <a:spcBef>
                <a:spcPts val="640"/>
              </a:spcBef>
              <a:spcAft>
                <a:spcPts val="0"/>
              </a:spcAft>
              <a:buSzPts val="1950"/>
              <a:buNone/>
              <a:defRPr sz="1950" b="1"/>
            </a:lvl2pPr>
            <a:lvl3pPr lvl="2" algn="ctr" rtl="0">
              <a:spcBef>
                <a:spcPts val="640"/>
              </a:spcBef>
              <a:spcAft>
                <a:spcPts val="0"/>
              </a:spcAft>
              <a:buSzPts val="1950"/>
              <a:buNone/>
              <a:defRPr sz="1950" b="1"/>
            </a:lvl3pPr>
            <a:lvl4pPr lvl="3" algn="ctr" rtl="0">
              <a:spcBef>
                <a:spcPts val="640"/>
              </a:spcBef>
              <a:spcAft>
                <a:spcPts val="0"/>
              </a:spcAft>
              <a:buSzPts val="1950"/>
              <a:buNone/>
              <a:defRPr sz="1950" b="1"/>
            </a:lvl4pPr>
            <a:lvl5pPr lvl="4" algn="ctr" rtl="0">
              <a:spcBef>
                <a:spcPts val="640"/>
              </a:spcBef>
              <a:spcAft>
                <a:spcPts val="0"/>
              </a:spcAft>
              <a:buSzPts val="1950"/>
              <a:buNone/>
              <a:defRPr sz="1950" b="1"/>
            </a:lvl5pPr>
            <a:lvl6pPr lvl="5" algn="ctr" rtl="0">
              <a:spcBef>
                <a:spcPts val="640"/>
              </a:spcBef>
              <a:spcAft>
                <a:spcPts val="0"/>
              </a:spcAft>
              <a:buSzPts val="1950"/>
              <a:buNone/>
              <a:defRPr sz="1950" b="1"/>
            </a:lvl6pPr>
            <a:lvl7pPr lvl="6" algn="ctr" rtl="0">
              <a:spcBef>
                <a:spcPts val="640"/>
              </a:spcBef>
              <a:spcAft>
                <a:spcPts val="0"/>
              </a:spcAft>
              <a:buSzPts val="1950"/>
              <a:buNone/>
              <a:defRPr sz="1950" b="1"/>
            </a:lvl7pPr>
            <a:lvl8pPr lvl="7" algn="ctr" rtl="0">
              <a:spcBef>
                <a:spcPts val="640"/>
              </a:spcBef>
              <a:spcAft>
                <a:spcPts val="0"/>
              </a:spcAft>
              <a:buSzPts val="1950"/>
              <a:buNone/>
              <a:defRPr sz="1950" b="1"/>
            </a:lvl8pPr>
            <a:lvl9pPr lvl="8" algn="ctr" rtl="0">
              <a:spcBef>
                <a:spcPts val="640"/>
              </a:spcBef>
              <a:spcAft>
                <a:spcPts val="0"/>
              </a:spcAft>
              <a:buSzPts val="1950"/>
              <a:buNone/>
              <a:defRPr sz="1950" b="1"/>
            </a:lvl9pPr>
          </a:lstStyle>
          <a:p>
            <a:endParaRPr/>
          </a:p>
        </p:txBody>
      </p:sp>
      <p:sp>
        <p:nvSpPr>
          <p:cNvPr id="112" name="Google Shape;112;p9"/>
          <p:cNvSpPr txBox="1">
            <a:spLocks noGrp="1"/>
          </p:cNvSpPr>
          <p:nvPr>
            <p:ph type="body" idx="14"/>
          </p:nvPr>
        </p:nvSpPr>
        <p:spPr>
          <a:xfrm>
            <a:off x="9324000" y="4395125"/>
            <a:ext cx="4212000" cy="307500"/>
          </a:xfrm>
          <a:prstGeom prst="rect">
            <a:avLst/>
          </a:prstGeom>
          <a:noFill/>
          <a:ln>
            <a:noFill/>
          </a:ln>
        </p:spPr>
        <p:txBody>
          <a:bodyPr spcFirstLastPara="1" wrap="square" lIns="91425" tIns="45700" rIns="91425" bIns="45700" anchor="t" anchorCtr="0">
            <a:normAutofit/>
          </a:bodyPr>
          <a:lstStyle>
            <a:lvl1pPr marL="457200" marR="0" lvl="0"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1pPr>
            <a:lvl2pPr marL="914400" marR="0" lvl="1"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2pPr>
            <a:lvl3pPr marL="1371600" marR="0" lvl="2"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3pPr>
            <a:lvl4pPr marL="1828800" marR="0" lvl="3"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4pPr>
            <a:lvl5pPr marL="2286000" marR="0" lvl="4"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5pPr>
            <a:lvl6pPr marL="2743200" marR="0" lvl="5"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6pPr>
            <a:lvl7pPr marL="3200400" marR="0" lvl="6"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7pPr>
            <a:lvl8pPr marL="3657600" marR="0" lvl="7"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8pPr>
            <a:lvl9pPr marL="4114800" marR="0" lvl="8"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9pPr>
          </a:lstStyle>
          <a:p>
            <a:endParaRPr/>
          </a:p>
        </p:txBody>
      </p:sp>
      <p:sp>
        <p:nvSpPr>
          <p:cNvPr id="113" name="Google Shape;113;p9"/>
          <p:cNvSpPr txBox="1">
            <a:spLocks noGrp="1"/>
          </p:cNvSpPr>
          <p:nvPr>
            <p:ph type="subTitle" idx="15"/>
          </p:nvPr>
        </p:nvSpPr>
        <p:spPr>
          <a:xfrm>
            <a:off x="9324000" y="3981175"/>
            <a:ext cx="3749400" cy="394800"/>
          </a:xfrm>
          <a:prstGeom prst="rect">
            <a:avLst/>
          </a:prstGeom>
        </p:spPr>
        <p:txBody>
          <a:bodyPr spcFirstLastPara="1" wrap="square" lIns="91425" tIns="45700" rIns="91425" bIns="45700" anchor="t" anchorCtr="0">
            <a:normAutofit/>
          </a:bodyPr>
          <a:lstStyle>
            <a:lvl1pPr lvl="0" algn="ctr" rtl="0">
              <a:spcBef>
                <a:spcPts val="640"/>
              </a:spcBef>
              <a:spcAft>
                <a:spcPts val="0"/>
              </a:spcAft>
              <a:buClr>
                <a:schemeClr val="lt1"/>
              </a:buClr>
              <a:buSzPts val="1950"/>
              <a:buFont typeface="Cairo"/>
              <a:buNone/>
              <a:defRPr sz="1950" b="1">
                <a:solidFill>
                  <a:schemeClr val="lt1"/>
                </a:solidFill>
                <a:latin typeface="Cairo"/>
                <a:ea typeface="Cairo"/>
                <a:cs typeface="Cairo"/>
                <a:sym typeface="Cairo"/>
              </a:defRPr>
            </a:lvl1pPr>
            <a:lvl2pPr lvl="1" algn="ctr" rtl="0">
              <a:spcBef>
                <a:spcPts val="640"/>
              </a:spcBef>
              <a:spcAft>
                <a:spcPts val="0"/>
              </a:spcAft>
              <a:buSzPts val="1950"/>
              <a:buNone/>
              <a:defRPr sz="1950" b="1"/>
            </a:lvl2pPr>
            <a:lvl3pPr lvl="2" algn="ctr" rtl="0">
              <a:spcBef>
                <a:spcPts val="640"/>
              </a:spcBef>
              <a:spcAft>
                <a:spcPts val="0"/>
              </a:spcAft>
              <a:buSzPts val="1950"/>
              <a:buNone/>
              <a:defRPr sz="1950" b="1"/>
            </a:lvl3pPr>
            <a:lvl4pPr lvl="3" algn="ctr" rtl="0">
              <a:spcBef>
                <a:spcPts val="640"/>
              </a:spcBef>
              <a:spcAft>
                <a:spcPts val="0"/>
              </a:spcAft>
              <a:buSzPts val="1950"/>
              <a:buNone/>
              <a:defRPr sz="1950" b="1"/>
            </a:lvl4pPr>
            <a:lvl5pPr lvl="4" algn="ctr" rtl="0">
              <a:spcBef>
                <a:spcPts val="640"/>
              </a:spcBef>
              <a:spcAft>
                <a:spcPts val="0"/>
              </a:spcAft>
              <a:buSzPts val="1950"/>
              <a:buNone/>
              <a:defRPr sz="1950" b="1"/>
            </a:lvl5pPr>
            <a:lvl6pPr lvl="5" algn="ctr" rtl="0">
              <a:spcBef>
                <a:spcPts val="640"/>
              </a:spcBef>
              <a:spcAft>
                <a:spcPts val="0"/>
              </a:spcAft>
              <a:buSzPts val="1950"/>
              <a:buNone/>
              <a:defRPr sz="1950" b="1"/>
            </a:lvl6pPr>
            <a:lvl7pPr lvl="6" algn="ctr" rtl="0">
              <a:spcBef>
                <a:spcPts val="640"/>
              </a:spcBef>
              <a:spcAft>
                <a:spcPts val="0"/>
              </a:spcAft>
              <a:buSzPts val="1950"/>
              <a:buNone/>
              <a:defRPr sz="1950" b="1"/>
            </a:lvl7pPr>
            <a:lvl8pPr lvl="7" algn="ctr" rtl="0">
              <a:spcBef>
                <a:spcPts val="640"/>
              </a:spcBef>
              <a:spcAft>
                <a:spcPts val="0"/>
              </a:spcAft>
              <a:buSzPts val="1950"/>
              <a:buNone/>
              <a:defRPr sz="1950" b="1"/>
            </a:lvl8pPr>
            <a:lvl9pPr lvl="8" algn="ctr" rtl="0">
              <a:spcBef>
                <a:spcPts val="640"/>
              </a:spcBef>
              <a:spcAft>
                <a:spcPts val="0"/>
              </a:spcAft>
              <a:buSzPts val="1950"/>
              <a:buNone/>
              <a:defRPr sz="1950" b="1"/>
            </a:lvl9pPr>
          </a:lstStyle>
          <a:p>
            <a:endParaRPr/>
          </a:p>
        </p:txBody>
      </p:sp>
      <p:sp>
        <p:nvSpPr>
          <p:cNvPr id="114" name="Google Shape;114;p9"/>
          <p:cNvSpPr txBox="1">
            <a:spLocks noGrp="1"/>
          </p:cNvSpPr>
          <p:nvPr>
            <p:ph type="body" idx="16"/>
          </p:nvPr>
        </p:nvSpPr>
        <p:spPr>
          <a:xfrm>
            <a:off x="4752063" y="1380188"/>
            <a:ext cx="4212000" cy="307500"/>
          </a:xfrm>
          <a:prstGeom prst="rect">
            <a:avLst/>
          </a:prstGeom>
          <a:noFill/>
          <a:ln>
            <a:noFill/>
          </a:ln>
        </p:spPr>
        <p:txBody>
          <a:bodyPr spcFirstLastPara="1" wrap="square" lIns="91425" tIns="45700" rIns="91425" bIns="45700" anchor="t" anchorCtr="0">
            <a:normAutofit/>
          </a:bodyPr>
          <a:lstStyle>
            <a:lvl1pPr marL="457200" marR="0" lvl="0"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1pPr>
            <a:lvl2pPr marL="914400" marR="0" lvl="1"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2pPr>
            <a:lvl3pPr marL="1371600" marR="0" lvl="2"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3pPr>
            <a:lvl4pPr marL="1828800" marR="0" lvl="3"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4pPr>
            <a:lvl5pPr marL="2286000" marR="0" lvl="4"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5pPr>
            <a:lvl6pPr marL="2743200" marR="0" lvl="5"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6pPr>
            <a:lvl7pPr marL="3200400" marR="0" lvl="6"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7pPr>
            <a:lvl8pPr marL="3657600" marR="0" lvl="7"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8pPr>
            <a:lvl9pPr marL="4114800" marR="0" lvl="8"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9pPr>
          </a:lstStyle>
          <a:p>
            <a:endParaRPr/>
          </a:p>
        </p:txBody>
      </p:sp>
      <p:sp>
        <p:nvSpPr>
          <p:cNvPr id="115" name="Google Shape;115;p9"/>
          <p:cNvSpPr txBox="1">
            <a:spLocks noGrp="1"/>
          </p:cNvSpPr>
          <p:nvPr>
            <p:ph type="subTitle" idx="17"/>
          </p:nvPr>
        </p:nvSpPr>
        <p:spPr>
          <a:xfrm>
            <a:off x="4752063" y="966238"/>
            <a:ext cx="3749400" cy="394800"/>
          </a:xfrm>
          <a:prstGeom prst="rect">
            <a:avLst/>
          </a:prstGeom>
        </p:spPr>
        <p:txBody>
          <a:bodyPr spcFirstLastPara="1" wrap="square" lIns="91425" tIns="45700" rIns="91425" bIns="45700" anchor="t" anchorCtr="0">
            <a:normAutofit/>
          </a:bodyPr>
          <a:lstStyle>
            <a:lvl1pPr lvl="0" algn="ctr" rtl="0">
              <a:spcBef>
                <a:spcPts val="640"/>
              </a:spcBef>
              <a:spcAft>
                <a:spcPts val="0"/>
              </a:spcAft>
              <a:buClr>
                <a:schemeClr val="lt1"/>
              </a:buClr>
              <a:buSzPts val="1950"/>
              <a:buFont typeface="Cairo"/>
              <a:buNone/>
              <a:defRPr sz="1950" b="1">
                <a:solidFill>
                  <a:schemeClr val="lt1"/>
                </a:solidFill>
                <a:latin typeface="Cairo"/>
                <a:ea typeface="Cairo"/>
                <a:cs typeface="Cairo"/>
                <a:sym typeface="Cairo"/>
              </a:defRPr>
            </a:lvl1pPr>
            <a:lvl2pPr lvl="1" algn="ctr" rtl="0">
              <a:spcBef>
                <a:spcPts val="640"/>
              </a:spcBef>
              <a:spcAft>
                <a:spcPts val="0"/>
              </a:spcAft>
              <a:buSzPts val="1950"/>
              <a:buNone/>
              <a:defRPr sz="1950" b="1"/>
            </a:lvl2pPr>
            <a:lvl3pPr lvl="2" algn="ctr" rtl="0">
              <a:spcBef>
                <a:spcPts val="640"/>
              </a:spcBef>
              <a:spcAft>
                <a:spcPts val="0"/>
              </a:spcAft>
              <a:buSzPts val="1950"/>
              <a:buNone/>
              <a:defRPr sz="1950" b="1"/>
            </a:lvl3pPr>
            <a:lvl4pPr lvl="3" algn="ctr" rtl="0">
              <a:spcBef>
                <a:spcPts val="640"/>
              </a:spcBef>
              <a:spcAft>
                <a:spcPts val="0"/>
              </a:spcAft>
              <a:buSzPts val="1950"/>
              <a:buNone/>
              <a:defRPr sz="1950" b="1"/>
            </a:lvl4pPr>
            <a:lvl5pPr lvl="4" algn="ctr" rtl="0">
              <a:spcBef>
                <a:spcPts val="640"/>
              </a:spcBef>
              <a:spcAft>
                <a:spcPts val="0"/>
              </a:spcAft>
              <a:buSzPts val="1950"/>
              <a:buNone/>
              <a:defRPr sz="1950" b="1"/>
            </a:lvl5pPr>
            <a:lvl6pPr lvl="5" algn="ctr" rtl="0">
              <a:spcBef>
                <a:spcPts val="640"/>
              </a:spcBef>
              <a:spcAft>
                <a:spcPts val="0"/>
              </a:spcAft>
              <a:buSzPts val="1950"/>
              <a:buNone/>
              <a:defRPr sz="1950" b="1"/>
            </a:lvl6pPr>
            <a:lvl7pPr lvl="6" algn="ctr" rtl="0">
              <a:spcBef>
                <a:spcPts val="640"/>
              </a:spcBef>
              <a:spcAft>
                <a:spcPts val="0"/>
              </a:spcAft>
              <a:buSzPts val="1950"/>
              <a:buNone/>
              <a:defRPr sz="1950" b="1"/>
            </a:lvl7pPr>
            <a:lvl8pPr lvl="7" algn="ctr" rtl="0">
              <a:spcBef>
                <a:spcPts val="640"/>
              </a:spcBef>
              <a:spcAft>
                <a:spcPts val="0"/>
              </a:spcAft>
              <a:buSzPts val="1950"/>
              <a:buNone/>
              <a:defRPr sz="1950" b="1"/>
            </a:lvl8pPr>
            <a:lvl9pPr lvl="8" algn="ctr" rtl="0">
              <a:spcBef>
                <a:spcPts val="640"/>
              </a:spcBef>
              <a:spcAft>
                <a:spcPts val="0"/>
              </a:spcAft>
              <a:buSzPts val="1950"/>
              <a:buNone/>
              <a:defRPr sz="1950" b="1"/>
            </a:lvl9pPr>
          </a:lstStyle>
          <a:p>
            <a:endParaRPr/>
          </a:p>
        </p:txBody>
      </p:sp>
      <p:sp>
        <p:nvSpPr>
          <p:cNvPr id="116" name="Google Shape;116;p9"/>
          <p:cNvSpPr txBox="1">
            <a:spLocks noGrp="1"/>
          </p:cNvSpPr>
          <p:nvPr>
            <p:ph type="body" idx="18"/>
          </p:nvPr>
        </p:nvSpPr>
        <p:spPr>
          <a:xfrm>
            <a:off x="13895913" y="1380188"/>
            <a:ext cx="4212000" cy="307500"/>
          </a:xfrm>
          <a:prstGeom prst="rect">
            <a:avLst/>
          </a:prstGeom>
          <a:noFill/>
          <a:ln>
            <a:noFill/>
          </a:ln>
        </p:spPr>
        <p:txBody>
          <a:bodyPr spcFirstLastPara="1" wrap="square" lIns="91425" tIns="45700" rIns="91425" bIns="45700" anchor="t" anchorCtr="0">
            <a:normAutofit/>
          </a:bodyPr>
          <a:lstStyle>
            <a:lvl1pPr marL="457200" marR="0" lvl="0"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1pPr>
            <a:lvl2pPr marL="914400" marR="0" lvl="1"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2pPr>
            <a:lvl3pPr marL="1371600" marR="0" lvl="2"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3pPr>
            <a:lvl4pPr marL="1828800" marR="0" lvl="3"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4pPr>
            <a:lvl5pPr marL="2286000" marR="0" lvl="4"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5pPr>
            <a:lvl6pPr marL="2743200" marR="0" lvl="5"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6pPr>
            <a:lvl7pPr marL="3200400" marR="0" lvl="6"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7pPr>
            <a:lvl8pPr marL="3657600" marR="0" lvl="7"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8pPr>
            <a:lvl9pPr marL="4114800" marR="0" lvl="8" indent="-352425" algn="ctr" rtl="0">
              <a:lnSpc>
                <a:spcPct val="80000"/>
              </a:lnSpc>
              <a:spcBef>
                <a:spcPts val="640"/>
              </a:spcBef>
              <a:spcAft>
                <a:spcPts val="0"/>
              </a:spcAft>
              <a:buClr>
                <a:srgbClr val="144D50"/>
              </a:buClr>
              <a:buSzPts val="1950"/>
              <a:buFont typeface="PT Sans"/>
              <a:buChar char="•"/>
              <a:defRPr sz="1950" i="1" u="none" strike="noStrike" cap="none">
                <a:solidFill>
                  <a:srgbClr val="144D50"/>
                </a:solidFill>
                <a:latin typeface="PT Sans"/>
                <a:ea typeface="PT Sans"/>
                <a:cs typeface="PT Sans"/>
                <a:sym typeface="PT Sans"/>
              </a:defRPr>
            </a:lvl9pPr>
          </a:lstStyle>
          <a:p>
            <a:endParaRPr/>
          </a:p>
        </p:txBody>
      </p:sp>
      <p:sp>
        <p:nvSpPr>
          <p:cNvPr id="117" name="Google Shape;117;p9"/>
          <p:cNvSpPr txBox="1">
            <a:spLocks noGrp="1"/>
          </p:cNvSpPr>
          <p:nvPr>
            <p:ph type="subTitle" idx="19"/>
          </p:nvPr>
        </p:nvSpPr>
        <p:spPr>
          <a:xfrm>
            <a:off x="13895913" y="966238"/>
            <a:ext cx="3749400" cy="394800"/>
          </a:xfrm>
          <a:prstGeom prst="rect">
            <a:avLst/>
          </a:prstGeom>
        </p:spPr>
        <p:txBody>
          <a:bodyPr spcFirstLastPara="1" wrap="square" lIns="91425" tIns="45700" rIns="91425" bIns="45700" anchor="t" anchorCtr="0">
            <a:normAutofit/>
          </a:bodyPr>
          <a:lstStyle>
            <a:lvl1pPr lvl="0" algn="ctr" rtl="0">
              <a:spcBef>
                <a:spcPts val="640"/>
              </a:spcBef>
              <a:spcAft>
                <a:spcPts val="0"/>
              </a:spcAft>
              <a:buClr>
                <a:schemeClr val="lt1"/>
              </a:buClr>
              <a:buSzPts val="1950"/>
              <a:buFont typeface="Cairo"/>
              <a:buNone/>
              <a:defRPr sz="1950" b="1">
                <a:solidFill>
                  <a:schemeClr val="lt1"/>
                </a:solidFill>
                <a:latin typeface="Cairo"/>
                <a:ea typeface="Cairo"/>
                <a:cs typeface="Cairo"/>
                <a:sym typeface="Cairo"/>
              </a:defRPr>
            </a:lvl1pPr>
            <a:lvl2pPr lvl="1" algn="ctr" rtl="0">
              <a:spcBef>
                <a:spcPts val="640"/>
              </a:spcBef>
              <a:spcAft>
                <a:spcPts val="0"/>
              </a:spcAft>
              <a:buSzPts val="1950"/>
              <a:buNone/>
              <a:defRPr sz="1950" b="1"/>
            </a:lvl2pPr>
            <a:lvl3pPr lvl="2" algn="ctr" rtl="0">
              <a:spcBef>
                <a:spcPts val="640"/>
              </a:spcBef>
              <a:spcAft>
                <a:spcPts val="0"/>
              </a:spcAft>
              <a:buSzPts val="1950"/>
              <a:buNone/>
              <a:defRPr sz="1950" b="1"/>
            </a:lvl3pPr>
            <a:lvl4pPr lvl="3" algn="ctr" rtl="0">
              <a:spcBef>
                <a:spcPts val="640"/>
              </a:spcBef>
              <a:spcAft>
                <a:spcPts val="0"/>
              </a:spcAft>
              <a:buSzPts val="1950"/>
              <a:buNone/>
              <a:defRPr sz="1950" b="1"/>
            </a:lvl4pPr>
            <a:lvl5pPr lvl="4" algn="ctr" rtl="0">
              <a:spcBef>
                <a:spcPts val="640"/>
              </a:spcBef>
              <a:spcAft>
                <a:spcPts val="0"/>
              </a:spcAft>
              <a:buSzPts val="1950"/>
              <a:buNone/>
              <a:defRPr sz="1950" b="1"/>
            </a:lvl5pPr>
            <a:lvl6pPr lvl="5" algn="ctr" rtl="0">
              <a:spcBef>
                <a:spcPts val="640"/>
              </a:spcBef>
              <a:spcAft>
                <a:spcPts val="0"/>
              </a:spcAft>
              <a:buSzPts val="1950"/>
              <a:buNone/>
              <a:defRPr sz="1950" b="1"/>
            </a:lvl6pPr>
            <a:lvl7pPr lvl="6" algn="ctr" rtl="0">
              <a:spcBef>
                <a:spcPts val="640"/>
              </a:spcBef>
              <a:spcAft>
                <a:spcPts val="0"/>
              </a:spcAft>
              <a:buSzPts val="1950"/>
              <a:buNone/>
              <a:defRPr sz="1950" b="1"/>
            </a:lvl7pPr>
            <a:lvl8pPr lvl="7" algn="ctr" rtl="0">
              <a:spcBef>
                <a:spcPts val="640"/>
              </a:spcBef>
              <a:spcAft>
                <a:spcPts val="0"/>
              </a:spcAft>
              <a:buSzPts val="1950"/>
              <a:buNone/>
              <a:defRPr sz="1950" b="1"/>
            </a:lvl8pPr>
            <a:lvl9pPr lvl="8" algn="ctr" rtl="0">
              <a:spcBef>
                <a:spcPts val="640"/>
              </a:spcBef>
              <a:spcAft>
                <a:spcPts val="0"/>
              </a:spcAft>
              <a:buSzPts val="1950"/>
              <a:buNone/>
              <a:defRPr sz="1950" b="1"/>
            </a:lvl9pPr>
          </a:lstStyle>
          <a:p>
            <a:endParaRPr/>
          </a:p>
        </p:txBody>
      </p:sp>
      <p:sp>
        <p:nvSpPr>
          <p:cNvPr id="118" name="Google Shape;118;p9"/>
          <p:cNvSpPr txBox="1">
            <a:spLocks noGrp="1"/>
          </p:cNvSpPr>
          <p:nvPr>
            <p:ph type="body" idx="20"/>
          </p:nvPr>
        </p:nvSpPr>
        <p:spPr>
          <a:xfrm>
            <a:off x="10322950" y="7547963"/>
            <a:ext cx="6786000" cy="1898100"/>
          </a:xfrm>
          <a:prstGeom prst="rect">
            <a:avLst/>
          </a:prstGeom>
          <a:noFill/>
          <a:ln>
            <a:noFill/>
          </a:ln>
        </p:spPr>
        <p:txBody>
          <a:bodyPr spcFirstLastPara="1" wrap="square" lIns="91425" tIns="45700" rIns="91425" bIns="45700" anchor="t" anchorCtr="0">
            <a:normAutofit/>
          </a:bodyPr>
          <a:lstStyle>
            <a:lvl1pPr marL="457200" marR="0" lvl="0" indent="-368300" algn="ctr" rtl="0">
              <a:lnSpc>
                <a:spcPct val="80000"/>
              </a:lnSpc>
              <a:spcBef>
                <a:spcPts val="640"/>
              </a:spcBef>
              <a:spcAft>
                <a:spcPts val="0"/>
              </a:spcAft>
              <a:buClr>
                <a:srgbClr val="144D50"/>
              </a:buClr>
              <a:buSzPts val="2200"/>
              <a:buFont typeface="PT Sans"/>
              <a:buChar char="•"/>
              <a:defRPr i="1" u="none" strike="noStrike" cap="none">
                <a:solidFill>
                  <a:srgbClr val="144D50"/>
                </a:solidFill>
                <a:latin typeface="PT Sans"/>
                <a:ea typeface="PT Sans"/>
                <a:cs typeface="PT Sans"/>
                <a:sym typeface="PT Sans"/>
              </a:defRPr>
            </a:lvl1pPr>
            <a:lvl2pPr marL="914400" marR="0" lvl="1" indent="-368300" algn="ctr" rtl="0">
              <a:lnSpc>
                <a:spcPct val="80000"/>
              </a:lnSpc>
              <a:spcBef>
                <a:spcPts val="640"/>
              </a:spcBef>
              <a:spcAft>
                <a:spcPts val="0"/>
              </a:spcAft>
              <a:buClr>
                <a:srgbClr val="144D50"/>
              </a:buClr>
              <a:buSzPts val="2200"/>
              <a:buFont typeface="PT Sans"/>
              <a:buChar char="–"/>
              <a:defRPr i="1" u="none" strike="noStrike" cap="none">
                <a:solidFill>
                  <a:srgbClr val="144D50"/>
                </a:solidFill>
                <a:latin typeface="PT Sans"/>
                <a:ea typeface="PT Sans"/>
                <a:cs typeface="PT Sans"/>
                <a:sym typeface="PT Sans"/>
              </a:defRPr>
            </a:lvl2pPr>
            <a:lvl3pPr marL="1371600" marR="0" lvl="2" indent="-368300" algn="ctr" rtl="0">
              <a:lnSpc>
                <a:spcPct val="80000"/>
              </a:lnSpc>
              <a:spcBef>
                <a:spcPts val="640"/>
              </a:spcBef>
              <a:spcAft>
                <a:spcPts val="0"/>
              </a:spcAft>
              <a:buClr>
                <a:srgbClr val="144D50"/>
              </a:buClr>
              <a:buSzPts val="2200"/>
              <a:buFont typeface="PT Sans"/>
              <a:buChar char="•"/>
              <a:defRPr i="1" u="none" strike="noStrike" cap="none">
                <a:solidFill>
                  <a:srgbClr val="144D50"/>
                </a:solidFill>
                <a:latin typeface="PT Sans"/>
                <a:ea typeface="PT Sans"/>
                <a:cs typeface="PT Sans"/>
                <a:sym typeface="PT Sans"/>
              </a:defRPr>
            </a:lvl3pPr>
            <a:lvl4pPr marL="1828800" marR="0" lvl="3" indent="-368300" algn="ctr" rtl="0">
              <a:lnSpc>
                <a:spcPct val="80000"/>
              </a:lnSpc>
              <a:spcBef>
                <a:spcPts val="640"/>
              </a:spcBef>
              <a:spcAft>
                <a:spcPts val="0"/>
              </a:spcAft>
              <a:buClr>
                <a:srgbClr val="144D50"/>
              </a:buClr>
              <a:buSzPts val="2200"/>
              <a:buFont typeface="PT Sans"/>
              <a:buChar char="–"/>
              <a:defRPr i="1" u="none" strike="noStrike" cap="none">
                <a:solidFill>
                  <a:srgbClr val="144D50"/>
                </a:solidFill>
                <a:latin typeface="PT Sans"/>
                <a:ea typeface="PT Sans"/>
                <a:cs typeface="PT Sans"/>
                <a:sym typeface="PT Sans"/>
              </a:defRPr>
            </a:lvl4pPr>
            <a:lvl5pPr marL="2286000" marR="0" lvl="4" indent="-368300" algn="ctr" rtl="0">
              <a:lnSpc>
                <a:spcPct val="80000"/>
              </a:lnSpc>
              <a:spcBef>
                <a:spcPts val="640"/>
              </a:spcBef>
              <a:spcAft>
                <a:spcPts val="0"/>
              </a:spcAft>
              <a:buClr>
                <a:srgbClr val="144D50"/>
              </a:buClr>
              <a:buSzPts val="2200"/>
              <a:buFont typeface="PT Sans"/>
              <a:buChar char="»"/>
              <a:defRPr i="1" u="none" strike="noStrike" cap="none">
                <a:solidFill>
                  <a:srgbClr val="144D50"/>
                </a:solidFill>
                <a:latin typeface="PT Sans"/>
                <a:ea typeface="PT Sans"/>
                <a:cs typeface="PT Sans"/>
                <a:sym typeface="PT Sans"/>
              </a:defRPr>
            </a:lvl5pPr>
            <a:lvl6pPr marL="2743200" marR="0" lvl="5" indent="-368300" algn="ctr" rtl="0">
              <a:lnSpc>
                <a:spcPct val="80000"/>
              </a:lnSpc>
              <a:spcBef>
                <a:spcPts val="640"/>
              </a:spcBef>
              <a:spcAft>
                <a:spcPts val="0"/>
              </a:spcAft>
              <a:buClr>
                <a:srgbClr val="144D50"/>
              </a:buClr>
              <a:buSzPts val="2200"/>
              <a:buFont typeface="PT Sans"/>
              <a:buChar char="•"/>
              <a:defRPr i="1" u="none" strike="noStrike" cap="none">
                <a:solidFill>
                  <a:srgbClr val="144D50"/>
                </a:solidFill>
                <a:latin typeface="PT Sans"/>
                <a:ea typeface="PT Sans"/>
                <a:cs typeface="PT Sans"/>
                <a:sym typeface="PT Sans"/>
              </a:defRPr>
            </a:lvl6pPr>
            <a:lvl7pPr marL="3200400" marR="0" lvl="6" indent="-368300" algn="ctr" rtl="0">
              <a:lnSpc>
                <a:spcPct val="80000"/>
              </a:lnSpc>
              <a:spcBef>
                <a:spcPts val="640"/>
              </a:spcBef>
              <a:spcAft>
                <a:spcPts val="0"/>
              </a:spcAft>
              <a:buClr>
                <a:srgbClr val="144D50"/>
              </a:buClr>
              <a:buSzPts val="2200"/>
              <a:buFont typeface="PT Sans"/>
              <a:buChar char="•"/>
              <a:defRPr i="1" u="none" strike="noStrike" cap="none">
                <a:solidFill>
                  <a:srgbClr val="144D50"/>
                </a:solidFill>
                <a:latin typeface="PT Sans"/>
                <a:ea typeface="PT Sans"/>
                <a:cs typeface="PT Sans"/>
                <a:sym typeface="PT Sans"/>
              </a:defRPr>
            </a:lvl7pPr>
            <a:lvl8pPr marL="3657600" marR="0" lvl="7" indent="-368300" algn="ctr" rtl="0">
              <a:lnSpc>
                <a:spcPct val="80000"/>
              </a:lnSpc>
              <a:spcBef>
                <a:spcPts val="640"/>
              </a:spcBef>
              <a:spcAft>
                <a:spcPts val="0"/>
              </a:spcAft>
              <a:buClr>
                <a:srgbClr val="144D50"/>
              </a:buClr>
              <a:buSzPts val="2200"/>
              <a:buFont typeface="PT Sans"/>
              <a:buChar char="•"/>
              <a:defRPr i="1" u="none" strike="noStrike" cap="none">
                <a:solidFill>
                  <a:srgbClr val="144D50"/>
                </a:solidFill>
                <a:latin typeface="PT Sans"/>
                <a:ea typeface="PT Sans"/>
                <a:cs typeface="PT Sans"/>
                <a:sym typeface="PT Sans"/>
              </a:defRPr>
            </a:lvl8pPr>
            <a:lvl9pPr marL="4114800" marR="0" lvl="8" indent="-368300" algn="ctr" rtl="0">
              <a:lnSpc>
                <a:spcPct val="80000"/>
              </a:lnSpc>
              <a:spcBef>
                <a:spcPts val="640"/>
              </a:spcBef>
              <a:spcAft>
                <a:spcPts val="0"/>
              </a:spcAft>
              <a:buClr>
                <a:srgbClr val="144D50"/>
              </a:buClr>
              <a:buSzPts val="2200"/>
              <a:buFont typeface="PT Sans"/>
              <a:buChar char="•"/>
              <a:defRPr i="1" u="none" strike="noStrike" cap="none">
                <a:solidFill>
                  <a:srgbClr val="144D50"/>
                </a:solidFill>
                <a:latin typeface="PT Sans"/>
                <a:ea typeface="PT Sans"/>
                <a:cs typeface="PT Sans"/>
                <a:sym typeface="PT Sans"/>
              </a:defRPr>
            </a:lvl9pPr>
          </a:lstStyle>
          <a:p>
            <a:endParaRPr/>
          </a:p>
        </p:txBody>
      </p:sp>
      <p:sp>
        <p:nvSpPr>
          <p:cNvPr id="119" name="Google Shape;119;p9"/>
          <p:cNvSpPr txBox="1">
            <a:spLocks noGrp="1"/>
          </p:cNvSpPr>
          <p:nvPr>
            <p:ph type="title"/>
          </p:nvPr>
        </p:nvSpPr>
        <p:spPr>
          <a:xfrm>
            <a:off x="9584050" y="5743288"/>
            <a:ext cx="8263800" cy="1337400"/>
          </a:xfrm>
          <a:prstGeom prst="rect">
            <a:avLst/>
          </a:prstGeom>
        </p:spPr>
        <p:txBody>
          <a:bodyPr spcFirstLastPara="1" wrap="square" lIns="91425" tIns="45700" rIns="91425" bIns="45700" anchor="t" anchorCtr="0">
            <a:normAutofit/>
          </a:bodyPr>
          <a:lstStyle>
            <a:lvl1pPr lvl="0" algn="ctr" rtl="0">
              <a:lnSpc>
                <a:spcPct val="80000"/>
              </a:lnSpc>
              <a:spcBef>
                <a:spcPts val="0"/>
              </a:spcBef>
              <a:spcAft>
                <a:spcPts val="0"/>
              </a:spcAft>
              <a:buSzPts val="11600"/>
              <a:buFont typeface="Cairo"/>
              <a:buNone/>
              <a:defRPr sz="11600">
                <a:latin typeface="Cairo"/>
                <a:ea typeface="Cairo"/>
                <a:cs typeface="Cairo"/>
                <a:sym typeface="Cairo"/>
              </a:defRPr>
            </a:lvl1pPr>
            <a:lvl2pPr lvl="1" algn="ctr" rtl="0">
              <a:spcBef>
                <a:spcPts val="0"/>
              </a:spcBef>
              <a:spcAft>
                <a:spcPts val="0"/>
              </a:spcAft>
              <a:buSzPts val="11600"/>
              <a:buNone/>
              <a:defRPr sz="11600"/>
            </a:lvl2pPr>
            <a:lvl3pPr lvl="2" algn="ctr" rtl="0">
              <a:spcBef>
                <a:spcPts val="0"/>
              </a:spcBef>
              <a:spcAft>
                <a:spcPts val="0"/>
              </a:spcAft>
              <a:buSzPts val="11600"/>
              <a:buNone/>
              <a:defRPr sz="11600"/>
            </a:lvl3pPr>
            <a:lvl4pPr lvl="3" algn="ctr" rtl="0">
              <a:spcBef>
                <a:spcPts val="0"/>
              </a:spcBef>
              <a:spcAft>
                <a:spcPts val="0"/>
              </a:spcAft>
              <a:buSzPts val="11600"/>
              <a:buNone/>
              <a:defRPr sz="11600"/>
            </a:lvl4pPr>
            <a:lvl5pPr lvl="4" algn="ctr" rtl="0">
              <a:spcBef>
                <a:spcPts val="0"/>
              </a:spcBef>
              <a:spcAft>
                <a:spcPts val="0"/>
              </a:spcAft>
              <a:buSzPts val="11600"/>
              <a:buNone/>
              <a:defRPr sz="11600"/>
            </a:lvl5pPr>
            <a:lvl6pPr lvl="5" algn="ctr" rtl="0">
              <a:spcBef>
                <a:spcPts val="0"/>
              </a:spcBef>
              <a:spcAft>
                <a:spcPts val="0"/>
              </a:spcAft>
              <a:buSzPts val="11600"/>
              <a:buNone/>
              <a:defRPr sz="11600"/>
            </a:lvl6pPr>
            <a:lvl7pPr lvl="6" algn="ctr" rtl="0">
              <a:spcBef>
                <a:spcPts val="0"/>
              </a:spcBef>
              <a:spcAft>
                <a:spcPts val="0"/>
              </a:spcAft>
              <a:buSzPts val="11600"/>
              <a:buNone/>
              <a:defRPr sz="11600"/>
            </a:lvl7pPr>
            <a:lvl8pPr lvl="7" algn="ctr" rtl="0">
              <a:spcBef>
                <a:spcPts val="0"/>
              </a:spcBef>
              <a:spcAft>
                <a:spcPts val="0"/>
              </a:spcAft>
              <a:buSzPts val="11600"/>
              <a:buNone/>
              <a:defRPr sz="11600"/>
            </a:lvl8pPr>
            <a:lvl9pPr lvl="8" algn="ctr" rtl="0">
              <a:spcBef>
                <a:spcPts val="0"/>
              </a:spcBef>
              <a:spcAft>
                <a:spcPts val="0"/>
              </a:spcAft>
              <a:buSzPts val="11600"/>
              <a:buNone/>
              <a:defRPr sz="1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5 1 1 1">
  <p:cSld name="CUSTOM_4_1_1_1">
    <p:spTree>
      <p:nvGrpSpPr>
        <p:cNvPr id="1" name="Shape 120"/>
        <p:cNvGrpSpPr/>
        <p:nvPr/>
      </p:nvGrpSpPr>
      <p:grpSpPr>
        <a:xfrm>
          <a:off x="0" y="0"/>
          <a:ext cx="0" cy="0"/>
          <a:chOff x="0" y="0"/>
          <a:chExt cx="0" cy="0"/>
        </a:xfrm>
      </p:grpSpPr>
      <p:grpSp>
        <p:nvGrpSpPr>
          <p:cNvPr id="121" name="Google Shape;121;p10"/>
          <p:cNvGrpSpPr/>
          <p:nvPr/>
        </p:nvGrpSpPr>
        <p:grpSpPr>
          <a:xfrm>
            <a:off x="0" y="631706"/>
            <a:ext cx="18288521" cy="9655224"/>
            <a:chOff x="0" y="-28575"/>
            <a:chExt cx="3219300" cy="1699594"/>
          </a:xfrm>
        </p:grpSpPr>
        <p:sp>
          <p:nvSpPr>
            <p:cNvPr id="122" name="Google Shape;122;p10"/>
            <p:cNvSpPr/>
            <p:nvPr/>
          </p:nvSpPr>
          <p:spPr>
            <a:xfrm>
              <a:off x="0" y="0"/>
              <a:ext cx="3219184" cy="1671019"/>
            </a:xfrm>
            <a:custGeom>
              <a:avLst/>
              <a:gdLst/>
              <a:ahLst/>
              <a:cxnLst/>
              <a:rect l="l" t="t" r="r" b="b"/>
              <a:pathLst>
                <a:path w="3219184" h="1671019" extrusionOk="0">
                  <a:moveTo>
                    <a:pt x="0" y="0"/>
                  </a:moveTo>
                  <a:lnTo>
                    <a:pt x="3219184" y="0"/>
                  </a:lnTo>
                  <a:lnTo>
                    <a:pt x="3219184" y="1671019"/>
                  </a:lnTo>
                  <a:lnTo>
                    <a:pt x="0" y="1671019"/>
                  </a:lnTo>
                  <a:close/>
                </a:path>
              </a:pathLst>
            </a:custGeom>
            <a:gradFill>
              <a:gsLst>
                <a:gs pos="0">
                  <a:srgbClr val="A4D8DB"/>
                </a:gs>
                <a:gs pos="50000">
                  <a:srgbClr val="6CC2C8"/>
                </a:gs>
                <a:gs pos="100000">
                  <a:srgbClr val="43B5BB"/>
                </a:gs>
              </a:gsLst>
              <a:lin ang="0" scaled="0"/>
            </a:gradFill>
            <a:ln>
              <a:noFill/>
            </a:ln>
          </p:spPr>
        </p:sp>
        <p:sp>
          <p:nvSpPr>
            <p:cNvPr id="123" name="Google Shape;123;p10"/>
            <p:cNvSpPr txBox="1"/>
            <p:nvPr/>
          </p:nvSpPr>
          <p:spPr>
            <a:xfrm>
              <a:off x="0" y="-28575"/>
              <a:ext cx="3219300" cy="1699500"/>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24" name="Google Shape;124;p10"/>
          <p:cNvSpPr txBox="1">
            <a:spLocks noGrp="1"/>
          </p:cNvSpPr>
          <p:nvPr>
            <p:ph type="body" idx="1"/>
          </p:nvPr>
        </p:nvSpPr>
        <p:spPr>
          <a:xfrm>
            <a:off x="10536400" y="6612638"/>
            <a:ext cx="6786000" cy="1898100"/>
          </a:xfrm>
          <a:prstGeom prst="rect">
            <a:avLst/>
          </a:prstGeom>
          <a:noFill/>
          <a:ln>
            <a:noFill/>
          </a:ln>
        </p:spPr>
        <p:txBody>
          <a:bodyPr spcFirstLastPara="1" wrap="square" lIns="91425" tIns="45700" rIns="91425" bIns="45700" anchor="t" anchorCtr="0">
            <a:normAutofit/>
          </a:bodyPr>
          <a:lstStyle>
            <a:lvl1pPr marL="457200" marR="0" lvl="0" indent="-368300" algn="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1pPr>
            <a:lvl2pPr marL="914400" marR="0" lvl="1" indent="-368300" algn="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2pPr>
            <a:lvl3pPr marL="1371600" marR="0" lvl="2" indent="-368300" algn="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3pPr>
            <a:lvl4pPr marL="1828800" marR="0" lvl="3" indent="-368300" algn="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4pPr>
            <a:lvl5pPr marL="2286000" marR="0" lvl="4" indent="-368300" algn="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5pPr>
            <a:lvl6pPr marL="2743200" marR="0" lvl="5" indent="-368300" algn="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6pPr>
            <a:lvl7pPr marL="3200400" marR="0" lvl="6" indent="-368300" algn="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7pPr>
            <a:lvl8pPr marL="3657600" marR="0" lvl="7" indent="-368300" algn="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8pPr>
            <a:lvl9pPr marL="4114800" marR="0" lvl="8" indent="-368300" algn="r" rtl="0">
              <a:lnSpc>
                <a:spcPct val="80000"/>
              </a:lnSpc>
              <a:spcBef>
                <a:spcPts val="640"/>
              </a:spcBef>
              <a:spcAft>
                <a:spcPts val="0"/>
              </a:spcAft>
              <a:buClr>
                <a:srgbClr val="144D50"/>
              </a:buClr>
              <a:buSzPts val="2200"/>
              <a:buFont typeface="PT Sans"/>
              <a:buChar char="•"/>
              <a:defRPr u="none" strike="noStrike" cap="none">
                <a:solidFill>
                  <a:srgbClr val="144D50"/>
                </a:solidFill>
                <a:latin typeface="PT Sans"/>
                <a:ea typeface="PT Sans"/>
                <a:cs typeface="PT Sans"/>
                <a:sym typeface="PT Sans"/>
              </a:defRPr>
            </a:lvl9pPr>
          </a:lstStyle>
          <a:p>
            <a:endParaRPr/>
          </a:p>
        </p:txBody>
      </p:sp>
      <p:sp>
        <p:nvSpPr>
          <p:cNvPr id="125" name="Google Shape;125;p10"/>
          <p:cNvSpPr txBox="1">
            <a:spLocks noGrp="1"/>
          </p:cNvSpPr>
          <p:nvPr>
            <p:ph type="subTitle" idx="2"/>
          </p:nvPr>
        </p:nvSpPr>
        <p:spPr>
          <a:xfrm>
            <a:off x="7839825" y="189025"/>
            <a:ext cx="4564500" cy="307500"/>
          </a:xfrm>
          <a:prstGeom prst="rect">
            <a:avLst/>
          </a:prstGeom>
        </p:spPr>
        <p:txBody>
          <a:bodyPr spcFirstLastPara="1" wrap="square" lIns="91425" tIns="45700" rIns="91425" bIns="45700" anchor="t" anchorCtr="0">
            <a:normAutofit/>
          </a:bodyPr>
          <a:lstStyle>
            <a:lvl1pPr lvl="0" algn="ctr" rtl="0">
              <a:spcBef>
                <a:spcPts val="640"/>
              </a:spcBef>
              <a:spcAft>
                <a:spcPts val="0"/>
              </a:spcAft>
              <a:buClr>
                <a:schemeClr val="lt1"/>
              </a:buClr>
              <a:buSzPts val="1950"/>
              <a:buNone/>
              <a:defRPr sz="1950">
                <a:solidFill>
                  <a:schemeClr val="lt1"/>
                </a:solidFill>
              </a:defRPr>
            </a:lvl1pPr>
            <a:lvl2pPr lvl="1" algn="ctr" rtl="0">
              <a:spcBef>
                <a:spcPts val="640"/>
              </a:spcBef>
              <a:spcAft>
                <a:spcPts val="0"/>
              </a:spcAft>
              <a:buSzPts val="2200"/>
              <a:buNone/>
              <a:defRPr/>
            </a:lvl2pPr>
            <a:lvl3pPr lvl="2" algn="ctr" rtl="0">
              <a:spcBef>
                <a:spcPts val="640"/>
              </a:spcBef>
              <a:spcAft>
                <a:spcPts val="0"/>
              </a:spcAft>
              <a:buSzPts val="2200"/>
              <a:buNone/>
              <a:defRPr/>
            </a:lvl3pPr>
            <a:lvl4pPr lvl="3" algn="ctr" rtl="0">
              <a:spcBef>
                <a:spcPts val="640"/>
              </a:spcBef>
              <a:spcAft>
                <a:spcPts val="0"/>
              </a:spcAft>
              <a:buSzPts val="2200"/>
              <a:buNone/>
              <a:defRPr/>
            </a:lvl4pPr>
            <a:lvl5pPr lvl="4" algn="ctr" rtl="0">
              <a:spcBef>
                <a:spcPts val="640"/>
              </a:spcBef>
              <a:spcAft>
                <a:spcPts val="0"/>
              </a:spcAft>
              <a:buSzPts val="2200"/>
              <a:buNone/>
              <a:defRPr/>
            </a:lvl5pPr>
            <a:lvl6pPr lvl="5" algn="ctr" rtl="0">
              <a:spcBef>
                <a:spcPts val="640"/>
              </a:spcBef>
              <a:spcAft>
                <a:spcPts val="0"/>
              </a:spcAft>
              <a:buSzPts val="2200"/>
              <a:buNone/>
              <a:defRPr/>
            </a:lvl6pPr>
            <a:lvl7pPr lvl="6" algn="ctr" rtl="0">
              <a:spcBef>
                <a:spcPts val="640"/>
              </a:spcBef>
              <a:spcAft>
                <a:spcPts val="0"/>
              </a:spcAft>
              <a:buSzPts val="2200"/>
              <a:buNone/>
              <a:defRPr/>
            </a:lvl7pPr>
            <a:lvl8pPr lvl="7" algn="ctr" rtl="0">
              <a:spcBef>
                <a:spcPts val="640"/>
              </a:spcBef>
              <a:spcAft>
                <a:spcPts val="0"/>
              </a:spcAft>
              <a:buSzPts val="2200"/>
              <a:buNone/>
              <a:defRPr/>
            </a:lvl8pPr>
            <a:lvl9pPr lvl="8" algn="ctr" rtl="0">
              <a:spcBef>
                <a:spcPts val="640"/>
              </a:spcBef>
              <a:spcAft>
                <a:spcPts val="0"/>
              </a:spcAft>
              <a:buSzPts val="2200"/>
              <a:buNone/>
              <a:defRPr/>
            </a:lvl9pPr>
          </a:lstStyle>
          <a:p>
            <a:endParaRPr/>
          </a:p>
        </p:txBody>
      </p:sp>
      <p:sp>
        <p:nvSpPr>
          <p:cNvPr id="126" name="Google Shape;126;p10"/>
          <p:cNvSpPr txBox="1">
            <a:spLocks noGrp="1"/>
          </p:cNvSpPr>
          <p:nvPr>
            <p:ph type="subTitle" idx="3"/>
          </p:nvPr>
        </p:nvSpPr>
        <p:spPr>
          <a:xfrm>
            <a:off x="13348600" y="189025"/>
            <a:ext cx="3973800" cy="307500"/>
          </a:xfrm>
          <a:prstGeom prst="rect">
            <a:avLst/>
          </a:prstGeom>
        </p:spPr>
        <p:txBody>
          <a:bodyPr spcFirstLastPara="1" wrap="square" lIns="91425" tIns="45700" rIns="91425" bIns="45700" anchor="t" anchorCtr="0">
            <a:normAutofit/>
          </a:bodyPr>
          <a:lstStyle>
            <a:lvl1pPr lvl="0" algn="r" rtl="0">
              <a:spcBef>
                <a:spcPts val="640"/>
              </a:spcBef>
              <a:spcAft>
                <a:spcPts val="0"/>
              </a:spcAft>
              <a:buClr>
                <a:schemeClr val="lt1"/>
              </a:buClr>
              <a:buSzPts val="1950"/>
              <a:buNone/>
              <a:defRPr sz="1950">
                <a:solidFill>
                  <a:schemeClr val="lt1"/>
                </a:solidFill>
              </a:defRPr>
            </a:lvl1pPr>
            <a:lvl2pPr lvl="1" algn="r" rtl="0">
              <a:spcBef>
                <a:spcPts val="640"/>
              </a:spcBef>
              <a:spcAft>
                <a:spcPts val="0"/>
              </a:spcAft>
              <a:buSzPts val="2200"/>
              <a:buNone/>
              <a:defRPr/>
            </a:lvl2pPr>
            <a:lvl3pPr lvl="2" algn="r" rtl="0">
              <a:spcBef>
                <a:spcPts val="640"/>
              </a:spcBef>
              <a:spcAft>
                <a:spcPts val="0"/>
              </a:spcAft>
              <a:buSzPts val="2200"/>
              <a:buNone/>
              <a:defRPr/>
            </a:lvl3pPr>
            <a:lvl4pPr lvl="3" algn="r" rtl="0">
              <a:spcBef>
                <a:spcPts val="640"/>
              </a:spcBef>
              <a:spcAft>
                <a:spcPts val="0"/>
              </a:spcAft>
              <a:buSzPts val="2200"/>
              <a:buNone/>
              <a:defRPr/>
            </a:lvl4pPr>
            <a:lvl5pPr lvl="4" algn="r" rtl="0">
              <a:spcBef>
                <a:spcPts val="640"/>
              </a:spcBef>
              <a:spcAft>
                <a:spcPts val="0"/>
              </a:spcAft>
              <a:buSzPts val="2200"/>
              <a:buNone/>
              <a:defRPr/>
            </a:lvl5pPr>
            <a:lvl6pPr lvl="5" algn="r" rtl="0">
              <a:spcBef>
                <a:spcPts val="640"/>
              </a:spcBef>
              <a:spcAft>
                <a:spcPts val="0"/>
              </a:spcAft>
              <a:buSzPts val="2200"/>
              <a:buNone/>
              <a:defRPr/>
            </a:lvl6pPr>
            <a:lvl7pPr lvl="6" algn="r" rtl="0">
              <a:spcBef>
                <a:spcPts val="640"/>
              </a:spcBef>
              <a:spcAft>
                <a:spcPts val="0"/>
              </a:spcAft>
              <a:buSzPts val="2200"/>
              <a:buNone/>
              <a:defRPr/>
            </a:lvl7pPr>
            <a:lvl8pPr lvl="7" algn="r" rtl="0">
              <a:spcBef>
                <a:spcPts val="640"/>
              </a:spcBef>
              <a:spcAft>
                <a:spcPts val="0"/>
              </a:spcAft>
              <a:buSzPts val="2200"/>
              <a:buNone/>
              <a:defRPr/>
            </a:lvl8pPr>
            <a:lvl9pPr lvl="8" algn="r" rtl="0">
              <a:spcBef>
                <a:spcPts val="640"/>
              </a:spcBef>
              <a:spcAft>
                <a:spcPts val="0"/>
              </a:spcAft>
              <a:buSzPts val="2200"/>
              <a:buNone/>
              <a:defRPr/>
            </a:lvl9pPr>
          </a:lstStyle>
          <a:p>
            <a:endParaRPr/>
          </a:p>
        </p:txBody>
      </p:sp>
      <p:sp>
        <p:nvSpPr>
          <p:cNvPr id="127" name="Google Shape;127;p10"/>
          <p:cNvSpPr txBox="1">
            <a:spLocks noGrp="1"/>
          </p:cNvSpPr>
          <p:nvPr>
            <p:ph type="subTitle" idx="4"/>
          </p:nvPr>
        </p:nvSpPr>
        <p:spPr>
          <a:xfrm>
            <a:off x="827150" y="189025"/>
            <a:ext cx="4564500" cy="307500"/>
          </a:xfrm>
          <a:prstGeom prst="rect">
            <a:avLst/>
          </a:prstGeom>
        </p:spPr>
        <p:txBody>
          <a:bodyPr spcFirstLastPara="1" wrap="square" lIns="91425" tIns="45700" rIns="91425" bIns="45700" anchor="t" anchorCtr="0">
            <a:normAutofit/>
          </a:bodyPr>
          <a:lstStyle>
            <a:lvl1pPr lvl="0" rtl="0">
              <a:spcBef>
                <a:spcPts val="640"/>
              </a:spcBef>
              <a:spcAft>
                <a:spcPts val="0"/>
              </a:spcAft>
              <a:buClr>
                <a:schemeClr val="lt1"/>
              </a:buClr>
              <a:buSzPts val="1950"/>
              <a:buNone/>
              <a:defRPr sz="1950">
                <a:solidFill>
                  <a:schemeClr val="lt1"/>
                </a:solidFill>
              </a:defRPr>
            </a:lvl1pPr>
            <a:lvl2pPr lvl="1" rtl="0">
              <a:spcBef>
                <a:spcPts val="640"/>
              </a:spcBef>
              <a:spcAft>
                <a:spcPts val="0"/>
              </a:spcAft>
              <a:buSzPts val="2200"/>
              <a:buNone/>
              <a:defRPr/>
            </a:lvl2pPr>
            <a:lvl3pPr lvl="2" rtl="0">
              <a:spcBef>
                <a:spcPts val="640"/>
              </a:spcBef>
              <a:spcAft>
                <a:spcPts val="0"/>
              </a:spcAft>
              <a:buSzPts val="2200"/>
              <a:buNone/>
              <a:defRPr/>
            </a:lvl3pPr>
            <a:lvl4pPr lvl="3" rtl="0">
              <a:spcBef>
                <a:spcPts val="640"/>
              </a:spcBef>
              <a:spcAft>
                <a:spcPts val="0"/>
              </a:spcAft>
              <a:buSzPts val="2200"/>
              <a:buNone/>
              <a:defRPr/>
            </a:lvl4pPr>
            <a:lvl5pPr lvl="4" rtl="0">
              <a:spcBef>
                <a:spcPts val="640"/>
              </a:spcBef>
              <a:spcAft>
                <a:spcPts val="0"/>
              </a:spcAft>
              <a:buSzPts val="2200"/>
              <a:buNone/>
              <a:defRPr/>
            </a:lvl5pPr>
            <a:lvl6pPr lvl="5" rtl="0">
              <a:spcBef>
                <a:spcPts val="640"/>
              </a:spcBef>
              <a:spcAft>
                <a:spcPts val="0"/>
              </a:spcAft>
              <a:buSzPts val="2200"/>
              <a:buNone/>
              <a:defRPr/>
            </a:lvl6pPr>
            <a:lvl7pPr lvl="6" rtl="0">
              <a:spcBef>
                <a:spcPts val="640"/>
              </a:spcBef>
              <a:spcAft>
                <a:spcPts val="0"/>
              </a:spcAft>
              <a:buSzPts val="2200"/>
              <a:buNone/>
              <a:defRPr/>
            </a:lvl7pPr>
            <a:lvl8pPr lvl="7" rtl="0">
              <a:spcBef>
                <a:spcPts val="640"/>
              </a:spcBef>
              <a:spcAft>
                <a:spcPts val="0"/>
              </a:spcAft>
              <a:buSzPts val="2200"/>
              <a:buNone/>
              <a:defRPr/>
            </a:lvl8pPr>
            <a:lvl9pPr lvl="8" rtl="0">
              <a:spcBef>
                <a:spcPts val="640"/>
              </a:spcBef>
              <a:spcAft>
                <a:spcPts val="0"/>
              </a:spcAft>
              <a:buSzPts val="2200"/>
              <a:buNone/>
              <a:defRPr/>
            </a:lvl9pPr>
          </a:lstStyle>
          <a:p>
            <a:endParaRPr/>
          </a:p>
        </p:txBody>
      </p:sp>
      <p:sp>
        <p:nvSpPr>
          <p:cNvPr id="128" name="Google Shape;128;p10"/>
          <p:cNvSpPr txBox="1">
            <a:spLocks noGrp="1"/>
          </p:cNvSpPr>
          <p:nvPr>
            <p:ph type="title"/>
          </p:nvPr>
        </p:nvSpPr>
        <p:spPr>
          <a:xfrm>
            <a:off x="6860525" y="2212825"/>
            <a:ext cx="10461600" cy="3080700"/>
          </a:xfrm>
          <a:prstGeom prst="rect">
            <a:avLst/>
          </a:prstGeom>
        </p:spPr>
        <p:txBody>
          <a:bodyPr spcFirstLastPara="1" wrap="square" lIns="91425" tIns="45700" rIns="91425" bIns="45700" anchor="t" anchorCtr="0">
            <a:normAutofit/>
          </a:bodyPr>
          <a:lstStyle>
            <a:lvl1pPr lvl="0" algn="r" rtl="0">
              <a:lnSpc>
                <a:spcPct val="100000"/>
              </a:lnSpc>
              <a:spcBef>
                <a:spcPts val="0"/>
              </a:spcBef>
              <a:spcAft>
                <a:spcPts val="0"/>
              </a:spcAft>
              <a:buSzPts val="12600"/>
              <a:buFont typeface="Cairo"/>
              <a:buNone/>
              <a:defRPr sz="12600">
                <a:latin typeface="Cairo"/>
                <a:ea typeface="Cairo"/>
                <a:cs typeface="Cairo"/>
                <a:sym typeface="Cairo"/>
              </a:defRPr>
            </a:lvl1pPr>
            <a:lvl2pPr lvl="1" algn="r" rtl="0">
              <a:lnSpc>
                <a:spcPct val="100000"/>
              </a:lnSpc>
              <a:spcBef>
                <a:spcPts val="0"/>
              </a:spcBef>
              <a:spcAft>
                <a:spcPts val="0"/>
              </a:spcAft>
              <a:buSzPts val="12600"/>
              <a:buNone/>
              <a:defRPr sz="12600"/>
            </a:lvl2pPr>
            <a:lvl3pPr lvl="2" algn="r" rtl="0">
              <a:lnSpc>
                <a:spcPct val="100000"/>
              </a:lnSpc>
              <a:spcBef>
                <a:spcPts val="0"/>
              </a:spcBef>
              <a:spcAft>
                <a:spcPts val="0"/>
              </a:spcAft>
              <a:buSzPts val="12600"/>
              <a:buNone/>
              <a:defRPr sz="12600"/>
            </a:lvl3pPr>
            <a:lvl4pPr lvl="3" algn="r" rtl="0">
              <a:lnSpc>
                <a:spcPct val="100000"/>
              </a:lnSpc>
              <a:spcBef>
                <a:spcPts val="0"/>
              </a:spcBef>
              <a:spcAft>
                <a:spcPts val="0"/>
              </a:spcAft>
              <a:buSzPts val="12600"/>
              <a:buNone/>
              <a:defRPr sz="12600"/>
            </a:lvl4pPr>
            <a:lvl5pPr lvl="4" algn="r" rtl="0">
              <a:lnSpc>
                <a:spcPct val="100000"/>
              </a:lnSpc>
              <a:spcBef>
                <a:spcPts val="0"/>
              </a:spcBef>
              <a:spcAft>
                <a:spcPts val="0"/>
              </a:spcAft>
              <a:buSzPts val="12600"/>
              <a:buNone/>
              <a:defRPr sz="12600"/>
            </a:lvl5pPr>
            <a:lvl6pPr lvl="5" algn="r" rtl="0">
              <a:lnSpc>
                <a:spcPct val="100000"/>
              </a:lnSpc>
              <a:spcBef>
                <a:spcPts val="0"/>
              </a:spcBef>
              <a:spcAft>
                <a:spcPts val="0"/>
              </a:spcAft>
              <a:buSzPts val="12600"/>
              <a:buNone/>
              <a:defRPr sz="12600"/>
            </a:lvl6pPr>
            <a:lvl7pPr lvl="6" algn="r" rtl="0">
              <a:lnSpc>
                <a:spcPct val="100000"/>
              </a:lnSpc>
              <a:spcBef>
                <a:spcPts val="0"/>
              </a:spcBef>
              <a:spcAft>
                <a:spcPts val="0"/>
              </a:spcAft>
              <a:buSzPts val="12600"/>
              <a:buNone/>
              <a:defRPr sz="12600"/>
            </a:lvl7pPr>
            <a:lvl8pPr lvl="7" algn="r" rtl="0">
              <a:lnSpc>
                <a:spcPct val="100000"/>
              </a:lnSpc>
              <a:spcBef>
                <a:spcPts val="0"/>
              </a:spcBef>
              <a:spcAft>
                <a:spcPts val="0"/>
              </a:spcAft>
              <a:buSzPts val="12600"/>
              <a:buNone/>
              <a:defRPr sz="12600"/>
            </a:lvl8pPr>
            <a:lvl9pPr lvl="8" algn="r" rtl="0">
              <a:lnSpc>
                <a:spcPct val="100000"/>
              </a:lnSpc>
              <a:spcBef>
                <a:spcPts val="0"/>
              </a:spcBef>
              <a:spcAft>
                <a:spcPts val="0"/>
              </a:spcAft>
              <a:buSzPts val="12600"/>
              <a:buNone/>
              <a:defRPr sz="12600"/>
            </a:lvl9pPr>
          </a:lstStyle>
          <a:p>
            <a:endParaRPr/>
          </a:p>
        </p:txBody>
      </p:sp>
      <p:pic>
        <p:nvPicPr>
          <p:cNvPr id="129" name="Google Shape;129;p10"/>
          <p:cNvPicPr preferRelativeResize="0"/>
          <p:nvPr/>
        </p:nvPicPr>
        <p:blipFill rotWithShape="1">
          <a:blip r:embed="rId2">
            <a:alphaModFix/>
          </a:blip>
          <a:srcRect l="26664" b="18467"/>
          <a:stretch/>
        </p:blipFill>
        <p:spPr>
          <a:xfrm>
            <a:off x="0" y="794050"/>
            <a:ext cx="7914949" cy="949294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8BBB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392800"/>
            <a:ext cx="19379700" cy="1143000"/>
          </a:xfrm>
          <a:prstGeom prst="rect">
            <a:avLst/>
          </a:prstGeom>
          <a:noFill/>
          <a:ln>
            <a:noFill/>
          </a:ln>
        </p:spPr>
        <p:txBody>
          <a:bodyPr spcFirstLastPara="1" wrap="square" lIns="91425" tIns="45700" rIns="91425" bIns="45700" anchor="ctr" anchorCtr="0">
            <a:normAutofit/>
          </a:bodyPr>
          <a:lstStyle>
            <a:lvl1pPr marR="0" lvl="0" rtl="0">
              <a:spcBef>
                <a:spcPts val="0"/>
              </a:spcBef>
              <a:spcAft>
                <a:spcPts val="0"/>
              </a:spcAft>
              <a:buClr>
                <a:schemeClr val="lt1"/>
              </a:buClr>
              <a:buSzPts val="11450"/>
              <a:buFont typeface="Cairo Light"/>
              <a:buNone/>
              <a:defRPr sz="11450" i="0" u="none" strike="noStrike" cap="none">
                <a:solidFill>
                  <a:schemeClr val="lt1"/>
                </a:solidFill>
                <a:latin typeface="Cairo Light"/>
                <a:ea typeface="Cairo Light"/>
                <a:cs typeface="Cairo Light"/>
                <a:sym typeface="Cairo Light"/>
              </a:defRPr>
            </a:lvl1pPr>
            <a:lvl2pPr lvl="1">
              <a:spcBef>
                <a:spcPts val="0"/>
              </a:spcBef>
              <a:spcAft>
                <a:spcPts val="0"/>
              </a:spcAft>
              <a:buClr>
                <a:schemeClr val="lt1"/>
              </a:buClr>
              <a:buSzPts val="1400"/>
              <a:buFont typeface="Cairo"/>
              <a:buNone/>
              <a:defRPr sz="1800">
                <a:solidFill>
                  <a:schemeClr val="lt1"/>
                </a:solidFill>
                <a:latin typeface="Cairo"/>
                <a:ea typeface="Cairo"/>
                <a:cs typeface="Cairo"/>
                <a:sym typeface="Cairo"/>
              </a:defRPr>
            </a:lvl2pPr>
            <a:lvl3pPr lvl="2">
              <a:spcBef>
                <a:spcPts val="0"/>
              </a:spcBef>
              <a:spcAft>
                <a:spcPts val="0"/>
              </a:spcAft>
              <a:buClr>
                <a:schemeClr val="lt1"/>
              </a:buClr>
              <a:buSzPts val="1400"/>
              <a:buFont typeface="Cairo"/>
              <a:buNone/>
              <a:defRPr sz="1800">
                <a:solidFill>
                  <a:schemeClr val="lt1"/>
                </a:solidFill>
                <a:latin typeface="Cairo"/>
                <a:ea typeface="Cairo"/>
                <a:cs typeface="Cairo"/>
                <a:sym typeface="Cairo"/>
              </a:defRPr>
            </a:lvl3pPr>
            <a:lvl4pPr lvl="3">
              <a:spcBef>
                <a:spcPts val="0"/>
              </a:spcBef>
              <a:spcAft>
                <a:spcPts val="0"/>
              </a:spcAft>
              <a:buClr>
                <a:schemeClr val="lt1"/>
              </a:buClr>
              <a:buSzPts val="1400"/>
              <a:buFont typeface="Cairo"/>
              <a:buNone/>
              <a:defRPr sz="1800">
                <a:solidFill>
                  <a:schemeClr val="lt1"/>
                </a:solidFill>
                <a:latin typeface="Cairo"/>
                <a:ea typeface="Cairo"/>
                <a:cs typeface="Cairo"/>
                <a:sym typeface="Cairo"/>
              </a:defRPr>
            </a:lvl4pPr>
            <a:lvl5pPr lvl="4">
              <a:spcBef>
                <a:spcPts val="0"/>
              </a:spcBef>
              <a:spcAft>
                <a:spcPts val="0"/>
              </a:spcAft>
              <a:buClr>
                <a:schemeClr val="lt1"/>
              </a:buClr>
              <a:buSzPts val="1400"/>
              <a:buFont typeface="Cairo"/>
              <a:buNone/>
              <a:defRPr sz="1800">
                <a:solidFill>
                  <a:schemeClr val="lt1"/>
                </a:solidFill>
                <a:latin typeface="Cairo"/>
                <a:ea typeface="Cairo"/>
                <a:cs typeface="Cairo"/>
                <a:sym typeface="Cairo"/>
              </a:defRPr>
            </a:lvl5pPr>
            <a:lvl6pPr lvl="5">
              <a:spcBef>
                <a:spcPts val="0"/>
              </a:spcBef>
              <a:spcAft>
                <a:spcPts val="0"/>
              </a:spcAft>
              <a:buClr>
                <a:schemeClr val="lt1"/>
              </a:buClr>
              <a:buSzPts val="1400"/>
              <a:buFont typeface="Cairo"/>
              <a:buNone/>
              <a:defRPr sz="1800">
                <a:solidFill>
                  <a:schemeClr val="lt1"/>
                </a:solidFill>
                <a:latin typeface="Cairo"/>
                <a:ea typeface="Cairo"/>
                <a:cs typeface="Cairo"/>
                <a:sym typeface="Cairo"/>
              </a:defRPr>
            </a:lvl6pPr>
            <a:lvl7pPr lvl="6">
              <a:spcBef>
                <a:spcPts val="0"/>
              </a:spcBef>
              <a:spcAft>
                <a:spcPts val="0"/>
              </a:spcAft>
              <a:buClr>
                <a:schemeClr val="lt1"/>
              </a:buClr>
              <a:buSzPts val="1400"/>
              <a:buFont typeface="Cairo"/>
              <a:buNone/>
              <a:defRPr sz="1800">
                <a:solidFill>
                  <a:schemeClr val="lt1"/>
                </a:solidFill>
                <a:latin typeface="Cairo"/>
                <a:ea typeface="Cairo"/>
                <a:cs typeface="Cairo"/>
                <a:sym typeface="Cairo"/>
              </a:defRPr>
            </a:lvl7pPr>
            <a:lvl8pPr lvl="7">
              <a:spcBef>
                <a:spcPts val="0"/>
              </a:spcBef>
              <a:spcAft>
                <a:spcPts val="0"/>
              </a:spcAft>
              <a:buClr>
                <a:schemeClr val="lt1"/>
              </a:buClr>
              <a:buSzPts val="1400"/>
              <a:buFont typeface="Cairo"/>
              <a:buNone/>
              <a:defRPr sz="1800">
                <a:solidFill>
                  <a:schemeClr val="lt1"/>
                </a:solidFill>
                <a:latin typeface="Cairo"/>
                <a:ea typeface="Cairo"/>
                <a:cs typeface="Cairo"/>
                <a:sym typeface="Cairo"/>
              </a:defRPr>
            </a:lvl8pPr>
            <a:lvl9pPr lvl="8">
              <a:spcBef>
                <a:spcPts val="0"/>
              </a:spcBef>
              <a:spcAft>
                <a:spcPts val="0"/>
              </a:spcAft>
              <a:buClr>
                <a:schemeClr val="lt1"/>
              </a:buClr>
              <a:buSzPts val="1400"/>
              <a:buFont typeface="Cairo"/>
              <a:buNone/>
              <a:defRPr sz="1800">
                <a:solidFill>
                  <a:schemeClr val="lt1"/>
                </a:solidFill>
                <a:latin typeface="Cairo"/>
                <a:ea typeface="Cairo"/>
                <a:cs typeface="Cairo"/>
                <a:sym typeface="Cairo"/>
              </a:defRPr>
            </a:lvl9pPr>
          </a:lstStyle>
          <a:p>
            <a:endParaRPr/>
          </a:p>
        </p:txBody>
      </p:sp>
      <p:sp>
        <p:nvSpPr>
          <p:cNvPr id="7" name="Google Shape;7;p1"/>
          <p:cNvSpPr txBox="1">
            <a:spLocks noGrp="1"/>
          </p:cNvSpPr>
          <p:nvPr>
            <p:ph type="body" idx="1"/>
          </p:nvPr>
        </p:nvSpPr>
        <p:spPr>
          <a:xfrm>
            <a:off x="457200" y="3360250"/>
            <a:ext cx="9958200" cy="4526100"/>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12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1pPr>
            <a:lvl2pPr marL="914400" marR="0" lvl="1" indent="-368300" algn="l" rtl="0">
              <a:lnSpc>
                <a:spcPct val="12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2pPr>
            <a:lvl3pPr marL="1371600" marR="0" lvl="2" indent="-368300" algn="l" rtl="0">
              <a:lnSpc>
                <a:spcPct val="12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3pPr>
            <a:lvl4pPr marL="1828800" marR="0" lvl="3" indent="-368300" algn="l" rtl="0">
              <a:lnSpc>
                <a:spcPct val="12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4pPr>
            <a:lvl5pPr marL="2286000" marR="0" lvl="4" indent="-368300" algn="l" rtl="0">
              <a:lnSpc>
                <a:spcPct val="12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5pPr>
            <a:lvl6pPr marL="2743200" marR="0" lvl="5" indent="-368300" algn="l" rtl="0">
              <a:lnSpc>
                <a:spcPct val="12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6pPr>
            <a:lvl7pPr marL="3200400" marR="0" lvl="6" indent="-368300" algn="l" rtl="0">
              <a:lnSpc>
                <a:spcPct val="12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7pPr>
            <a:lvl8pPr marL="3657600" marR="0" lvl="7" indent="-368300" algn="l" rtl="0">
              <a:lnSpc>
                <a:spcPct val="12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8pPr>
            <a:lvl9pPr marL="4114800" marR="0" lvl="8" indent="-368300" algn="l" rtl="0">
              <a:lnSpc>
                <a:spcPct val="120000"/>
              </a:lnSpc>
              <a:spcBef>
                <a:spcPts val="640"/>
              </a:spcBef>
              <a:spcAft>
                <a:spcPts val="0"/>
              </a:spcAft>
              <a:buClr>
                <a:srgbClr val="144D50"/>
              </a:buClr>
              <a:buSzPts val="2200"/>
              <a:buFont typeface="PT Sans"/>
              <a:buChar char="•"/>
              <a:defRPr sz="2200" i="0" u="none" strike="noStrike" cap="none">
                <a:solidFill>
                  <a:srgbClr val="144D50"/>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8BBBF"/>
        </a:solidFill>
        <a:effectLst/>
      </p:bgPr>
    </p:bg>
    <p:spTree>
      <p:nvGrpSpPr>
        <p:cNvPr id="1" name="Shape 199"/>
        <p:cNvGrpSpPr/>
        <p:nvPr/>
      </p:nvGrpSpPr>
      <p:grpSpPr>
        <a:xfrm>
          <a:off x="0" y="0"/>
          <a:ext cx="0" cy="0"/>
          <a:chOff x="0" y="0"/>
          <a:chExt cx="0" cy="0"/>
        </a:xfrm>
      </p:grpSpPr>
      <p:pic>
        <p:nvPicPr>
          <p:cNvPr id="200" name="Google Shape;200;p15"/>
          <p:cNvPicPr preferRelativeResize="0"/>
          <p:nvPr/>
        </p:nvPicPr>
        <p:blipFill rotWithShape="1">
          <a:blip r:embed="rId3">
            <a:alphaModFix/>
          </a:blip>
          <a:srcRect l="74799" b="68527"/>
          <a:stretch/>
        </p:blipFill>
        <p:spPr>
          <a:xfrm>
            <a:off x="0" y="6915675"/>
            <a:ext cx="2503148" cy="3371325"/>
          </a:xfrm>
          <a:prstGeom prst="rect">
            <a:avLst/>
          </a:prstGeom>
          <a:noFill/>
          <a:ln>
            <a:noFill/>
          </a:ln>
        </p:spPr>
      </p:pic>
      <p:pic>
        <p:nvPicPr>
          <p:cNvPr id="201" name="Google Shape;201;p15"/>
          <p:cNvPicPr preferRelativeResize="0"/>
          <p:nvPr/>
        </p:nvPicPr>
        <p:blipFill rotWithShape="1">
          <a:blip r:embed="rId3">
            <a:alphaModFix/>
          </a:blip>
          <a:srcRect t="59971" r="55669"/>
          <a:stretch/>
        </p:blipFill>
        <p:spPr>
          <a:xfrm>
            <a:off x="10976075" y="0"/>
            <a:ext cx="7312052" cy="7120824"/>
          </a:xfrm>
          <a:prstGeom prst="rect">
            <a:avLst/>
          </a:prstGeom>
          <a:noFill/>
          <a:ln>
            <a:noFill/>
          </a:ln>
        </p:spPr>
      </p:pic>
      <p:sp>
        <p:nvSpPr>
          <p:cNvPr id="202" name="Google Shape;202;p15"/>
          <p:cNvSpPr txBox="1"/>
          <p:nvPr/>
        </p:nvSpPr>
        <p:spPr>
          <a:xfrm>
            <a:off x="1028700" y="1837606"/>
            <a:ext cx="12913200" cy="553805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1996" dirty="0">
                <a:solidFill>
                  <a:srgbClr val="FFFFFF"/>
                </a:solidFill>
                <a:latin typeface="Cairo Light"/>
                <a:ea typeface="Cairo Light"/>
                <a:cs typeface="Cairo Light"/>
                <a:sym typeface="Cairo Light"/>
              </a:rPr>
              <a:t>S</a:t>
            </a:r>
            <a:r>
              <a:rPr lang="en-US" sz="11996" b="0" i="0" u="none" strike="noStrike" cap="none" dirty="0">
                <a:solidFill>
                  <a:srgbClr val="FFFFFF"/>
                </a:solidFill>
                <a:latin typeface="Cairo Light"/>
                <a:ea typeface="Cairo Light"/>
                <a:cs typeface="Cairo Light"/>
                <a:sym typeface="Cairo Light"/>
              </a:rPr>
              <a:t>nake Bullet Game</a:t>
            </a:r>
          </a:p>
          <a:p>
            <a:pPr marL="0" marR="0" lvl="0" indent="0" algn="l" rtl="0">
              <a:lnSpc>
                <a:spcPct val="100000"/>
              </a:lnSpc>
              <a:spcBef>
                <a:spcPts val="0"/>
              </a:spcBef>
              <a:spcAft>
                <a:spcPts val="0"/>
              </a:spcAft>
              <a:buNone/>
            </a:pPr>
            <a:r>
              <a:rPr lang="en-US" sz="11996" dirty="0">
                <a:solidFill>
                  <a:srgbClr val="FFFFFF"/>
                </a:solidFill>
                <a:latin typeface="Cairo Light"/>
                <a:ea typeface="Cairo Light"/>
                <a:cs typeface="Cairo Light"/>
                <a:sym typeface="Cairo Light"/>
              </a:rPr>
              <a:t>Development with </a:t>
            </a:r>
            <a:r>
              <a:rPr lang="en-US" sz="11996" dirty="0" err="1">
                <a:solidFill>
                  <a:srgbClr val="FFFFFF"/>
                </a:solidFill>
                <a:latin typeface="Cairo Light"/>
                <a:ea typeface="Cairo Light"/>
                <a:cs typeface="Cairo Light"/>
                <a:sym typeface="Cairo Light"/>
              </a:rPr>
              <a:t>Pygame</a:t>
            </a:r>
            <a:r>
              <a:rPr lang="en-US" sz="11996" b="0" i="0" u="none" strike="noStrike" cap="none" dirty="0">
                <a:solidFill>
                  <a:srgbClr val="FFFFFF"/>
                </a:solidFill>
                <a:latin typeface="Cairo Light"/>
                <a:ea typeface="Cairo Light"/>
                <a:cs typeface="Cairo Light"/>
                <a:sym typeface="Cairo Light"/>
              </a:rPr>
              <a:t> </a:t>
            </a:r>
          </a:p>
        </p:txBody>
      </p:sp>
      <p:sp>
        <p:nvSpPr>
          <p:cNvPr id="203" name="Google Shape;203;p15"/>
          <p:cNvSpPr/>
          <p:nvPr/>
        </p:nvSpPr>
        <p:spPr>
          <a:xfrm rot="5400000">
            <a:off x="10958401" y="6917208"/>
            <a:ext cx="779845" cy="1809767"/>
          </a:xfrm>
          <a:custGeom>
            <a:avLst/>
            <a:gdLst/>
            <a:ahLst/>
            <a:cxnLst/>
            <a:rect l="l" t="t" r="r" b="b"/>
            <a:pathLst>
              <a:path w="779845" h="1809767" extrusionOk="0">
                <a:moveTo>
                  <a:pt x="0" y="0"/>
                </a:moveTo>
                <a:lnTo>
                  <a:pt x="779846" y="0"/>
                </a:lnTo>
                <a:lnTo>
                  <a:pt x="779846" y="1809768"/>
                </a:lnTo>
                <a:lnTo>
                  <a:pt x="0" y="1809768"/>
                </a:lnTo>
                <a:lnTo>
                  <a:pt x="0" y="0"/>
                </a:lnTo>
                <a:close/>
              </a:path>
            </a:pathLst>
          </a:custGeom>
          <a:blipFill rotWithShape="1">
            <a:blip r:embed="rId4">
              <a:alphaModFix/>
            </a:blip>
            <a:stretch>
              <a:fillRect/>
            </a:stretch>
          </a:blipFill>
          <a:ln>
            <a:noFill/>
          </a:ln>
        </p:spPr>
        <p:txBody>
          <a:bodyPr/>
          <a:lstStyle/>
          <a:p>
            <a:endParaRPr lang="LID4096" dirty="0"/>
          </a:p>
        </p:txBody>
      </p:sp>
      <p:sp>
        <p:nvSpPr>
          <p:cNvPr id="204" name="Google Shape;204;p15"/>
          <p:cNvSpPr txBox="1"/>
          <p:nvPr/>
        </p:nvSpPr>
        <p:spPr>
          <a:xfrm>
            <a:off x="1251574" y="7520470"/>
            <a:ext cx="12346106" cy="603242"/>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800" b="1" dirty="0">
                <a:solidFill>
                  <a:srgbClr val="FFFFFF"/>
                </a:solidFill>
                <a:latin typeface="PT Sans"/>
                <a:ea typeface="PT Sans"/>
                <a:cs typeface="PT Sans"/>
                <a:sym typeface="PT Sans"/>
              </a:rPr>
              <a:t>Implementing</a:t>
            </a:r>
            <a:r>
              <a:rPr lang="en-US" sz="2800" b="1" i="0" u="none" strike="noStrike" cap="none" dirty="0">
                <a:solidFill>
                  <a:srgbClr val="FFFFFF"/>
                </a:solidFill>
                <a:latin typeface="PT Sans"/>
                <a:ea typeface="PT Sans"/>
                <a:cs typeface="PT Sans"/>
                <a:sym typeface="PT Sans"/>
              </a:rPr>
              <a:t> Snake Movement, Food and Barrel Bullets </a:t>
            </a:r>
            <a:endParaRPr lang="en-US" sz="800" dirty="0"/>
          </a:p>
        </p:txBody>
      </p:sp>
      <p:grpSp>
        <p:nvGrpSpPr>
          <p:cNvPr id="208" name="Google Shape;208;p15"/>
          <p:cNvGrpSpPr/>
          <p:nvPr/>
        </p:nvGrpSpPr>
        <p:grpSpPr>
          <a:xfrm>
            <a:off x="0" y="-108496"/>
            <a:ext cx="18288000" cy="902534"/>
            <a:chOff x="0" y="-28575"/>
            <a:chExt cx="4816593" cy="237704"/>
          </a:xfrm>
        </p:grpSpPr>
        <p:sp>
          <p:nvSpPr>
            <p:cNvPr id="209" name="Google Shape;209;p15"/>
            <p:cNvSpPr/>
            <p:nvPr/>
          </p:nvSpPr>
          <p:spPr>
            <a:xfrm>
              <a:off x="0" y="0"/>
              <a:ext cx="4816592" cy="209129"/>
            </a:xfrm>
            <a:custGeom>
              <a:avLst/>
              <a:gdLst/>
              <a:ahLst/>
              <a:cxnLst/>
              <a:rect l="l" t="t" r="r" b="b"/>
              <a:pathLst>
                <a:path w="4816592" h="209129" extrusionOk="0">
                  <a:moveTo>
                    <a:pt x="0" y="0"/>
                  </a:moveTo>
                  <a:lnTo>
                    <a:pt x="4816592" y="0"/>
                  </a:lnTo>
                  <a:lnTo>
                    <a:pt x="4816592" y="209129"/>
                  </a:lnTo>
                  <a:lnTo>
                    <a:pt x="0" y="209129"/>
                  </a:lnTo>
                  <a:close/>
                </a:path>
              </a:pathLst>
            </a:custGeom>
            <a:gradFill>
              <a:gsLst>
                <a:gs pos="0">
                  <a:srgbClr val="A4D8DB"/>
                </a:gs>
                <a:gs pos="50000">
                  <a:srgbClr val="6CC2C8"/>
                </a:gs>
                <a:gs pos="100000">
                  <a:srgbClr val="43B5BB"/>
                </a:gs>
              </a:gsLst>
              <a:lin ang="0" scaled="0"/>
            </a:gradFill>
            <a:ln>
              <a:noFill/>
            </a:ln>
          </p:spPr>
        </p:sp>
        <p:sp>
          <p:nvSpPr>
            <p:cNvPr id="210" name="Google Shape;210;p15"/>
            <p:cNvSpPr txBox="1"/>
            <p:nvPr/>
          </p:nvSpPr>
          <p:spPr>
            <a:xfrm>
              <a:off x="0" y="-28575"/>
              <a:ext cx="4816593" cy="237704"/>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1" name="Google Shape;211;p15"/>
          <p:cNvGrpSpPr/>
          <p:nvPr/>
        </p:nvGrpSpPr>
        <p:grpSpPr>
          <a:xfrm>
            <a:off x="827154" y="229416"/>
            <a:ext cx="16495081" cy="430439"/>
            <a:chOff x="0" y="-28575"/>
            <a:chExt cx="21993441" cy="573919"/>
          </a:xfrm>
        </p:grpSpPr>
        <p:sp>
          <p:nvSpPr>
            <p:cNvPr id="213" name="Google Shape;213;p15"/>
            <p:cNvSpPr txBox="1"/>
            <p:nvPr/>
          </p:nvSpPr>
          <p:spPr>
            <a:xfrm>
              <a:off x="0" y="-28575"/>
              <a:ext cx="7015971" cy="573919"/>
            </a:xfrm>
            <a:prstGeom prst="rect">
              <a:avLst/>
            </a:prstGeom>
            <a:noFill/>
            <a:ln>
              <a:noFill/>
            </a:ln>
          </p:spPr>
          <p:txBody>
            <a:bodyPr spcFirstLastPara="1" wrap="square" lIns="0" tIns="0" rIns="0" bIns="0" anchor="t" anchorCtr="0">
              <a:spAutoFit/>
            </a:bodyPr>
            <a:lstStyle/>
            <a:p>
              <a:pPr marL="0" marR="0" lvl="0" indent="0" algn="l" rtl="0">
                <a:lnSpc>
                  <a:spcPct val="140040"/>
                </a:lnSpc>
                <a:spcBef>
                  <a:spcPts val="0"/>
                </a:spcBef>
                <a:spcAft>
                  <a:spcPts val="0"/>
                </a:spcAft>
                <a:buNone/>
              </a:pPr>
              <a:r>
                <a:rPr lang="en-US" sz="1998" b="0" i="0" u="none" strike="noStrike" cap="none" dirty="0">
                  <a:solidFill>
                    <a:srgbClr val="FFFFFF"/>
                  </a:solidFill>
                  <a:latin typeface="PT Sans"/>
                  <a:ea typeface="PT Sans"/>
                  <a:cs typeface="PT Sans"/>
                  <a:sym typeface="PT Sans"/>
                </a:rPr>
                <a:t>Agon Jakupi</a:t>
              </a:r>
              <a:endParaRPr lang="en-US" dirty="0"/>
            </a:p>
          </p:txBody>
        </p:sp>
        <p:sp>
          <p:nvSpPr>
            <p:cNvPr id="214" name="Google Shape;214;p15"/>
            <p:cNvSpPr txBox="1"/>
            <p:nvPr/>
          </p:nvSpPr>
          <p:spPr>
            <a:xfrm>
              <a:off x="16376782" y="-28575"/>
              <a:ext cx="5616659" cy="573919"/>
            </a:xfrm>
            <a:prstGeom prst="rect">
              <a:avLst/>
            </a:prstGeom>
            <a:noFill/>
            <a:ln>
              <a:noFill/>
            </a:ln>
          </p:spPr>
          <p:txBody>
            <a:bodyPr spcFirstLastPara="1" wrap="square" lIns="0" tIns="0" rIns="0" bIns="0" anchor="t" anchorCtr="0">
              <a:spAutoFit/>
            </a:bodyPr>
            <a:lstStyle/>
            <a:p>
              <a:pPr marL="0" marR="0" lvl="0" indent="0" algn="r" rtl="0">
                <a:lnSpc>
                  <a:spcPct val="140040"/>
                </a:lnSpc>
                <a:spcBef>
                  <a:spcPts val="0"/>
                </a:spcBef>
                <a:spcAft>
                  <a:spcPts val="0"/>
                </a:spcAft>
                <a:buNone/>
              </a:pPr>
              <a:r>
                <a:rPr lang="en-US" sz="1998" dirty="0">
                  <a:solidFill>
                    <a:srgbClr val="FFFFFF"/>
                  </a:solidFill>
                  <a:latin typeface="PT Sans"/>
                  <a:ea typeface="PT Sans"/>
                  <a:cs typeface="PT Sans"/>
                  <a:sym typeface="PT Sans"/>
                </a:rPr>
                <a:t>D</a:t>
              </a:r>
              <a:r>
                <a:rPr lang="en-US" sz="1998" b="0" i="0" u="none" strike="noStrike" cap="none" dirty="0">
                  <a:solidFill>
                    <a:srgbClr val="FFFFFF"/>
                  </a:solidFill>
                  <a:latin typeface="PT Sans"/>
                  <a:ea typeface="PT Sans"/>
                  <a:cs typeface="PT Sans"/>
                  <a:sym typeface="PT Sans"/>
                </a:rPr>
                <a:t>ate: 05/12/2024</a:t>
              </a:r>
              <a:endParaRPr lang="en-US"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8BBBF"/>
        </a:solidFill>
        <a:effectLst/>
      </p:bgPr>
    </p:bg>
    <p:spTree>
      <p:nvGrpSpPr>
        <p:cNvPr id="1" name="Shape 248"/>
        <p:cNvGrpSpPr/>
        <p:nvPr/>
      </p:nvGrpSpPr>
      <p:grpSpPr>
        <a:xfrm>
          <a:off x="0" y="0"/>
          <a:ext cx="0" cy="0"/>
          <a:chOff x="0" y="0"/>
          <a:chExt cx="0" cy="0"/>
        </a:xfrm>
      </p:grpSpPr>
      <p:grpSp>
        <p:nvGrpSpPr>
          <p:cNvPr id="249" name="Google Shape;249;p18"/>
          <p:cNvGrpSpPr/>
          <p:nvPr/>
        </p:nvGrpSpPr>
        <p:grpSpPr>
          <a:xfrm rot="10800000">
            <a:off x="0" y="794038"/>
            <a:ext cx="18288000" cy="9655295"/>
            <a:chOff x="0" y="-28575"/>
            <a:chExt cx="3219184" cy="1699594"/>
          </a:xfrm>
        </p:grpSpPr>
        <p:sp>
          <p:nvSpPr>
            <p:cNvPr id="250" name="Google Shape;250;p18"/>
            <p:cNvSpPr/>
            <p:nvPr/>
          </p:nvSpPr>
          <p:spPr>
            <a:xfrm>
              <a:off x="0" y="0"/>
              <a:ext cx="3219184" cy="1671019"/>
            </a:xfrm>
            <a:custGeom>
              <a:avLst/>
              <a:gdLst/>
              <a:ahLst/>
              <a:cxnLst/>
              <a:rect l="l" t="t" r="r" b="b"/>
              <a:pathLst>
                <a:path w="3219184" h="1671019" extrusionOk="0">
                  <a:moveTo>
                    <a:pt x="0" y="0"/>
                  </a:moveTo>
                  <a:lnTo>
                    <a:pt x="3219184" y="0"/>
                  </a:lnTo>
                  <a:lnTo>
                    <a:pt x="3219184" y="1671019"/>
                  </a:lnTo>
                  <a:lnTo>
                    <a:pt x="0" y="1671019"/>
                  </a:lnTo>
                  <a:close/>
                </a:path>
              </a:pathLst>
            </a:custGeom>
            <a:gradFill>
              <a:gsLst>
                <a:gs pos="0">
                  <a:srgbClr val="A4D8DB"/>
                </a:gs>
                <a:gs pos="50000">
                  <a:srgbClr val="6CC2C8"/>
                </a:gs>
                <a:gs pos="100000">
                  <a:srgbClr val="43B5BB"/>
                </a:gs>
              </a:gsLst>
              <a:lin ang="0" scaled="0"/>
            </a:gradFill>
            <a:ln>
              <a:noFill/>
            </a:ln>
          </p:spPr>
        </p:sp>
        <p:sp>
          <p:nvSpPr>
            <p:cNvPr id="251" name="Google Shape;251;p18"/>
            <p:cNvSpPr txBox="1"/>
            <p:nvPr/>
          </p:nvSpPr>
          <p:spPr>
            <a:xfrm>
              <a:off x="0" y="-28575"/>
              <a:ext cx="3219184" cy="1699594"/>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252" name="Google Shape;252;p18"/>
          <p:cNvPicPr preferRelativeResize="0"/>
          <p:nvPr/>
        </p:nvPicPr>
        <p:blipFill rotWithShape="1">
          <a:blip r:embed="rId3">
            <a:alphaModFix/>
          </a:blip>
          <a:srcRect l="15218" b="5962"/>
          <a:stretch/>
        </p:blipFill>
        <p:spPr>
          <a:xfrm>
            <a:off x="0" y="1838375"/>
            <a:ext cx="15248425" cy="8448625"/>
          </a:xfrm>
          <a:prstGeom prst="rect">
            <a:avLst/>
          </a:prstGeom>
          <a:noFill/>
          <a:ln>
            <a:noFill/>
          </a:ln>
        </p:spPr>
      </p:pic>
      <p:sp>
        <p:nvSpPr>
          <p:cNvPr id="253" name="Google Shape;253;p18"/>
          <p:cNvSpPr txBox="1"/>
          <p:nvPr/>
        </p:nvSpPr>
        <p:spPr>
          <a:xfrm>
            <a:off x="3456788" y="2627314"/>
            <a:ext cx="2828181" cy="1005205"/>
          </a:xfrm>
          <a:prstGeom prst="rect">
            <a:avLst/>
          </a:prstGeom>
          <a:noFill/>
          <a:ln>
            <a:noFill/>
          </a:ln>
        </p:spPr>
        <p:txBody>
          <a:bodyPr spcFirstLastPara="1" wrap="square" lIns="0" tIns="0" rIns="0" bIns="0" anchor="t" anchorCtr="0">
            <a:spAutoFit/>
          </a:bodyPr>
          <a:lstStyle/>
          <a:p>
            <a:pPr marL="0" marR="0" lvl="0" indent="0" algn="ctr" rtl="0">
              <a:lnSpc>
                <a:spcPct val="124003"/>
              </a:lnSpc>
              <a:spcBef>
                <a:spcPts val="0"/>
              </a:spcBef>
              <a:spcAft>
                <a:spcPts val="0"/>
              </a:spcAft>
              <a:buNone/>
            </a:pPr>
            <a:r>
              <a:rPr lang="en-US" sz="6499" b="0" i="0" u="none" strike="noStrike" cap="none">
                <a:solidFill>
                  <a:srgbClr val="43B5BB"/>
                </a:solidFill>
                <a:latin typeface="Cairo"/>
                <a:ea typeface="Cairo"/>
                <a:cs typeface="Cairo"/>
                <a:sym typeface="Cairo"/>
              </a:rPr>
              <a:t>VISION</a:t>
            </a:r>
            <a:endParaRPr/>
          </a:p>
        </p:txBody>
      </p:sp>
      <p:sp>
        <p:nvSpPr>
          <p:cNvPr id="254" name="Google Shape;254;p18"/>
          <p:cNvSpPr txBox="1"/>
          <p:nvPr/>
        </p:nvSpPr>
        <p:spPr>
          <a:xfrm>
            <a:off x="4177722" y="6553200"/>
            <a:ext cx="3553718" cy="1005205"/>
          </a:xfrm>
          <a:prstGeom prst="rect">
            <a:avLst/>
          </a:prstGeom>
          <a:noFill/>
          <a:ln>
            <a:noFill/>
          </a:ln>
        </p:spPr>
        <p:txBody>
          <a:bodyPr spcFirstLastPara="1" wrap="square" lIns="0" tIns="0" rIns="0" bIns="0" anchor="t" anchorCtr="0">
            <a:spAutoFit/>
          </a:bodyPr>
          <a:lstStyle/>
          <a:p>
            <a:pPr marL="0" marR="0" lvl="0" indent="0" algn="ctr" rtl="0">
              <a:lnSpc>
                <a:spcPct val="124003"/>
              </a:lnSpc>
              <a:spcBef>
                <a:spcPts val="0"/>
              </a:spcBef>
              <a:spcAft>
                <a:spcPts val="0"/>
              </a:spcAft>
              <a:buNone/>
            </a:pPr>
            <a:r>
              <a:rPr lang="en-US" sz="6499" b="0" i="0" u="none" strike="noStrike" cap="none">
                <a:solidFill>
                  <a:srgbClr val="43B5BB"/>
                </a:solidFill>
                <a:latin typeface="Cairo"/>
                <a:ea typeface="Cairo"/>
                <a:cs typeface="Cairo"/>
                <a:sym typeface="Cairo"/>
              </a:rPr>
              <a:t>MISSION</a:t>
            </a:r>
            <a:endParaRPr/>
          </a:p>
        </p:txBody>
      </p:sp>
      <p:sp>
        <p:nvSpPr>
          <p:cNvPr id="255" name="Google Shape;255;p18"/>
          <p:cNvSpPr txBox="1"/>
          <p:nvPr/>
        </p:nvSpPr>
        <p:spPr>
          <a:xfrm>
            <a:off x="7565948" y="7818434"/>
            <a:ext cx="3961200" cy="17727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600" b="0" i="0" u="none" strike="noStrike" cap="none" dirty="0">
                <a:solidFill>
                  <a:srgbClr val="144D50"/>
                </a:solidFill>
                <a:latin typeface="PT Sans"/>
                <a:ea typeface="PT Sans"/>
                <a:cs typeface="PT Sans"/>
                <a:sym typeface="PT Sans"/>
              </a:rPr>
              <a:t>My goal is to implement key features of the Snake game, including snake movement, food spawning, and the introduction of a new element - the Barrel, which shoots bullets, adding an additional challenge to the gameplay experience.</a:t>
            </a:r>
            <a:endParaRPr sz="1050" dirty="0"/>
          </a:p>
        </p:txBody>
      </p:sp>
      <p:sp>
        <p:nvSpPr>
          <p:cNvPr id="256" name="Google Shape;256;p18"/>
          <p:cNvSpPr txBox="1"/>
          <p:nvPr/>
        </p:nvSpPr>
        <p:spPr>
          <a:xfrm>
            <a:off x="6284969" y="3632519"/>
            <a:ext cx="3961200" cy="2363724"/>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600" b="0" i="0" u="none" strike="noStrike" cap="none" dirty="0">
                <a:solidFill>
                  <a:srgbClr val="144D50"/>
                </a:solidFill>
                <a:latin typeface="PT Sans"/>
                <a:ea typeface="PT Sans"/>
                <a:cs typeface="PT Sans"/>
                <a:sym typeface="PT Sans"/>
              </a:rPr>
              <a:t>My project focuses on developing a modern version of the Snake game using the </a:t>
            </a:r>
            <a:r>
              <a:rPr lang="en-US" sz="1600" b="0" i="0" u="none" strike="noStrike" cap="none" dirty="0" err="1">
                <a:solidFill>
                  <a:srgbClr val="144D50"/>
                </a:solidFill>
                <a:latin typeface="PT Sans"/>
                <a:ea typeface="PT Sans"/>
                <a:cs typeface="PT Sans"/>
                <a:sym typeface="PT Sans"/>
              </a:rPr>
              <a:t>Pygame</a:t>
            </a:r>
            <a:r>
              <a:rPr lang="en-US" sz="1600" b="0" i="0" u="none" strike="noStrike" cap="none" dirty="0">
                <a:solidFill>
                  <a:srgbClr val="144D50"/>
                </a:solidFill>
                <a:latin typeface="PT Sans"/>
                <a:ea typeface="PT Sans"/>
                <a:cs typeface="PT Sans"/>
                <a:sym typeface="PT Sans"/>
              </a:rPr>
              <a:t> library in Python. </a:t>
            </a:r>
            <a:r>
              <a:rPr lang="en-US" sz="1600" b="0" i="0" u="none" strike="noStrike" cap="none" dirty="0" err="1">
                <a:solidFill>
                  <a:srgbClr val="144D50"/>
                </a:solidFill>
                <a:latin typeface="PT Sans"/>
                <a:ea typeface="PT Sans"/>
                <a:cs typeface="PT Sans"/>
                <a:sym typeface="PT Sans"/>
              </a:rPr>
              <a:t>Pygame</a:t>
            </a:r>
            <a:r>
              <a:rPr lang="en-US" sz="1600" b="0" i="0" u="none" strike="noStrike" cap="none" dirty="0">
                <a:solidFill>
                  <a:srgbClr val="144D50"/>
                </a:solidFill>
                <a:latin typeface="PT Sans"/>
                <a:ea typeface="PT Sans"/>
                <a:cs typeface="PT Sans"/>
                <a:sym typeface="PT Sans"/>
              </a:rPr>
              <a:t> is a popular cross-platform set of Python modules designed for writing video games. It provides functionalities for handling graphics, sound, input, and more, making it an ideal choice for game development projects.</a:t>
            </a:r>
            <a:endParaRPr sz="1050" dirty="0"/>
          </a:p>
        </p:txBody>
      </p:sp>
      <p:grpSp>
        <p:nvGrpSpPr>
          <p:cNvPr id="261" name="Google Shape;261;p18"/>
          <p:cNvGrpSpPr/>
          <p:nvPr/>
        </p:nvGrpSpPr>
        <p:grpSpPr>
          <a:xfrm>
            <a:off x="11986399" y="2478298"/>
            <a:ext cx="5732004" cy="5460537"/>
            <a:chOff x="-242393" y="-47625"/>
            <a:chExt cx="7642673" cy="7280715"/>
          </a:xfrm>
        </p:grpSpPr>
        <p:sp>
          <p:nvSpPr>
            <p:cNvPr id="262" name="Google Shape;262;p18"/>
            <p:cNvSpPr txBox="1"/>
            <p:nvPr/>
          </p:nvSpPr>
          <p:spPr>
            <a:xfrm>
              <a:off x="0" y="-47625"/>
              <a:ext cx="6909116" cy="1477328"/>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None/>
              </a:pPr>
              <a:r>
                <a:rPr lang="en-US" sz="7200" b="0" i="0" u="none" strike="noStrike" cap="none" dirty="0">
                  <a:solidFill>
                    <a:srgbClr val="FFFFFF"/>
                  </a:solidFill>
                  <a:latin typeface="Cairo"/>
                  <a:ea typeface="Cairo"/>
                  <a:cs typeface="Cairo"/>
                  <a:sym typeface="Cairo"/>
                </a:rPr>
                <a:t>Introduction</a:t>
              </a:r>
              <a:endParaRPr lang="en-US" sz="1000" dirty="0"/>
            </a:p>
          </p:txBody>
        </p:sp>
        <p:sp>
          <p:nvSpPr>
            <p:cNvPr id="263" name="Google Shape;263;p18"/>
            <p:cNvSpPr txBox="1"/>
            <p:nvPr/>
          </p:nvSpPr>
          <p:spPr>
            <a:xfrm>
              <a:off x="-242393" y="1545380"/>
              <a:ext cx="7642673" cy="5687710"/>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2200" b="0" i="0" u="none" strike="noStrike" cap="none" dirty="0">
                  <a:solidFill>
                    <a:srgbClr val="144D50"/>
                  </a:solidFill>
                  <a:latin typeface="PT Sans"/>
                  <a:ea typeface="PT Sans"/>
                  <a:cs typeface="PT Sans"/>
                  <a:sym typeface="PT Sans"/>
                </a:rPr>
                <a:t>The Snake game is a classic arcade game that has been enjoyed by players for decades.</a:t>
              </a:r>
            </a:p>
            <a:p>
              <a:pPr marL="0" marR="0" lvl="0" indent="0" algn="r" rtl="0">
                <a:lnSpc>
                  <a:spcPct val="140000"/>
                </a:lnSpc>
                <a:spcBef>
                  <a:spcPts val="0"/>
                </a:spcBef>
                <a:spcAft>
                  <a:spcPts val="0"/>
                </a:spcAft>
                <a:buNone/>
              </a:pPr>
              <a:r>
                <a:rPr lang="en-US" sz="2200" b="0" i="0" u="none" strike="noStrike" cap="none" dirty="0">
                  <a:solidFill>
                    <a:srgbClr val="144D50"/>
                  </a:solidFill>
                  <a:latin typeface="PT Sans"/>
                  <a:ea typeface="PT Sans"/>
                  <a:cs typeface="PT Sans"/>
                  <a:sym typeface="PT Sans"/>
                </a:rPr>
                <a:t>It originated in the late 1970s and gained widespread popularity with the release of Nokia mobile phones in the late 1990s.</a:t>
              </a:r>
            </a:p>
            <a:p>
              <a:pPr marL="0" marR="0" lvl="0" indent="0" algn="r" rtl="0">
                <a:lnSpc>
                  <a:spcPct val="140000"/>
                </a:lnSpc>
                <a:spcBef>
                  <a:spcPts val="0"/>
                </a:spcBef>
                <a:spcAft>
                  <a:spcPts val="0"/>
                </a:spcAft>
                <a:buNone/>
              </a:pPr>
              <a:r>
                <a:rPr lang="en-US" sz="2200" b="0" i="0" u="none" strike="noStrike" cap="none" dirty="0">
                  <a:solidFill>
                    <a:srgbClr val="144D50"/>
                  </a:solidFill>
                  <a:latin typeface="PT Sans"/>
                  <a:ea typeface="PT Sans"/>
                  <a:cs typeface="PT Sans"/>
                  <a:sym typeface="PT Sans"/>
                </a:rPr>
                <a:t>In the Snake game, the player controls a snake that grows longer as it consumes food items, while avoiding collisions with itself and the boundaries of the game area.</a:t>
              </a:r>
              <a:endParaRPr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8BBBF"/>
        </a:solidFill>
        <a:effectLst/>
      </p:bgPr>
    </p:bg>
    <p:spTree>
      <p:nvGrpSpPr>
        <p:cNvPr id="1" name="Shape 218"/>
        <p:cNvGrpSpPr/>
        <p:nvPr/>
      </p:nvGrpSpPr>
      <p:grpSpPr>
        <a:xfrm>
          <a:off x="0" y="0"/>
          <a:ext cx="0" cy="0"/>
          <a:chOff x="0" y="0"/>
          <a:chExt cx="0" cy="0"/>
        </a:xfrm>
      </p:grpSpPr>
      <p:grpSp>
        <p:nvGrpSpPr>
          <p:cNvPr id="219" name="Google Shape;219;p16"/>
          <p:cNvGrpSpPr/>
          <p:nvPr/>
        </p:nvGrpSpPr>
        <p:grpSpPr>
          <a:xfrm>
            <a:off x="0" y="631706"/>
            <a:ext cx="18287862" cy="9655224"/>
            <a:chOff x="0" y="-28575"/>
            <a:chExt cx="3219184" cy="1699594"/>
          </a:xfrm>
        </p:grpSpPr>
        <p:sp>
          <p:nvSpPr>
            <p:cNvPr id="220" name="Google Shape;220;p16"/>
            <p:cNvSpPr/>
            <p:nvPr/>
          </p:nvSpPr>
          <p:spPr>
            <a:xfrm>
              <a:off x="0" y="0"/>
              <a:ext cx="3219184" cy="1671019"/>
            </a:xfrm>
            <a:custGeom>
              <a:avLst/>
              <a:gdLst/>
              <a:ahLst/>
              <a:cxnLst/>
              <a:rect l="l" t="t" r="r" b="b"/>
              <a:pathLst>
                <a:path w="3219184" h="1671019" extrusionOk="0">
                  <a:moveTo>
                    <a:pt x="0" y="0"/>
                  </a:moveTo>
                  <a:lnTo>
                    <a:pt x="3219184" y="0"/>
                  </a:lnTo>
                  <a:lnTo>
                    <a:pt x="3219184" y="1671019"/>
                  </a:lnTo>
                  <a:lnTo>
                    <a:pt x="0" y="1671019"/>
                  </a:lnTo>
                  <a:close/>
                </a:path>
              </a:pathLst>
            </a:custGeom>
            <a:gradFill>
              <a:gsLst>
                <a:gs pos="0">
                  <a:srgbClr val="A4D8DB"/>
                </a:gs>
                <a:gs pos="50000">
                  <a:srgbClr val="6CC2C8"/>
                </a:gs>
                <a:gs pos="100000">
                  <a:srgbClr val="43B5BB"/>
                </a:gs>
              </a:gsLst>
              <a:lin ang="0" scaled="0"/>
            </a:gradFill>
            <a:ln>
              <a:noFill/>
            </a:ln>
          </p:spPr>
        </p:sp>
        <p:sp>
          <p:nvSpPr>
            <p:cNvPr id="221" name="Google Shape;221;p16"/>
            <p:cNvSpPr txBox="1"/>
            <p:nvPr/>
          </p:nvSpPr>
          <p:spPr>
            <a:xfrm>
              <a:off x="0" y="-28575"/>
              <a:ext cx="3219184" cy="1699594"/>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222" name="Google Shape;222;p16"/>
          <p:cNvPicPr preferRelativeResize="0"/>
          <p:nvPr/>
        </p:nvPicPr>
        <p:blipFill rotWithShape="1">
          <a:blip r:embed="rId3">
            <a:alphaModFix/>
          </a:blip>
          <a:srcRect r="5078"/>
          <a:stretch/>
        </p:blipFill>
        <p:spPr>
          <a:xfrm>
            <a:off x="4749150" y="794050"/>
            <a:ext cx="13538852" cy="9492975"/>
          </a:xfrm>
          <a:prstGeom prst="rect">
            <a:avLst/>
          </a:prstGeom>
          <a:noFill/>
          <a:ln>
            <a:noFill/>
          </a:ln>
        </p:spPr>
      </p:pic>
      <p:sp>
        <p:nvSpPr>
          <p:cNvPr id="227" name="Google Shape;227;p16"/>
          <p:cNvSpPr txBox="1"/>
          <p:nvPr/>
        </p:nvSpPr>
        <p:spPr>
          <a:xfrm rot="-5400000">
            <a:off x="-1985268" y="4679483"/>
            <a:ext cx="8950071" cy="1722071"/>
          </a:xfrm>
          <a:prstGeom prst="rect">
            <a:avLst/>
          </a:prstGeom>
          <a:noFill/>
          <a:ln>
            <a:noFill/>
          </a:ln>
        </p:spPr>
        <p:txBody>
          <a:bodyPr spcFirstLastPara="1" wrap="square" lIns="0" tIns="0" rIns="0" bIns="0" anchor="t" anchorCtr="0">
            <a:spAutoFit/>
          </a:bodyPr>
          <a:lstStyle/>
          <a:p>
            <a:pPr marL="0" marR="0" lvl="0" indent="0" algn="ctr" rtl="0">
              <a:lnSpc>
                <a:spcPct val="124003"/>
              </a:lnSpc>
              <a:spcBef>
                <a:spcPts val="0"/>
              </a:spcBef>
              <a:spcAft>
                <a:spcPts val="0"/>
              </a:spcAft>
              <a:buNone/>
            </a:pPr>
            <a:r>
              <a:rPr lang="en-US" sz="11086" b="0" i="0" u="none" strike="noStrike" cap="none" dirty="0">
                <a:solidFill>
                  <a:srgbClr val="FFFFFF"/>
                </a:solidFill>
                <a:latin typeface="Cairo"/>
                <a:ea typeface="Cairo"/>
                <a:cs typeface="Cairo"/>
                <a:sym typeface="Cairo"/>
              </a:rPr>
              <a:t>OVERVIEW</a:t>
            </a:r>
            <a:endParaRPr dirty="0"/>
          </a:p>
        </p:txBody>
      </p:sp>
      <p:sp>
        <p:nvSpPr>
          <p:cNvPr id="228" name="Google Shape;228;p16"/>
          <p:cNvSpPr txBox="1"/>
          <p:nvPr/>
        </p:nvSpPr>
        <p:spPr>
          <a:xfrm>
            <a:off x="11555071" y="1493738"/>
            <a:ext cx="5737925" cy="915956"/>
          </a:xfrm>
          <a:prstGeom prst="rect">
            <a:avLst/>
          </a:prstGeom>
          <a:noFill/>
          <a:ln>
            <a:noFill/>
          </a:ln>
        </p:spPr>
        <p:txBody>
          <a:bodyPr spcFirstLastPara="1" wrap="square" lIns="0" tIns="0" rIns="0" bIns="0" anchor="t" anchorCtr="0">
            <a:spAutoFit/>
          </a:bodyPr>
          <a:lstStyle/>
          <a:p>
            <a:pPr marL="0" marR="0" lvl="0" indent="0" algn="l" rtl="0">
              <a:lnSpc>
                <a:spcPct val="124002"/>
              </a:lnSpc>
              <a:spcBef>
                <a:spcPts val="0"/>
              </a:spcBef>
              <a:spcAft>
                <a:spcPts val="0"/>
              </a:spcAft>
              <a:buNone/>
            </a:pPr>
            <a:r>
              <a:rPr lang="en-US" sz="4800" b="1" i="0" u="none" strike="noStrike" cap="none" dirty="0">
                <a:solidFill>
                  <a:srgbClr val="FFFFFF"/>
                </a:solidFill>
                <a:latin typeface="Cairo SemiBold"/>
                <a:ea typeface="Cairo SemiBold"/>
                <a:cs typeface="Cairo SemiBold"/>
                <a:sym typeface="Cairo SemiBold"/>
              </a:rPr>
              <a:t>Snake Movement</a:t>
            </a:r>
            <a:endParaRPr sz="1100" dirty="0"/>
          </a:p>
        </p:txBody>
      </p:sp>
      <p:sp>
        <p:nvSpPr>
          <p:cNvPr id="229" name="Google Shape;229;p16"/>
          <p:cNvSpPr txBox="1"/>
          <p:nvPr/>
        </p:nvSpPr>
        <p:spPr>
          <a:xfrm>
            <a:off x="8363038" y="1065483"/>
            <a:ext cx="2374605" cy="2137188"/>
          </a:xfrm>
          <a:prstGeom prst="rect">
            <a:avLst/>
          </a:prstGeom>
          <a:noFill/>
          <a:ln>
            <a:noFill/>
          </a:ln>
        </p:spPr>
        <p:txBody>
          <a:bodyPr spcFirstLastPara="1" wrap="square" lIns="0" tIns="0" rIns="0" bIns="0" anchor="t" anchorCtr="0">
            <a:spAutoFit/>
          </a:bodyPr>
          <a:lstStyle/>
          <a:p>
            <a:pPr marL="0" marR="0" lvl="0" indent="0" algn="ctr" rtl="0">
              <a:lnSpc>
                <a:spcPct val="123996"/>
              </a:lnSpc>
              <a:spcBef>
                <a:spcPts val="0"/>
              </a:spcBef>
              <a:spcAft>
                <a:spcPts val="0"/>
              </a:spcAft>
              <a:buNone/>
            </a:pPr>
            <a:r>
              <a:rPr lang="en-US" sz="11200" b="0" i="0" u="none" strike="noStrike" cap="none" dirty="0">
                <a:solidFill>
                  <a:srgbClr val="FFFFFF"/>
                </a:solidFill>
                <a:latin typeface="Cairo Light"/>
                <a:ea typeface="Cairo Light"/>
                <a:cs typeface="Cairo Light"/>
                <a:sym typeface="Cairo Light"/>
              </a:rPr>
              <a:t>01</a:t>
            </a:r>
            <a:endParaRPr sz="1100" dirty="0"/>
          </a:p>
        </p:txBody>
      </p:sp>
      <p:sp>
        <p:nvSpPr>
          <p:cNvPr id="230" name="Google Shape;230;p16"/>
          <p:cNvSpPr txBox="1"/>
          <p:nvPr/>
        </p:nvSpPr>
        <p:spPr>
          <a:xfrm>
            <a:off x="11555071" y="2343111"/>
            <a:ext cx="4271100" cy="6647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dirty="0">
                <a:solidFill>
                  <a:srgbClr val="144D50"/>
                </a:solidFill>
                <a:latin typeface="PT Sans"/>
                <a:ea typeface="PT Sans"/>
                <a:cs typeface="PT Sans"/>
                <a:sym typeface="PT Sans"/>
              </a:rPr>
              <a:t>Control the snake's direction using arrow keys.</a:t>
            </a:r>
            <a:endParaRPr sz="1100" dirty="0"/>
          </a:p>
        </p:txBody>
      </p:sp>
      <p:sp>
        <p:nvSpPr>
          <p:cNvPr id="231" name="Google Shape;231;p16"/>
          <p:cNvSpPr txBox="1"/>
          <p:nvPr/>
        </p:nvSpPr>
        <p:spPr>
          <a:xfrm>
            <a:off x="11515257" y="3607475"/>
            <a:ext cx="5737925" cy="915956"/>
          </a:xfrm>
          <a:prstGeom prst="rect">
            <a:avLst/>
          </a:prstGeom>
          <a:noFill/>
          <a:ln>
            <a:noFill/>
          </a:ln>
        </p:spPr>
        <p:txBody>
          <a:bodyPr spcFirstLastPara="1" wrap="square" lIns="0" tIns="0" rIns="0" bIns="0" anchor="t" anchorCtr="0">
            <a:spAutoFit/>
          </a:bodyPr>
          <a:lstStyle/>
          <a:p>
            <a:pPr marL="0" marR="0" lvl="0" indent="0" algn="l" rtl="0">
              <a:lnSpc>
                <a:spcPct val="124002"/>
              </a:lnSpc>
              <a:spcBef>
                <a:spcPts val="0"/>
              </a:spcBef>
              <a:spcAft>
                <a:spcPts val="0"/>
              </a:spcAft>
              <a:buNone/>
            </a:pPr>
            <a:r>
              <a:rPr lang="en-US" sz="4800" b="1" i="0" u="none" strike="noStrike" cap="none" dirty="0">
                <a:solidFill>
                  <a:srgbClr val="FFFFFF"/>
                </a:solidFill>
                <a:latin typeface="Cairo SemiBold"/>
                <a:ea typeface="Cairo SemiBold"/>
                <a:cs typeface="Cairo SemiBold"/>
                <a:sym typeface="Cairo SemiBold"/>
              </a:rPr>
              <a:t>Food Spawning </a:t>
            </a:r>
            <a:endParaRPr sz="1100" dirty="0"/>
          </a:p>
        </p:txBody>
      </p:sp>
      <p:sp>
        <p:nvSpPr>
          <p:cNvPr id="232" name="Google Shape;232;p16"/>
          <p:cNvSpPr txBox="1"/>
          <p:nvPr/>
        </p:nvSpPr>
        <p:spPr>
          <a:xfrm>
            <a:off x="8289881" y="3202671"/>
            <a:ext cx="2374605" cy="2137188"/>
          </a:xfrm>
          <a:prstGeom prst="rect">
            <a:avLst/>
          </a:prstGeom>
          <a:noFill/>
          <a:ln>
            <a:noFill/>
          </a:ln>
        </p:spPr>
        <p:txBody>
          <a:bodyPr spcFirstLastPara="1" wrap="square" lIns="0" tIns="0" rIns="0" bIns="0" anchor="t" anchorCtr="0">
            <a:spAutoFit/>
          </a:bodyPr>
          <a:lstStyle/>
          <a:p>
            <a:pPr marL="0" marR="0" lvl="0" indent="0" algn="ctr" rtl="0">
              <a:lnSpc>
                <a:spcPct val="123996"/>
              </a:lnSpc>
              <a:spcBef>
                <a:spcPts val="0"/>
              </a:spcBef>
              <a:spcAft>
                <a:spcPts val="0"/>
              </a:spcAft>
              <a:buNone/>
            </a:pPr>
            <a:r>
              <a:rPr lang="en-US" sz="11200" b="0" i="0" u="none" strike="noStrike" cap="none" dirty="0">
                <a:solidFill>
                  <a:srgbClr val="FFFFFF"/>
                </a:solidFill>
                <a:latin typeface="Cairo Light"/>
                <a:ea typeface="Cairo Light"/>
                <a:cs typeface="Cairo Light"/>
                <a:sym typeface="Cairo Light"/>
              </a:rPr>
              <a:t>02</a:t>
            </a:r>
            <a:endParaRPr sz="1100" dirty="0"/>
          </a:p>
        </p:txBody>
      </p:sp>
      <p:sp>
        <p:nvSpPr>
          <p:cNvPr id="233" name="Google Shape;233;p16"/>
          <p:cNvSpPr txBox="1"/>
          <p:nvPr/>
        </p:nvSpPr>
        <p:spPr>
          <a:xfrm>
            <a:off x="11555071" y="4448235"/>
            <a:ext cx="4271100" cy="6647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dirty="0">
                <a:solidFill>
                  <a:srgbClr val="144D50"/>
                </a:solidFill>
                <a:latin typeface="PT Sans"/>
                <a:ea typeface="PT Sans"/>
                <a:cs typeface="PT Sans"/>
                <a:sym typeface="PT Sans"/>
              </a:rPr>
              <a:t>Randomly spawn food items for the snake to eat and grow..</a:t>
            </a:r>
            <a:endParaRPr sz="1100" dirty="0"/>
          </a:p>
        </p:txBody>
      </p:sp>
      <p:sp>
        <p:nvSpPr>
          <p:cNvPr id="234" name="Google Shape;234;p16"/>
          <p:cNvSpPr txBox="1"/>
          <p:nvPr/>
        </p:nvSpPr>
        <p:spPr>
          <a:xfrm>
            <a:off x="11427199" y="5577372"/>
            <a:ext cx="8259010" cy="915956"/>
          </a:xfrm>
          <a:prstGeom prst="rect">
            <a:avLst/>
          </a:prstGeom>
          <a:noFill/>
          <a:ln>
            <a:noFill/>
          </a:ln>
        </p:spPr>
        <p:txBody>
          <a:bodyPr spcFirstLastPara="1" wrap="square" lIns="0" tIns="0" rIns="0" bIns="0" anchor="t" anchorCtr="0">
            <a:spAutoFit/>
          </a:bodyPr>
          <a:lstStyle/>
          <a:p>
            <a:pPr marL="0" marR="0" lvl="0" indent="0" algn="l" rtl="0">
              <a:lnSpc>
                <a:spcPct val="124002"/>
              </a:lnSpc>
              <a:spcBef>
                <a:spcPts val="0"/>
              </a:spcBef>
              <a:spcAft>
                <a:spcPts val="0"/>
              </a:spcAft>
              <a:buNone/>
            </a:pPr>
            <a:r>
              <a:rPr lang="en-US" sz="4800" b="1" i="0" u="none" strike="noStrike" cap="none" dirty="0">
                <a:solidFill>
                  <a:srgbClr val="FFFFFF"/>
                </a:solidFill>
                <a:latin typeface="Cairo SemiBold"/>
                <a:ea typeface="Cairo SemiBold"/>
                <a:cs typeface="Cairo SemiBold"/>
                <a:sym typeface="Cairo SemiBold"/>
              </a:rPr>
              <a:t>Barrel and Bullets</a:t>
            </a:r>
            <a:endParaRPr sz="1100" dirty="0"/>
          </a:p>
        </p:txBody>
      </p:sp>
      <p:sp>
        <p:nvSpPr>
          <p:cNvPr id="235" name="Google Shape;235;p16"/>
          <p:cNvSpPr txBox="1"/>
          <p:nvPr/>
        </p:nvSpPr>
        <p:spPr>
          <a:xfrm>
            <a:off x="8344956" y="5147852"/>
            <a:ext cx="2374605" cy="2137188"/>
          </a:xfrm>
          <a:prstGeom prst="rect">
            <a:avLst/>
          </a:prstGeom>
          <a:noFill/>
          <a:ln>
            <a:noFill/>
          </a:ln>
        </p:spPr>
        <p:txBody>
          <a:bodyPr spcFirstLastPara="1" wrap="square" lIns="0" tIns="0" rIns="0" bIns="0" anchor="t" anchorCtr="0">
            <a:spAutoFit/>
          </a:bodyPr>
          <a:lstStyle/>
          <a:p>
            <a:pPr marL="0" marR="0" lvl="0" indent="0" algn="ctr" rtl="0">
              <a:lnSpc>
                <a:spcPct val="123996"/>
              </a:lnSpc>
              <a:spcBef>
                <a:spcPts val="0"/>
              </a:spcBef>
              <a:spcAft>
                <a:spcPts val="0"/>
              </a:spcAft>
              <a:buNone/>
            </a:pPr>
            <a:r>
              <a:rPr lang="en-US" sz="11200" b="0" i="0" u="none" strike="noStrike" cap="none" dirty="0">
                <a:solidFill>
                  <a:srgbClr val="FFFFFF"/>
                </a:solidFill>
                <a:latin typeface="Cairo Light"/>
                <a:ea typeface="Cairo Light"/>
                <a:cs typeface="Cairo Light"/>
                <a:sym typeface="Cairo Light"/>
              </a:rPr>
              <a:t>03</a:t>
            </a:r>
            <a:endParaRPr sz="1100" dirty="0"/>
          </a:p>
        </p:txBody>
      </p:sp>
      <p:sp>
        <p:nvSpPr>
          <p:cNvPr id="236" name="Google Shape;236;p16"/>
          <p:cNvSpPr txBox="1"/>
          <p:nvPr/>
        </p:nvSpPr>
        <p:spPr>
          <a:xfrm>
            <a:off x="11518576" y="6428603"/>
            <a:ext cx="4271100" cy="6647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dirty="0">
                <a:solidFill>
                  <a:srgbClr val="144D50"/>
                </a:solidFill>
                <a:latin typeface="PT Sans"/>
                <a:ea typeface="PT Sans"/>
                <a:cs typeface="PT Sans"/>
                <a:sym typeface="PT Sans"/>
              </a:rPr>
              <a:t>Introduce a Barrel object that shoots bullets around the game area.</a:t>
            </a:r>
            <a:endParaRPr sz="1100" dirty="0"/>
          </a:p>
        </p:txBody>
      </p:sp>
      <p:sp>
        <p:nvSpPr>
          <p:cNvPr id="2" name="Google Shape;228;p16">
            <a:extLst>
              <a:ext uri="{FF2B5EF4-FFF2-40B4-BE49-F238E27FC236}">
                <a16:creationId xmlns:a16="http://schemas.microsoft.com/office/drawing/2014/main" id="{6B5480D8-8E9D-F801-0284-3C5D4E948F92}"/>
              </a:ext>
            </a:extLst>
          </p:cNvPr>
          <p:cNvSpPr txBox="1"/>
          <p:nvPr/>
        </p:nvSpPr>
        <p:spPr>
          <a:xfrm>
            <a:off x="11555071" y="7615159"/>
            <a:ext cx="5737925" cy="915956"/>
          </a:xfrm>
          <a:prstGeom prst="rect">
            <a:avLst/>
          </a:prstGeom>
          <a:noFill/>
          <a:ln>
            <a:noFill/>
          </a:ln>
        </p:spPr>
        <p:txBody>
          <a:bodyPr spcFirstLastPara="1" wrap="square" lIns="0" tIns="0" rIns="0" bIns="0" anchor="t" anchorCtr="0">
            <a:spAutoFit/>
          </a:bodyPr>
          <a:lstStyle/>
          <a:p>
            <a:pPr marL="0" marR="0" lvl="0" indent="0" algn="l" rtl="0">
              <a:lnSpc>
                <a:spcPct val="124002"/>
              </a:lnSpc>
              <a:spcBef>
                <a:spcPts val="0"/>
              </a:spcBef>
              <a:spcAft>
                <a:spcPts val="0"/>
              </a:spcAft>
              <a:buNone/>
            </a:pPr>
            <a:r>
              <a:rPr lang="en-US" sz="4800" b="1" i="0" u="none" strike="noStrike" cap="none" dirty="0">
                <a:solidFill>
                  <a:srgbClr val="FFFFFF"/>
                </a:solidFill>
                <a:latin typeface="Cairo SemiBold"/>
                <a:ea typeface="Cairo SemiBold"/>
                <a:cs typeface="Cairo SemiBold"/>
                <a:sym typeface="Cairo SemiBold"/>
              </a:rPr>
              <a:t>Collision Detection</a:t>
            </a:r>
            <a:endParaRPr lang="en-US" sz="1100" dirty="0"/>
          </a:p>
        </p:txBody>
      </p:sp>
      <p:sp>
        <p:nvSpPr>
          <p:cNvPr id="3" name="Google Shape;229;p16">
            <a:extLst>
              <a:ext uri="{FF2B5EF4-FFF2-40B4-BE49-F238E27FC236}">
                <a16:creationId xmlns:a16="http://schemas.microsoft.com/office/drawing/2014/main" id="{E3590CF8-FBD5-F036-31AF-F878430799F2}"/>
              </a:ext>
            </a:extLst>
          </p:cNvPr>
          <p:cNvSpPr txBox="1"/>
          <p:nvPr/>
        </p:nvSpPr>
        <p:spPr>
          <a:xfrm>
            <a:off x="8363038" y="7100722"/>
            <a:ext cx="2374605" cy="2137188"/>
          </a:xfrm>
          <a:prstGeom prst="rect">
            <a:avLst/>
          </a:prstGeom>
          <a:noFill/>
          <a:ln>
            <a:noFill/>
          </a:ln>
        </p:spPr>
        <p:txBody>
          <a:bodyPr spcFirstLastPara="1" wrap="square" lIns="0" tIns="0" rIns="0" bIns="0" anchor="t" anchorCtr="0">
            <a:spAutoFit/>
          </a:bodyPr>
          <a:lstStyle/>
          <a:p>
            <a:pPr marL="0" marR="0" lvl="0" indent="0" algn="ctr" rtl="0">
              <a:lnSpc>
                <a:spcPct val="123996"/>
              </a:lnSpc>
              <a:spcBef>
                <a:spcPts val="0"/>
              </a:spcBef>
              <a:spcAft>
                <a:spcPts val="0"/>
              </a:spcAft>
              <a:buNone/>
            </a:pPr>
            <a:r>
              <a:rPr lang="en-US" sz="11200" b="0" i="0" u="none" strike="noStrike" cap="none" dirty="0">
                <a:solidFill>
                  <a:srgbClr val="FFFFFF"/>
                </a:solidFill>
                <a:latin typeface="Cairo Light"/>
                <a:ea typeface="Cairo Light"/>
                <a:cs typeface="Cairo Light"/>
                <a:sym typeface="Cairo Light"/>
              </a:rPr>
              <a:t>04</a:t>
            </a:r>
            <a:endParaRPr sz="1100" dirty="0"/>
          </a:p>
        </p:txBody>
      </p:sp>
      <p:sp>
        <p:nvSpPr>
          <p:cNvPr id="4" name="Google Shape;230;p16">
            <a:extLst>
              <a:ext uri="{FF2B5EF4-FFF2-40B4-BE49-F238E27FC236}">
                <a16:creationId xmlns:a16="http://schemas.microsoft.com/office/drawing/2014/main" id="{92BCD454-9EB3-963D-CE3A-80D8652EB6FB}"/>
              </a:ext>
            </a:extLst>
          </p:cNvPr>
          <p:cNvSpPr txBox="1"/>
          <p:nvPr/>
        </p:nvSpPr>
        <p:spPr>
          <a:xfrm>
            <a:off x="11555071" y="8503840"/>
            <a:ext cx="4271100" cy="66479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dirty="0">
                <a:solidFill>
                  <a:srgbClr val="144D50"/>
                </a:solidFill>
                <a:latin typeface="PT Sans"/>
                <a:ea typeface="PT Sans"/>
                <a:cs typeface="PT Sans"/>
                <a:sym typeface="PT Sans"/>
              </a:rPr>
              <a:t>Ensure that the snake collides with itself, the boundaries, and bullets appropriately.</a:t>
            </a:r>
            <a:endParaRPr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8BBBF"/>
        </a:solidFill>
        <a:effectLst/>
      </p:bgPr>
    </p:bg>
    <p:spTree>
      <p:nvGrpSpPr>
        <p:cNvPr id="1" name="Shape 601"/>
        <p:cNvGrpSpPr/>
        <p:nvPr/>
      </p:nvGrpSpPr>
      <p:grpSpPr>
        <a:xfrm>
          <a:off x="0" y="0"/>
          <a:ext cx="0" cy="0"/>
          <a:chOff x="0" y="0"/>
          <a:chExt cx="0" cy="0"/>
        </a:xfrm>
      </p:grpSpPr>
      <p:grpSp>
        <p:nvGrpSpPr>
          <p:cNvPr id="602" name="Google Shape;602;p34"/>
          <p:cNvGrpSpPr/>
          <p:nvPr/>
        </p:nvGrpSpPr>
        <p:grpSpPr>
          <a:xfrm>
            <a:off x="0" y="-108496"/>
            <a:ext cx="18288000" cy="902534"/>
            <a:chOff x="0" y="-28575"/>
            <a:chExt cx="4816593" cy="237704"/>
          </a:xfrm>
        </p:grpSpPr>
        <p:sp>
          <p:nvSpPr>
            <p:cNvPr id="603" name="Google Shape;603;p34"/>
            <p:cNvSpPr/>
            <p:nvPr/>
          </p:nvSpPr>
          <p:spPr>
            <a:xfrm>
              <a:off x="0" y="0"/>
              <a:ext cx="4816592" cy="209129"/>
            </a:xfrm>
            <a:custGeom>
              <a:avLst/>
              <a:gdLst/>
              <a:ahLst/>
              <a:cxnLst/>
              <a:rect l="l" t="t" r="r" b="b"/>
              <a:pathLst>
                <a:path w="4816592" h="209129" extrusionOk="0">
                  <a:moveTo>
                    <a:pt x="0" y="0"/>
                  </a:moveTo>
                  <a:lnTo>
                    <a:pt x="4816592" y="0"/>
                  </a:lnTo>
                  <a:lnTo>
                    <a:pt x="4816592" y="209129"/>
                  </a:lnTo>
                  <a:lnTo>
                    <a:pt x="0" y="209129"/>
                  </a:lnTo>
                  <a:close/>
                </a:path>
              </a:pathLst>
            </a:custGeom>
            <a:solidFill>
              <a:srgbClr val="68BBBF"/>
            </a:solidFill>
            <a:ln>
              <a:noFill/>
            </a:ln>
          </p:spPr>
        </p:sp>
        <p:sp>
          <p:nvSpPr>
            <p:cNvPr id="604" name="Google Shape;604;p34"/>
            <p:cNvSpPr txBox="1"/>
            <p:nvPr/>
          </p:nvSpPr>
          <p:spPr>
            <a:xfrm>
              <a:off x="0" y="-28575"/>
              <a:ext cx="4816593" cy="237704"/>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07" name="Google Shape;607;p34"/>
          <p:cNvSpPr txBox="1"/>
          <p:nvPr/>
        </p:nvSpPr>
        <p:spPr>
          <a:xfrm>
            <a:off x="827154" y="229416"/>
            <a:ext cx="5261978" cy="430439"/>
          </a:xfrm>
          <a:prstGeom prst="rect">
            <a:avLst/>
          </a:prstGeom>
          <a:noFill/>
          <a:ln>
            <a:noFill/>
          </a:ln>
        </p:spPr>
        <p:txBody>
          <a:bodyPr spcFirstLastPara="1" wrap="square" lIns="0" tIns="0" rIns="0" bIns="0" anchor="t" anchorCtr="0">
            <a:spAutoFit/>
          </a:bodyPr>
          <a:lstStyle/>
          <a:p>
            <a:pPr marL="0" marR="0" lvl="0" indent="0" algn="l" rtl="0">
              <a:lnSpc>
                <a:spcPct val="140040"/>
              </a:lnSpc>
              <a:spcBef>
                <a:spcPts val="0"/>
              </a:spcBef>
              <a:spcAft>
                <a:spcPts val="0"/>
              </a:spcAft>
              <a:buNone/>
            </a:pPr>
            <a:r>
              <a:rPr lang="en-US" sz="1998" b="0" i="0" u="none" strike="noStrike" cap="none" dirty="0" err="1">
                <a:solidFill>
                  <a:srgbClr val="FFFFFF"/>
                </a:solidFill>
                <a:latin typeface="PT Sans"/>
                <a:ea typeface="PT Sans"/>
                <a:cs typeface="PT Sans"/>
                <a:sym typeface="PT Sans"/>
              </a:rPr>
              <a:t>Pygame</a:t>
            </a:r>
            <a:r>
              <a:rPr lang="en-US" sz="1998" b="0" i="0" u="none" strike="noStrike" cap="none" dirty="0">
                <a:solidFill>
                  <a:srgbClr val="FFFFFF"/>
                </a:solidFill>
                <a:latin typeface="PT Sans"/>
                <a:ea typeface="PT Sans"/>
                <a:cs typeface="PT Sans"/>
                <a:sym typeface="PT Sans"/>
              </a:rPr>
              <a:t> Setup and Initialization</a:t>
            </a:r>
            <a:endParaRPr lang="en-US" dirty="0"/>
          </a:p>
        </p:txBody>
      </p:sp>
      <p:grpSp>
        <p:nvGrpSpPr>
          <p:cNvPr id="609" name="Google Shape;609;p34"/>
          <p:cNvGrpSpPr/>
          <p:nvPr/>
        </p:nvGrpSpPr>
        <p:grpSpPr>
          <a:xfrm>
            <a:off x="0" y="631705"/>
            <a:ext cx="18288000" cy="9655295"/>
            <a:chOff x="0" y="-28575"/>
            <a:chExt cx="3219184" cy="1699594"/>
          </a:xfrm>
        </p:grpSpPr>
        <p:sp>
          <p:nvSpPr>
            <p:cNvPr id="610" name="Google Shape;610;p34"/>
            <p:cNvSpPr/>
            <p:nvPr/>
          </p:nvSpPr>
          <p:spPr>
            <a:xfrm>
              <a:off x="0" y="0"/>
              <a:ext cx="3219184" cy="1671019"/>
            </a:xfrm>
            <a:custGeom>
              <a:avLst/>
              <a:gdLst/>
              <a:ahLst/>
              <a:cxnLst/>
              <a:rect l="l" t="t" r="r" b="b"/>
              <a:pathLst>
                <a:path w="3219184" h="1671019" extrusionOk="0">
                  <a:moveTo>
                    <a:pt x="0" y="0"/>
                  </a:moveTo>
                  <a:lnTo>
                    <a:pt x="3219184" y="0"/>
                  </a:lnTo>
                  <a:lnTo>
                    <a:pt x="3219184" y="1671019"/>
                  </a:lnTo>
                  <a:lnTo>
                    <a:pt x="0" y="1671019"/>
                  </a:lnTo>
                  <a:close/>
                </a:path>
              </a:pathLst>
            </a:custGeom>
            <a:gradFill>
              <a:gsLst>
                <a:gs pos="0">
                  <a:srgbClr val="A4D8DB"/>
                </a:gs>
                <a:gs pos="50000">
                  <a:srgbClr val="6CC2C8"/>
                </a:gs>
                <a:gs pos="100000">
                  <a:srgbClr val="43B5BB"/>
                </a:gs>
              </a:gsLst>
              <a:lin ang="0" scaled="0"/>
            </a:gradFill>
            <a:ln>
              <a:noFill/>
            </a:ln>
          </p:spPr>
        </p:sp>
        <p:sp>
          <p:nvSpPr>
            <p:cNvPr id="611" name="Google Shape;611;p34"/>
            <p:cNvSpPr txBox="1"/>
            <p:nvPr/>
          </p:nvSpPr>
          <p:spPr>
            <a:xfrm>
              <a:off x="0" y="-28575"/>
              <a:ext cx="3219184" cy="1699594"/>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12" name="Google Shape;612;p34"/>
          <p:cNvGrpSpPr/>
          <p:nvPr/>
        </p:nvGrpSpPr>
        <p:grpSpPr>
          <a:xfrm>
            <a:off x="0" y="631705"/>
            <a:ext cx="11106727" cy="2528980"/>
            <a:chOff x="0" y="-28575"/>
            <a:chExt cx="1955085" cy="445169"/>
          </a:xfrm>
        </p:grpSpPr>
        <p:sp>
          <p:nvSpPr>
            <p:cNvPr id="613" name="Google Shape;613;p34"/>
            <p:cNvSpPr/>
            <p:nvPr/>
          </p:nvSpPr>
          <p:spPr>
            <a:xfrm>
              <a:off x="0" y="0"/>
              <a:ext cx="1955085" cy="416594"/>
            </a:xfrm>
            <a:custGeom>
              <a:avLst/>
              <a:gdLst/>
              <a:ahLst/>
              <a:cxnLst/>
              <a:rect l="l" t="t" r="r" b="b"/>
              <a:pathLst>
                <a:path w="1955085" h="416594" extrusionOk="0">
                  <a:moveTo>
                    <a:pt x="0" y="0"/>
                  </a:moveTo>
                  <a:lnTo>
                    <a:pt x="1955085" y="0"/>
                  </a:lnTo>
                  <a:lnTo>
                    <a:pt x="1955085" y="416594"/>
                  </a:lnTo>
                  <a:lnTo>
                    <a:pt x="0" y="416594"/>
                  </a:lnTo>
                  <a:close/>
                </a:path>
              </a:pathLst>
            </a:custGeom>
            <a:gradFill>
              <a:gsLst>
                <a:gs pos="0">
                  <a:srgbClr val="A4D8DB"/>
                </a:gs>
                <a:gs pos="50000">
                  <a:srgbClr val="6CC2C8"/>
                </a:gs>
                <a:gs pos="100000">
                  <a:srgbClr val="43B5BB"/>
                </a:gs>
              </a:gsLst>
              <a:lin ang="0" scaled="0"/>
            </a:gradFill>
            <a:ln>
              <a:noFill/>
            </a:ln>
          </p:spPr>
        </p:sp>
        <p:sp>
          <p:nvSpPr>
            <p:cNvPr id="614" name="Google Shape;614;p34"/>
            <p:cNvSpPr txBox="1"/>
            <p:nvPr/>
          </p:nvSpPr>
          <p:spPr>
            <a:xfrm>
              <a:off x="0" y="-28575"/>
              <a:ext cx="1955085" cy="445169"/>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15" name="Google Shape;615;p34"/>
          <p:cNvGrpSpPr/>
          <p:nvPr/>
        </p:nvGrpSpPr>
        <p:grpSpPr>
          <a:xfrm rot="10800000">
            <a:off x="0" y="3167952"/>
            <a:ext cx="11106727" cy="2528980"/>
            <a:chOff x="0" y="-28575"/>
            <a:chExt cx="1955085" cy="445169"/>
          </a:xfrm>
        </p:grpSpPr>
        <p:sp>
          <p:nvSpPr>
            <p:cNvPr id="616" name="Google Shape;616;p34"/>
            <p:cNvSpPr/>
            <p:nvPr/>
          </p:nvSpPr>
          <p:spPr>
            <a:xfrm>
              <a:off x="0" y="0"/>
              <a:ext cx="1955085" cy="416594"/>
            </a:xfrm>
            <a:custGeom>
              <a:avLst/>
              <a:gdLst/>
              <a:ahLst/>
              <a:cxnLst/>
              <a:rect l="l" t="t" r="r" b="b"/>
              <a:pathLst>
                <a:path w="1955085" h="416594" extrusionOk="0">
                  <a:moveTo>
                    <a:pt x="0" y="0"/>
                  </a:moveTo>
                  <a:lnTo>
                    <a:pt x="1955085" y="0"/>
                  </a:lnTo>
                  <a:lnTo>
                    <a:pt x="1955085" y="416594"/>
                  </a:lnTo>
                  <a:lnTo>
                    <a:pt x="0" y="416594"/>
                  </a:lnTo>
                  <a:close/>
                </a:path>
              </a:pathLst>
            </a:custGeom>
            <a:gradFill>
              <a:gsLst>
                <a:gs pos="0">
                  <a:srgbClr val="A4D8DB"/>
                </a:gs>
                <a:gs pos="50000">
                  <a:srgbClr val="6CC2C8"/>
                </a:gs>
                <a:gs pos="100000">
                  <a:srgbClr val="43B5BB"/>
                </a:gs>
              </a:gsLst>
              <a:lin ang="0" scaled="0"/>
            </a:gradFill>
            <a:ln>
              <a:noFill/>
            </a:ln>
          </p:spPr>
        </p:sp>
        <p:sp>
          <p:nvSpPr>
            <p:cNvPr id="617" name="Google Shape;617;p34"/>
            <p:cNvSpPr txBox="1"/>
            <p:nvPr/>
          </p:nvSpPr>
          <p:spPr>
            <a:xfrm>
              <a:off x="0" y="-28575"/>
              <a:ext cx="1955085" cy="445169"/>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18" name="Google Shape;618;p34"/>
          <p:cNvGrpSpPr/>
          <p:nvPr/>
        </p:nvGrpSpPr>
        <p:grpSpPr>
          <a:xfrm>
            <a:off x="0" y="5381820"/>
            <a:ext cx="11106727" cy="2528980"/>
            <a:chOff x="0" y="-28575"/>
            <a:chExt cx="1955085" cy="445169"/>
          </a:xfrm>
        </p:grpSpPr>
        <p:sp>
          <p:nvSpPr>
            <p:cNvPr id="619" name="Google Shape;619;p34"/>
            <p:cNvSpPr/>
            <p:nvPr/>
          </p:nvSpPr>
          <p:spPr>
            <a:xfrm>
              <a:off x="0" y="0"/>
              <a:ext cx="1955085" cy="416594"/>
            </a:xfrm>
            <a:custGeom>
              <a:avLst/>
              <a:gdLst/>
              <a:ahLst/>
              <a:cxnLst/>
              <a:rect l="l" t="t" r="r" b="b"/>
              <a:pathLst>
                <a:path w="1955085" h="416594" extrusionOk="0">
                  <a:moveTo>
                    <a:pt x="0" y="0"/>
                  </a:moveTo>
                  <a:lnTo>
                    <a:pt x="1955085" y="0"/>
                  </a:lnTo>
                  <a:lnTo>
                    <a:pt x="1955085" y="416594"/>
                  </a:lnTo>
                  <a:lnTo>
                    <a:pt x="0" y="416594"/>
                  </a:lnTo>
                  <a:close/>
                </a:path>
              </a:pathLst>
            </a:custGeom>
            <a:gradFill>
              <a:gsLst>
                <a:gs pos="0">
                  <a:srgbClr val="A4D8DB"/>
                </a:gs>
                <a:gs pos="50000">
                  <a:srgbClr val="6CC2C8"/>
                </a:gs>
                <a:gs pos="100000">
                  <a:srgbClr val="43B5BB"/>
                </a:gs>
              </a:gsLst>
              <a:lin ang="0" scaled="0"/>
            </a:gradFill>
            <a:ln>
              <a:noFill/>
            </a:ln>
          </p:spPr>
        </p:sp>
        <p:sp>
          <p:nvSpPr>
            <p:cNvPr id="620" name="Google Shape;620;p34"/>
            <p:cNvSpPr txBox="1"/>
            <p:nvPr/>
          </p:nvSpPr>
          <p:spPr>
            <a:xfrm>
              <a:off x="0" y="-28575"/>
              <a:ext cx="1955085" cy="445169"/>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21" name="Google Shape;621;p34"/>
          <p:cNvGrpSpPr/>
          <p:nvPr/>
        </p:nvGrpSpPr>
        <p:grpSpPr>
          <a:xfrm rot="10800000">
            <a:off x="0" y="7920353"/>
            <a:ext cx="11106727" cy="2528980"/>
            <a:chOff x="0" y="-28575"/>
            <a:chExt cx="1955085" cy="445169"/>
          </a:xfrm>
        </p:grpSpPr>
        <p:sp>
          <p:nvSpPr>
            <p:cNvPr id="622" name="Google Shape;622;p34"/>
            <p:cNvSpPr/>
            <p:nvPr/>
          </p:nvSpPr>
          <p:spPr>
            <a:xfrm>
              <a:off x="0" y="0"/>
              <a:ext cx="1955085" cy="416594"/>
            </a:xfrm>
            <a:custGeom>
              <a:avLst/>
              <a:gdLst/>
              <a:ahLst/>
              <a:cxnLst/>
              <a:rect l="l" t="t" r="r" b="b"/>
              <a:pathLst>
                <a:path w="1955085" h="416594" extrusionOk="0">
                  <a:moveTo>
                    <a:pt x="0" y="0"/>
                  </a:moveTo>
                  <a:lnTo>
                    <a:pt x="1955085" y="0"/>
                  </a:lnTo>
                  <a:lnTo>
                    <a:pt x="1955085" y="416594"/>
                  </a:lnTo>
                  <a:lnTo>
                    <a:pt x="0" y="416594"/>
                  </a:lnTo>
                  <a:close/>
                </a:path>
              </a:pathLst>
            </a:custGeom>
            <a:gradFill>
              <a:gsLst>
                <a:gs pos="0">
                  <a:srgbClr val="A4D8DB"/>
                </a:gs>
                <a:gs pos="50000">
                  <a:srgbClr val="6CC2C8"/>
                </a:gs>
                <a:gs pos="100000">
                  <a:srgbClr val="43B5BB"/>
                </a:gs>
              </a:gsLst>
              <a:lin ang="0" scaled="0"/>
            </a:gradFill>
            <a:ln>
              <a:noFill/>
            </a:ln>
          </p:spPr>
        </p:sp>
        <p:sp>
          <p:nvSpPr>
            <p:cNvPr id="623" name="Google Shape;623;p34"/>
            <p:cNvSpPr txBox="1"/>
            <p:nvPr/>
          </p:nvSpPr>
          <p:spPr>
            <a:xfrm>
              <a:off x="0" y="-28575"/>
              <a:ext cx="1955085" cy="445169"/>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24" name="Google Shape;624;p34"/>
          <p:cNvSpPr txBox="1"/>
          <p:nvPr/>
        </p:nvSpPr>
        <p:spPr>
          <a:xfrm>
            <a:off x="11106727" y="2039367"/>
            <a:ext cx="7181400" cy="292387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9500" dirty="0" err="1">
                <a:solidFill>
                  <a:srgbClr val="FFFFFF"/>
                </a:solidFill>
                <a:latin typeface="Cairo"/>
                <a:ea typeface="Cairo"/>
                <a:cs typeface="Cairo"/>
                <a:sym typeface="Cairo"/>
              </a:rPr>
              <a:t>P</a:t>
            </a:r>
            <a:r>
              <a:rPr lang="en-US" sz="9500" b="0" i="0" u="none" strike="noStrike" cap="none" dirty="0" err="1">
                <a:solidFill>
                  <a:srgbClr val="FFFFFF"/>
                </a:solidFill>
                <a:latin typeface="Cairo"/>
                <a:ea typeface="Cairo"/>
                <a:cs typeface="Cairo"/>
                <a:sym typeface="Cairo"/>
              </a:rPr>
              <a:t>ygame</a:t>
            </a:r>
            <a:r>
              <a:rPr lang="en-US" sz="9500" b="0" i="0" u="none" strike="noStrike" cap="none" dirty="0">
                <a:solidFill>
                  <a:srgbClr val="FFFFFF"/>
                </a:solidFill>
                <a:latin typeface="Cairo"/>
                <a:ea typeface="Cairo"/>
                <a:cs typeface="Cairo"/>
                <a:sym typeface="Cairo"/>
              </a:rPr>
              <a:t> </a:t>
            </a:r>
          </a:p>
          <a:p>
            <a:pPr marL="0" marR="0" lvl="0" indent="0" algn="ctr" rtl="0">
              <a:lnSpc>
                <a:spcPct val="100000"/>
              </a:lnSpc>
              <a:spcBef>
                <a:spcPts val="0"/>
              </a:spcBef>
              <a:spcAft>
                <a:spcPts val="0"/>
              </a:spcAft>
              <a:buNone/>
            </a:pPr>
            <a:r>
              <a:rPr lang="en-US" sz="9500" dirty="0">
                <a:solidFill>
                  <a:srgbClr val="FFFFFF"/>
                </a:solidFill>
                <a:latin typeface="Cairo"/>
                <a:cs typeface="Cairo"/>
                <a:sym typeface="Cairo"/>
              </a:rPr>
              <a:t>Introduction</a:t>
            </a:r>
            <a:endParaRPr lang="en-US" dirty="0"/>
          </a:p>
        </p:txBody>
      </p:sp>
      <p:sp>
        <p:nvSpPr>
          <p:cNvPr id="625" name="Google Shape;625;p34"/>
          <p:cNvSpPr txBox="1"/>
          <p:nvPr/>
        </p:nvSpPr>
        <p:spPr>
          <a:xfrm>
            <a:off x="12013141" y="5544153"/>
            <a:ext cx="5411604" cy="2880789"/>
          </a:xfrm>
          <a:prstGeom prst="rect">
            <a:avLst/>
          </a:prstGeom>
          <a:noFill/>
          <a:ln>
            <a:noFill/>
          </a:ln>
        </p:spPr>
        <p:txBody>
          <a:bodyPr spcFirstLastPara="1" wrap="square" lIns="0" tIns="0" rIns="0" bIns="0" anchor="t" anchorCtr="0">
            <a:spAutoFit/>
          </a:bodyPr>
          <a:lstStyle/>
          <a:p>
            <a:pPr marL="0" marR="0" lvl="0" indent="0" algn="ctr" rtl="0">
              <a:lnSpc>
                <a:spcPct val="156000"/>
              </a:lnSpc>
              <a:spcBef>
                <a:spcPts val="0"/>
              </a:spcBef>
              <a:spcAft>
                <a:spcPts val="0"/>
              </a:spcAft>
              <a:buNone/>
            </a:pPr>
            <a:r>
              <a:rPr lang="en-US" sz="2000" b="0" i="0" u="none" strike="noStrike" cap="none" dirty="0">
                <a:solidFill>
                  <a:srgbClr val="144D50"/>
                </a:solidFill>
                <a:latin typeface="PT Sans"/>
                <a:ea typeface="PT Sans"/>
                <a:cs typeface="PT Sans"/>
                <a:sym typeface="PT Sans"/>
              </a:rPr>
              <a:t>Before diving into the development of our Snake game, it's essential to set up our development environment and initialize the </a:t>
            </a:r>
            <a:r>
              <a:rPr lang="en-US" sz="2000" b="0" i="0" u="none" strike="noStrike" cap="none" dirty="0" err="1">
                <a:solidFill>
                  <a:srgbClr val="144D50"/>
                </a:solidFill>
                <a:latin typeface="PT Sans"/>
                <a:ea typeface="PT Sans"/>
                <a:cs typeface="PT Sans"/>
                <a:sym typeface="PT Sans"/>
              </a:rPr>
              <a:t>Pygame</a:t>
            </a:r>
            <a:r>
              <a:rPr lang="en-US" sz="2000" b="0" i="0" u="none" strike="noStrike" cap="none" dirty="0">
                <a:solidFill>
                  <a:srgbClr val="144D50"/>
                </a:solidFill>
                <a:latin typeface="PT Sans"/>
                <a:ea typeface="PT Sans"/>
                <a:cs typeface="PT Sans"/>
                <a:sym typeface="PT Sans"/>
              </a:rPr>
              <a:t> library.</a:t>
            </a:r>
          </a:p>
          <a:p>
            <a:pPr marL="0" marR="0" lvl="0" indent="0" algn="ctr" rtl="0">
              <a:lnSpc>
                <a:spcPct val="156000"/>
              </a:lnSpc>
              <a:spcBef>
                <a:spcPts val="0"/>
              </a:spcBef>
              <a:spcAft>
                <a:spcPts val="0"/>
              </a:spcAft>
              <a:buNone/>
            </a:pPr>
            <a:r>
              <a:rPr lang="en-US" sz="2000" b="0" i="0" u="none" strike="noStrike" cap="none" dirty="0" err="1">
                <a:solidFill>
                  <a:srgbClr val="144D50"/>
                </a:solidFill>
                <a:latin typeface="PT Sans"/>
                <a:ea typeface="PT Sans"/>
                <a:cs typeface="PT Sans"/>
                <a:sym typeface="PT Sans"/>
              </a:rPr>
              <a:t>Pygame</a:t>
            </a:r>
            <a:r>
              <a:rPr lang="en-US" sz="2000" b="0" i="0" u="none" strike="noStrike" cap="none" dirty="0">
                <a:solidFill>
                  <a:srgbClr val="144D50"/>
                </a:solidFill>
                <a:latin typeface="PT Sans"/>
                <a:ea typeface="PT Sans"/>
                <a:cs typeface="PT Sans"/>
                <a:sym typeface="PT Sans"/>
              </a:rPr>
              <a:t> provides a powerful framework for game development in Python, offering functionalities for handling graphics, sound, input, and more.</a:t>
            </a:r>
            <a:endParaRPr sz="1200" dirty="0"/>
          </a:p>
        </p:txBody>
      </p:sp>
      <p:sp>
        <p:nvSpPr>
          <p:cNvPr id="626" name="Google Shape;626;p34"/>
          <p:cNvSpPr/>
          <p:nvPr/>
        </p:nvSpPr>
        <p:spPr>
          <a:xfrm>
            <a:off x="960649" y="1378705"/>
            <a:ext cx="1189249" cy="1204580"/>
          </a:xfrm>
          <a:custGeom>
            <a:avLst/>
            <a:gdLst/>
            <a:ahLst/>
            <a:cxnLst/>
            <a:rect l="l" t="t" r="r" b="b"/>
            <a:pathLst>
              <a:path w="1189249" h="1204580" extrusionOk="0">
                <a:moveTo>
                  <a:pt x="0" y="0"/>
                </a:moveTo>
                <a:lnTo>
                  <a:pt x="1189249" y="0"/>
                </a:lnTo>
                <a:lnTo>
                  <a:pt x="1189249" y="1204580"/>
                </a:lnTo>
                <a:lnTo>
                  <a:pt x="0" y="1204580"/>
                </a:lnTo>
                <a:lnTo>
                  <a:pt x="0" y="0"/>
                </a:lnTo>
                <a:close/>
              </a:path>
            </a:pathLst>
          </a:custGeom>
          <a:blipFill rotWithShape="1">
            <a:blip r:embed="rId3">
              <a:alphaModFix/>
            </a:blip>
            <a:stretch>
              <a:fillRect/>
            </a:stretch>
          </a:blipFill>
          <a:ln>
            <a:noFill/>
          </a:ln>
        </p:spPr>
      </p:sp>
      <p:sp>
        <p:nvSpPr>
          <p:cNvPr id="627" name="Google Shape;627;p34"/>
          <p:cNvSpPr/>
          <p:nvPr/>
        </p:nvSpPr>
        <p:spPr>
          <a:xfrm>
            <a:off x="986687" y="3769893"/>
            <a:ext cx="1137173" cy="1106159"/>
          </a:xfrm>
          <a:custGeom>
            <a:avLst/>
            <a:gdLst/>
            <a:ahLst/>
            <a:cxnLst/>
            <a:rect l="l" t="t" r="r" b="b"/>
            <a:pathLst>
              <a:path w="1137173" h="1106159" extrusionOk="0">
                <a:moveTo>
                  <a:pt x="0" y="0"/>
                </a:moveTo>
                <a:lnTo>
                  <a:pt x="1137173" y="0"/>
                </a:lnTo>
                <a:lnTo>
                  <a:pt x="1137173" y="1106159"/>
                </a:lnTo>
                <a:lnTo>
                  <a:pt x="0" y="1106159"/>
                </a:lnTo>
                <a:lnTo>
                  <a:pt x="0" y="0"/>
                </a:lnTo>
                <a:close/>
              </a:path>
            </a:pathLst>
          </a:custGeom>
          <a:blipFill rotWithShape="1">
            <a:blip r:embed="rId4">
              <a:alphaModFix/>
            </a:blip>
            <a:stretch>
              <a:fillRect/>
            </a:stretch>
          </a:blipFill>
          <a:ln>
            <a:noFill/>
          </a:ln>
        </p:spPr>
      </p:sp>
      <p:sp>
        <p:nvSpPr>
          <p:cNvPr id="628" name="Google Shape;628;p34"/>
          <p:cNvSpPr/>
          <p:nvPr/>
        </p:nvSpPr>
        <p:spPr>
          <a:xfrm>
            <a:off x="906414" y="6071750"/>
            <a:ext cx="1297720" cy="1264687"/>
          </a:xfrm>
          <a:custGeom>
            <a:avLst/>
            <a:gdLst/>
            <a:ahLst/>
            <a:cxnLst/>
            <a:rect l="l" t="t" r="r" b="b"/>
            <a:pathLst>
              <a:path w="1297720" h="1264687" extrusionOk="0">
                <a:moveTo>
                  <a:pt x="0" y="0"/>
                </a:moveTo>
                <a:lnTo>
                  <a:pt x="1297720" y="0"/>
                </a:lnTo>
                <a:lnTo>
                  <a:pt x="1297720" y="1264687"/>
                </a:lnTo>
                <a:lnTo>
                  <a:pt x="0" y="1264687"/>
                </a:lnTo>
                <a:lnTo>
                  <a:pt x="0" y="0"/>
                </a:lnTo>
                <a:close/>
              </a:path>
            </a:pathLst>
          </a:custGeom>
          <a:blipFill rotWithShape="1">
            <a:blip r:embed="rId5">
              <a:alphaModFix/>
            </a:blip>
            <a:stretch>
              <a:fillRect/>
            </a:stretch>
          </a:blipFill>
          <a:ln>
            <a:noFill/>
          </a:ln>
        </p:spPr>
      </p:sp>
      <p:sp>
        <p:nvSpPr>
          <p:cNvPr id="629" name="Google Shape;629;p34"/>
          <p:cNvSpPr/>
          <p:nvPr/>
        </p:nvSpPr>
        <p:spPr>
          <a:xfrm>
            <a:off x="927712" y="8642409"/>
            <a:ext cx="1255123" cy="1113636"/>
          </a:xfrm>
          <a:custGeom>
            <a:avLst/>
            <a:gdLst/>
            <a:ahLst/>
            <a:cxnLst/>
            <a:rect l="l" t="t" r="r" b="b"/>
            <a:pathLst>
              <a:path w="1255123" h="1113636" extrusionOk="0">
                <a:moveTo>
                  <a:pt x="0" y="0"/>
                </a:moveTo>
                <a:lnTo>
                  <a:pt x="1255123" y="0"/>
                </a:lnTo>
                <a:lnTo>
                  <a:pt x="1255123" y="1113636"/>
                </a:lnTo>
                <a:lnTo>
                  <a:pt x="0" y="1113636"/>
                </a:lnTo>
                <a:lnTo>
                  <a:pt x="0" y="0"/>
                </a:lnTo>
                <a:close/>
              </a:path>
            </a:pathLst>
          </a:custGeom>
          <a:blipFill rotWithShape="1">
            <a:blip r:embed="rId6">
              <a:alphaModFix/>
            </a:blip>
            <a:stretch>
              <a:fillRect/>
            </a:stretch>
          </a:blipFill>
          <a:ln>
            <a:noFill/>
          </a:ln>
        </p:spPr>
      </p:sp>
      <p:sp>
        <p:nvSpPr>
          <p:cNvPr id="630" name="Google Shape;630;p34"/>
          <p:cNvSpPr txBox="1"/>
          <p:nvPr/>
        </p:nvSpPr>
        <p:spPr>
          <a:xfrm>
            <a:off x="3396874" y="1349947"/>
            <a:ext cx="7125472" cy="1378839"/>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1600" dirty="0">
                <a:solidFill>
                  <a:srgbClr val="144D50"/>
                </a:solidFill>
                <a:latin typeface="PT Sans"/>
                <a:ea typeface="PT Sans"/>
                <a:cs typeface="PT Sans"/>
                <a:sym typeface="PT Sans"/>
              </a:rPr>
              <a:t>I</a:t>
            </a:r>
            <a:r>
              <a:rPr lang="en-US" sz="1600" b="0" i="0" u="none" strike="noStrike" cap="none" dirty="0">
                <a:solidFill>
                  <a:srgbClr val="144D50"/>
                </a:solidFill>
                <a:latin typeface="PT Sans"/>
                <a:ea typeface="PT Sans"/>
                <a:cs typeface="PT Sans"/>
                <a:sym typeface="PT Sans"/>
              </a:rPr>
              <a:t> began by installing </a:t>
            </a:r>
            <a:r>
              <a:rPr lang="en-US" sz="1600" b="0" i="0" u="none" strike="noStrike" cap="none" dirty="0" err="1">
                <a:solidFill>
                  <a:srgbClr val="144D50"/>
                </a:solidFill>
                <a:latin typeface="PT Sans"/>
                <a:ea typeface="PT Sans"/>
                <a:cs typeface="PT Sans"/>
                <a:sym typeface="PT Sans"/>
              </a:rPr>
              <a:t>Pygame</a:t>
            </a:r>
            <a:r>
              <a:rPr lang="en-US" sz="1600" b="0" i="0" u="none" strike="noStrike" cap="none" dirty="0">
                <a:solidFill>
                  <a:srgbClr val="144D50"/>
                </a:solidFill>
                <a:latin typeface="PT Sans"/>
                <a:ea typeface="PT Sans"/>
                <a:cs typeface="PT Sans"/>
                <a:sym typeface="PT Sans"/>
              </a:rPr>
              <a:t> using pip, the Python package manager. The command pip install </a:t>
            </a:r>
            <a:r>
              <a:rPr lang="en-US" sz="1600" b="0" i="0" u="none" strike="noStrike" cap="none" dirty="0" err="1">
                <a:solidFill>
                  <a:srgbClr val="144D50"/>
                </a:solidFill>
                <a:latin typeface="PT Sans"/>
                <a:ea typeface="PT Sans"/>
                <a:cs typeface="PT Sans"/>
                <a:sym typeface="PT Sans"/>
              </a:rPr>
              <a:t>pygame</a:t>
            </a:r>
            <a:r>
              <a:rPr lang="en-US" sz="1600" b="0" i="0" u="none" strike="noStrike" cap="none" dirty="0">
                <a:solidFill>
                  <a:srgbClr val="144D50"/>
                </a:solidFill>
                <a:latin typeface="PT Sans"/>
                <a:ea typeface="PT Sans"/>
                <a:cs typeface="PT Sans"/>
                <a:sym typeface="PT Sans"/>
              </a:rPr>
              <a:t> installs the </a:t>
            </a:r>
            <a:r>
              <a:rPr lang="en-US" sz="1600" b="0" i="0" u="none" strike="noStrike" cap="none" dirty="0" err="1">
                <a:solidFill>
                  <a:srgbClr val="144D50"/>
                </a:solidFill>
                <a:latin typeface="PT Sans"/>
                <a:ea typeface="PT Sans"/>
                <a:cs typeface="PT Sans"/>
                <a:sym typeface="PT Sans"/>
              </a:rPr>
              <a:t>Pygame</a:t>
            </a:r>
            <a:r>
              <a:rPr lang="en-US" sz="1600" b="0" i="0" u="none" strike="noStrike" cap="none" dirty="0">
                <a:solidFill>
                  <a:srgbClr val="144D50"/>
                </a:solidFill>
                <a:latin typeface="PT Sans"/>
                <a:ea typeface="PT Sans"/>
                <a:cs typeface="PT Sans"/>
                <a:sym typeface="PT Sans"/>
              </a:rPr>
              <a:t> library and its dependencies.</a:t>
            </a:r>
          </a:p>
          <a:p>
            <a:pPr marL="0" marR="0" lvl="0" indent="0" algn="l" rtl="0">
              <a:lnSpc>
                <a:spcPct val="140020"/>
              </a:lnSpc>
              <a:spcBef>
                <a:spcPts val="0"/>
              </a:spcBef>
              <a:spcAft>
                <a:spcPts val="0"/>
              </a:spcAft>
              <a:buNone/>
            </a:pPr>
            <a:r>
              <a:rPr lang="en-US" sz="1600" b="0" i="0" u="none" strike="noStrike" cap="none" dirty="0" err="1">
                <a:solidFill>
                  <a:srgbClr val="144D50"/>
                </a:solidFill>
                <a:latin typeface="PT Sans"/>
                <a:ea typeface="PT Sans"/>
                <a:cs typeface="PT Sans"/>
                <a:sym typeface="PT Sans"/>
              </a:rPr>
              <a:t>Pygame</a:t>
            </a:r>
            <a:r>
              <a:rPr lang="en-US" sz="1600" b="0" i="0" u="none" strike="noStrike" cap="none" dirty="0">
                <a:solidFill>
                  <a:srgbClr val="144D50"/>
                </a:solidFill>
                <a:latin typeface="PT Sans"/>
                <a:ea typeface="PT Sans"/>
                <a:cs typeface="PT Sans"/>
                <a:sym typeface="PT Sans"/>
              </a:rPr>
              <a:t> can be installed on various operating systems, including Windows, macOS, and Linux, making it accessible to a wide range of developers.</a:t>
            </a:r>
            <a:endParaRPr sz="1100" dirty="0"/>
          </a:p>
        </p:txBody>
      </p:sp>
      <p:sp>
        <p:nvSpPr>
          <p:cNvPr id="631" name="Google Shape;631;p34"/>
          <p:cNvSpPr txBox="1"/>
          <p:nvPr/>
        </p:nvSpPr>
        <p:spPr>
          <a:xfrm>
            <a:off x="3396874" y="3489502"/>
            <a:ext cx="7709853" cy="1723549"/>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1600" b="0" i="0" u="none" strike="noStrike" cap="none" dirty="0">
                <a:solidFill>
                  <a:srgbClr val="144D50"/>
                </a:solidFill>
                <a:latin typeface="PT Sans"/>
                <a:ea typeface="PT Sans"/>
                <a:cs typeface="PT Sans"/>
                <a:sym typeface="PT Sans"/>
              </a:rPr>
              <a:t>Once </a:t>
            </a:r>
            <a:r>
              <a:rPr lang="en-US" sz="1600" b="0" i="0" u="none" strike="noStrike" cap="none" dirty="0" err="1">
                <a:solidFill>
                  <a:srgbClr val="144D50"/>
                </a:solidFill>
                <a:latin typeface="PT Sans"/>
                <a:ea typeface="PT Sans"/>
                <a:cs typeface="PT Sans"/>
                <a:sym typeface="PT Sans"/>
              </a:rPr>
              <a:t>Pygame</a:t>
            </a:r>
            <a:r>
              <a:rPr lang="en-US" sz="1600" b="0" i="0" u="none" strike="noStrike" cap="none" dirty="0">
                <a:solidFill>
                  <a:srgbClr val="144D50"/>
                </a:solidFill>
                <a:latin typeface="PT Sans"/>
                <a:ea typeface="PT Sans"/>
                <a:cs typeface="PT Sans"/>
                <a:sym typeface="PT Sans"/>
              </a:rPr>
              <a:t> is installed, I initialized it in my Python script using the </a:t>
            </a:r>
            <a:r>
              <a:rPr lang="en-US" sz="1600" b="0" i="0" u="none" strike="noStrike" cap="none" dirty="0" err="1">
                <a:solidFill>
                  <a:srgbClr val="144D50"/>
                </a:solidFill>
                <a:latin typeface="PT Sans"/>
                <a:ea typeface="PT Sans"/>
                <a:cs typeface="PT Sans"/>
                <a:sym typeface="PT Sans"/>
              </a:rPr>
              <a:t>pygame.init</a:t>
            </a:r>
            <a:r>
              <a:rPr lang="en-US" sz="1600" b="0" i="0" u="none" strike="noStrike" cap="none" dirty="0">
                <a:solidFill>
                  <a:srgbClr val="144D50"/>
                </a:solidFill>
                <a:latin typeface="PT Sans"/>
                <a:ea typeface="PT Sans"/>
                <a:cs typeface="PT Sans"/>
                <a:sym typeface="PT Sans"/>
              </a:rPr>
              <a:t>() function. This function initializes all the </a:t>
            </a:r>
            <a:r>
              <a:rPr lang="en-US" sz="1600" b="0" i="0" u="none" strike="noStrike" cap="none" dirty="0" err="1">
                <a:solidFill>
                  <a:srgbClr val="144D50"/>
                </a:solidFill>
                <a:latin typeface="PT Sans"/>
                <a:ea typeface="PT Sans"/>
                <a:cs typeface="PT Sans"/>
                <a:sym typeface="PT Sans"/>
              </a:rPr>
              <a:t>Pygame</a:t>
            </a:r>
            <a:r>
              <a:rPr lang="en-US" sz="1600" b="0" i="0" u="none" strike="noStrike" cap="none" dirty="0">
                <a:solidFill>
                  <a:srgbClr val="144D50"/>
                </a:solidFill>
                <a:latin typeface="PT Sans"/>
                <a:ea typeface="PT Sans"/>
                <a:cs typeface="PT Sans"/>
                <a:sym typeface="PT Sans"/>
              </a:rPr>
              <a:t> modules needed for our game.</a:t>
            </a:r>
          </a:p>
          <a:p>
            <a:pPr marL="0" marR="0" lvl="0" indent="0" algn="l" rtl="0">
              <a:lnSpc>
                <a:spcPct val="140020"/>
              </a:lnSpc>
              <a:spcBef>
                <a:spcPts val="0"/>
              </a:spcBef>
              <a:spcAft>
                <a:spcPts val="0"/>
              </a:spcAft>
              <a:buNone/>
            </a:pPr>
            <a:r>
              <a:rPr lang="en-US" sz="1600" b="0" i="0" u="none" strike="noStrike" cap="none" dirty="0">
                <a:solidFill>
                  <a:srgbClr val="144D50"/>
                </a:solidFill>
                <a:latin typeface="PT Sans"/>
                <a:ea typeface="PT Sans"/>
                <a:cs typeface="PT Sans"/>
                <a:sym typeface="PT Sans"/>
              </a:rPr>
              <a:t>With </a:t>
            </a:r>
            <a:r>
              <a:rPr lang="en-US" sz="1600" b="0" i="0" u="none" strike="noStrike" cap="none" dirty="0" err="1">
                <a:solidFill>
                  <a:srgbClr val="144D50"/>
                </a:solidFill>
                <a:latin typeface="PT Sans"/>
                <a:ea typeface="PT Sans"/>
                <a:cs typeface="PT Sans"/>
                <a:sym typeface="PT Sans"/>
              </a:rPr>
              <a:t>Pygame</a:t>
            </a:r>
            <a:r>
              <a:rPr lang="en-US" sz="1600" b="0" i="0" u="none" strike="noStrike" cap="none" dirty="0">
                <a:solidFill>
                  <a:srgbClr val="144D50"/>
                </a:solidFill>
                <a:latin typeface="PT Sans"/>
                <a:ea typeface="PT Sans"/>
                <a:cs typeface="PT Sans"/>
                <a:sym typeface="PT Sans"/>
              </a:rPr>
              <a:t> initialized, we can now create the game window using the </a:t>
            </a:r>
            <a:r>
              <a:rPr lang="en-US" sz="1600" b="0" i="0" u="none" strike="noStrike" cap="none" dirty="0" err="1">
                <a:solidFill>
                  <a:srgbClr val="144D50"/>
                </a:solidFill>
                <a:latin typeface="PT Sans"/>
                <a:ea typeface="PT Sans"/>
                <a:cs typeface="PT Sans"/>
                <a:sym typeface="PT Sans"/>
              </a:rPr>
              <a:t>pygame.display.set_mode</a:t>
            </a:r>
            <a:r>
              <a:rPr lang="en-US" sz="1600" b="0" i="0" u="none" strike="noStrike" cap="none" dirty="0">
                <a:solidFill>
                  <a:srgbClr val="144D50"/>
                </a:solidFill>
                <a:latin typeface="PT Sans"/>
                <a:ea typeface="PT Sans"/>
                <a:cs typeface="PT Sans"/>
                <a:sym typeface="PT Sans"/>
              </a:rPr>
              <a:t>() function. This function sets the dimensions of the game window, which will contain our Snake game.</a:t>
            </a:r>
            <a:endParaRPr sz="1100" dirty="0"/>
          </a:p>
        </p:txBody>
      </p:sp>
      <p:sp>
        <p:nvSpPr>
          <p:cNvPr id="632" name="Google Shape;632;p34"/>
          <p:cNvSpPr txBox="1"/>
          <p:nvPr/>
        </p:nvSpPr>
        <p:spPr>
          <a:xfrm>
            <a:off x="3396874" y="6071750"/>
            <a:ext cx="7125472" cy="1034129"/>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1600" b="0" i="0" u="none" strike="noStrike" cap="none" dirty="0">
                <a:solidFill>
                  <a:srgbClr val="144D50"/>
                </a:solidFill>
                <a:latin typeface="PT Sans"/>
                <a:ea typeface="PT Sans"/>
                <a:cs typeface="PT Sans"/>
                <a:sym typeface="PT Sans"/>
              </a:rPr>
              <a:t>To ensure consistency and ease of maintenance in my code, we define several constants and variables. Constants such as WIDTH, HEIGHT, and GRID_SIZE define the dimensions of the game window and the size of grid cells for our Snake game.</a:t>
            </a:r>
            <a:endParaRPr sz="1100" dirty="0"/>
          </a:p>
        </p:txBody>
      </p:sp>
      <p:sp>
        <p:nvSpPr>
          <p:cNvPr id="633" name="Google Shape;633;p34"/>
          <p:cNvSpPr txBox="1"/>
          <p:nvPr/>
        </p:nvSpPr>
        <p:spPr>
          <a:xfrm>
            <a:off x="3396874" y="8748077"/>
            <a:ext cx="7125472" cy="68942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1600" b="0" i="0" u="none" strike="noStrike" cap="none" dirty="0">
                <a:solidFill>
                  <a:srgbClr val="144D50"/>
                </a:solidFill>
                <a:latin typeface="PT Sans"/>
                <a:ea typeface="PT Sans"/>
                <a:cs typeface="PT Sans"/>
                <a:sym typeface="PT Sans"/>
              </a:rPr>
              <a:t>Colors such as WHITE, BLACK, and GREEN are defined using RGB values to be used for drawing game elements such as the snake and food.</a:t>
            </a:r>
            <a:endParaRPr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8BBBF"/>
        </a:solidFill>
        <a:effectLst/>
      </p:bgPr>
    </p:bg>
    <p:spTree>
      <p:nvGrpSpPr>
        <p:cNvPr id="1" name="Shape 279"/>
        <p:cNvGrpSpPr/>
        <p:nvPr/>
      </p:nvGrpSpPr>
      <p:grpSpPr>
        <a:xfrm>
          <a:off x="0" y="0"/>
          <a:ext cx="0" cy="0"/>
          <a:chOff x="0" y="0"/>
          <a:chExt cx="0" cy="0"/>
        </a:xfrm>
      </p:grpSpPr>
      <p:grpSp>
        <p:nvGrpSpPr>
          <p:cNvPr id="280" name="Google Shape;280;p20"/>
          <p:cNvGrpSpPr/>
          <p:nvPr/>
        </p:nvGrpSpPr>
        <p:grpSpPr>
          <a:xfrm>
            <a:off x="0" y="631705"/>
            <a:ext cx="18288000" cy="3326654"/>
            <a:chOff x="0" y="-28575"/>
            <a:chExt cx="3219184" cy="585581"/>
          </a:xfrm>
        </p:grpSpPr>
        <p:sp>
          <p:nvSpPr>
            <p:cNvPr id="281" name="Google Shape;281;p20"/>
            <p:cNvSpPr/>
            <p:nvPr/>
          </p:nvSpPr>
          <p:spPr>
            <a:xfrm>
              <a:off x="0" y="0"/>
              <a:ext cx="3219184" cy="557006"/>
            </a:xfrm>
            <a:custGeom>
              <a:avLst/>
              <a:gdLst/>
              <a:ahLst/>
              <a:cxnLst/>
              <a:rect l="l" t="t" r="r" b="b"/>
              <a:pathLst>
                <a:path w="3219184" h="557006" extrusionOk="0">
                  <a:moveTo>
                    <a:pt x="0" y="0"/>
                  </a:moveTo>
                  <a:lnTo>
                    <a:pt x="3219184" y="0"/>
                  </a:lnTo>
                  <a:lnTo>
                    <a:pt x="3219184" y="557006"/>
                  </a:lnTo>
                  <a:lnTo>
                    <a:pt x="0" y="557006"/>
                  </a:lnTo>
                  <a:close/>
                </a:path>
              </a:pathLst>
            </a:custGeom>
            <a:gradFill>
              <a:gsLst>
                <a:gs pos="0">
                  <a:srgbClr val="A4D8DB"/>
                </a:gs>
                <a:gs pos="50000">
                  <a:srgbClr val="6CC2C8"/>
                </a:gs>
                <a:gs pos="100000">
                  <a:srgbClr val="43B5BB"/>
                </a:gs>
              </a:gsLst>
              <a:lin ang="0" scaled="0"/>
            </a:gradFill>
            <a:ln>
              <a:noFill/>
            </a:ln>
          </p:spPr>
        </p:sp>
        <p:sp>
          <p:nvSpPr>
            <p:cNvPr id="282" name="Google Shape;282;p20"/>
            <p:cNvSpPr txBox="1"/>
            <p:nvPr/>
          </p:nvSpPr>
          <p:spPr>
            <a:xfrm>
              <a:off x="0" y="-28575"/>
              <a:ext cx="3219184" cy="585581"/>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83" name="Google Shape;283;p20"/>
          <p:cNvGrpSpPr/>
          <p:nvPr/>
        </p:nvGrpSpPr>
        <p:grpSpPr>
          <a:xfrm>
            <a:off x="0" y="6960346"/>
            <a:ext cx="18288000" cy="3326654"/>
            <a:chOff x="0" y="-28575"/>
            <a:chExt cx="3219184" cy="585581"/>
          </a:xfrm>
        </p:grpSpPr>
        <p:sp>
          <p:nvSpPr>
            <p:cNvPr id="284" name="Google Shape;284;p20"/>
            <p:cNvSpPr/>
            <p:nvPr/>
          </p:nvSpPr>
          <p:spPr>
            <a:xfrm>
              <a:off x="0" y="0"/>
              <a:ext cx="3219184" cy="557006"/>
            </a:xfrm>
            <a:custGeom>
              <a:avLst/>
              <a:gdLst/>
              <a:ahLst/>
              <a:cxnLst/>
              <a:rect l="l" t="t" r="r" b="b"/>
              <a:pathLst>
                <a:path w="3219184" h="557006" extrusionOk="0">
                  <a:moveTo>
                    <a:pt x="0" y="0"/>
                  </a:moveTo>
                  <a:lnTo>
                    <a:pt x="3219184" y="0"/>
                  </a:lnTo>
                  <a:lnTo>
                    <a:pt x="3219184" y="557006"/>
                  </a:lnTo>
                  <a:lnTo>
                    <a:pt x="0" y="557006"/>
                  </a:lnTo>
                  <a:close/>
                </a:path>
              </a:pathLst>
            </a:custGeom>
            <a:gradFill>
              <a:gsLst>
                <a:gs pos="0">
                  <a:srgbClr val="A4D8DB"/>
                </a:gs>
                <a:gs pos="50000">
                  <a:srgbClr val="6CC2C8"/>
                </a:gs>
                <a:gs pos="100000">
                  <a:srgbClr val="43B5BB"/>
                </a:gs>
              </a:gsLst>
              <a:lin ang="0" scaled="0"/>
            </a:gradFill>
            <a:ln>
              <a:noFill/>
            </a:ln>
          </p:spPr>
        </p:sp>
        <p:sp>
          <p:nvSpPr>
            <p:cNvPr id="285" name="Google Shape;285;p20"/>
            <p:cNvSpPr txBox="1"/>
            <p:nvPr/>
          </p:nvSpPr>
          <p:spPr>
            <a:xfrm>
              <a:off x="0" y="-28575"/>
              <a:ext cx="3219184" cy="585581"/>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86" name="Google Shape;286;p20"/>
          <p:cNvGrpSpPr/>
          <p:nvPr/>
        </p:nvGrpSpPr>
        <p:grpSpPr>
          <a:xfrm rot="10800000">
            <a:off x="0" y="3958359"/>
            <a:ext cx="18288000" cy="3326654"/>
            <a:chOff x="0" y="-28575"/>
            <a:chExt cx="3219184" cy="585581"/>
          </a:xfrm>
        </p:grpSpPr>
        <p:sp>
          <p:nvSpPr>
            <p:cNvPr id="287" name="Google Shape;287;p20"/>
            <p:cNvSpPr/>
            <p:nvPr/>
          </p:nvSpPr>
          <p:spPr>
            <a:xfrm>
              <a:off x="0" y="0"/>
              <a:ext cx="3219184" cy="557006"/>
            </a:xfrm>
            <a:custGeom>
              <a:avLst/>
              <a:gdLst/>
              <a:ahLst/>
              <a:cxnLst/>
              <a:rect l="l" t="t" r="r" b="b"/>
              <a:pathLst>
                <a:path w="3219184" h="557006" extrusionOk="0">
                  <a:moveTo>
                    <a:pt x="0" y="0"/>
                  </a:moveTo>
                  <a:lnTo>
                    <a:pt x="3219184" y="0"/>
                  </a:lnTo>
                  <a:lnTo>
                    <a:pt x="3219184" y="557006"/>
                  </a:lnTo>
                  <a:lnTo>
                    <a:pt x="0" y="557006"/>
                  </a:lnTo>
                  <a:close/>
                </a:path>
              </a:pathLst>
            </a:custGeom>
            <a:gradFill>
              <a:gsLst>
                <a:gs pos="0">
                  <a:srgbClr val="A4D8DB"/>
                </a:gs>
                <a:gs pos="50000">
                  <a:srgbClr val="6CC2C8"/>
                </a:gs>
                <a:gs pos="100000">
                  <a:srgbClr val="43B5BB"/>
                </a:gs>
              </a:gsLst>
              <a:lin ang="0" scaled="0"/>
            </a:gradFill>
            <a:ln>
              <a:noFill/>
            </a:ln>
          </p:spPr>
        </p:sp>
        <p:sp>
          <p:nvSpPr>
            <p:cNvPr id="288" name="Google Shape;288;p20"/>
            <p:cNvSpPr txBox="1"/>
            <p:nvPr/>
          </p:nvSpPr>
          <p:spPr>
            <a:xfrm>
              <a:off x="0" y="-28575"/>
              <a:ext cx="3219184" cy="585581"/>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89" name="Google Shape;289;p20"/>
          <p:cNvSpPr txBox="1"/>
          <p:nvPr/>
        </p:nvSpPr>
        <p:spPr>
          <a:xfrm>
            <a:off x="5323879" y="1375311"/>
            <a:ext cx="11998355" cy="1850956"/>
          </a:xfrm>
          <a:prstGeom prst="rect">
            <a:avLst/>
          </a:prstGeom>
          <a:noFill/>
          <a:ln>
            <a:noFill/>
          </a:ln>
        </p:spPr>
        <p:txBody>
          <a:bodyPr spcFirstLastPara="1" wrap="square" lIns="0" tIns="0" rIns="0" bIns="0" anchor="t" anchorCtr="0">
            <a:spAutoFit/>
          </a:bodyPr>
          <a:lstStyle/>
          <a:p>
            <a:pPr marL="0" marR="0" lvl="0" indent="0" algn="r" rtl="0">
              <a:lnSpc>
                <a:spcPct val="123999"/>
              </a:lnSpc>
              <a:spcBef>
                <a:spcPts val="0"/>
              </a:spcBef>
              <a:spcAft>
                <a:spcPts val="0"/>
              </a:spcAft>
              <a:buNone/>
            </a:pPr>
            <a:r>
              <a:rPr lang="en-US" sz="9600" b="0" i="0" u="none" strike="noStrike" cap="none" dirty="0">
                <a:solidFill>
                  <a:srgbClr val="FFFFFF"/>
                </a:solidFill>
                <a:latin typeface="Cairo"/>
                <a:ea typeface="Cairo"/>
                <a:cs typeface="Cairo"/>
                <a:sym typeface="Cairo"/>
              </a:rPr>
              <a:t>Snake Movement</a:t>
            </a:r>
            <a:endParaRPr sz="1100" dirty="0"/>
          </a:p>
        </p:txBody>
      </p:sp>
      <p:sp>
        <p:nvSpPr>
          <p:cNvPr id="290" name="Google Shape;290;p20"/>
          <p:cNvSpPr txBox="1"/>
          <p:nvPr/>
        </p:nvSpPr>
        <p:spPr>
          <a:xfrm>
            <a:off x="827154" y="4608012"/>
            <a:ext cx="11998355" cy="4068486"/>
          </a:xfrm>
          <a:prstGeom prst="rect">
            <a:avLst/>
          </a:prstGeom>
          <a:noFill/>
          <a:ln>
            <a:noFill/>
          </a:ln>
        </p:spPr>
        <p:txBody>
          <a:bodyPr spcFirstLastPara="1" wrap="square" lIns="0" tIns="0" rIns="0" bIns="0" anchor="t" anchorCtr="0">
            <a:spAutoFit/>
          </a:bodyPr>
          <a:lstStyle/>
          <a:p>
            <a:pPr marL="0" marR="0" lvl="0" indent="0" algn="l" rtl="0">
              <a:lnSpc>
                <a:spcPct val="123999"/>
              </a:lnSpc>
              <a:spcBef>
                <a:spcPts val="0"/>
              </a:spcBef>
              <a:spcAft>
                <a:spcPts val="0"/>
              </a:spcAft>
              <a:buNone/>
            </a:pPr>
            <a:r>
              <a:rPr lang="en-US" sz="9600" b="0" i="0" u="none" strike="noStrike" cap="none" dirty="0">
                <a:solidFill>
                  <a:srgbClr val="FFFFFF"/>
                </a:solidFill>
                <a:latin typeface="Cairo"/>
                <a:ea typeface="Cairo"/>
                <a:cs typeface="Cairo"/>
                <a:sym typeface="Cairo"/>
              </a:rPr>
              <a:t>Food Spawning</a:t>
            </a:r>
          </a:p>
          <a:p>
            <a:pPr marL="0" marR="0" lvl="0" indent="0" algn="l" rtl="0">
              <a:lnSpc>
                <a:spcPct val="123999"/>
              </a:lnSpc>
              <a:spcBef>
                <a:spcPts val="0"/>
              </a:spcBef>
              <a:spcAft>
                <a:spcPts val="0"/>
              </a:spcAft>
              <a:buNone/>
            </a:pPr>
            <a:endParaRPr lang="en-US" sz="11621" b="0" i="0" u="none" strike="noStrike" cap="none" dirty="0">
              <a:solidFill>
                <a:srgbClr val="FFFFFF"/>
              </a:solidFill>
              <a:latin typeface="Cairo"/>
              <a:ea typeface="Cairo"/>
              <a:cs typeface="Cairo"/>
              <a:sym typeface="Cairo"/>
            </a:endParaRPr>
          </a:p>
        </p:txBody>
      </p:sp>
      <p:sp>
        <p:nvSpPr>
          <p:cNvPr id="291" name="Google Shape;291;p20"/>
          <p:cNvSpPr txBox="1"/>
          <p:nvPr/>
        </p:nvSpPr>
        <p:spPr>
          <a:xfrm>
            <a:off x="5323879" y="7810500"/>
            <a:ext cx="11998355" cy="1850956"/>
          </a:xfrm>
          <a:prstGeom prst="rect">
            <a:avLst/>
          </a:prstGeom>
          <a:noFill/>
          <a:ln>
            <a:noFill/>
          </a:ln>
        </p:spPr>
        <p:txBody>
          <a:bodyPr spcFirstLastPara="1" wrap="square" lIns="0" tIns="0" rIns="0" bIns="0" anchor="t" anchorCtr="0">
            <a:spAutoFit/>
          </a:bodyPr>
          <a:lstStyle/>
          <a:p>
            <a:pPr marL="0" marR="0" lvl="0" indent="0" algn="r" rtl="0">
              <a:lnSpc>
                <a:spcPct val="123999"/>
              </a:lnSpc>
              <a:spcBef>
                <a:spcPts val="0"/>
              </a:spcBef>
              <a:spcAft>
                <a:spcPts val="0"/>
              </a:spcAft>
              <a:buNone/>
            </a:pPr>
            <a:r>
              <a:rPr lang="en-US" sz="9600" b="0" i="0" u="none" strike="noStrike" cap="none" dirty="0">
                <a:solidFill>
                  <a:srgbClr val="FFFFFF"/>
                </a:solidFill>
                <a:latin typeface="Cairo"/>
                <a:ea typeface="Cairo"/>
                <a:cs typeface="Cairo"/>
                <a:sym typeface="Cairo"/>
              </a:rPr>
              <a:t>Demonstration</a:t>
            </a:r>
            <a:endParaRPr dirty="0"/>
          </a:p>
        </p:txBody>
      </p:sp>
      <p:sp>
        <p:nvSpPr>
          <p:cNvPr id="294" name="Google Shape;294;p20"/>
          <p:cNvSpPr txBox="1"/>
          <p:nvPr/>
        </p:nvSpPr>
        <p:spPr>
          <a:xfrm>
            <a:off x="827154" y="229416"/>
            <a:ext cx="5261978" cy="430439"/>
          </a:xfrm>
          <a:prstGeom prst="rect">
            <a:avLst/>
          </a:prstGeom>
          <a:noFill/>
          <a:ln>
            <a:noFill/>
          </a:ln>
        </p:spPr>
        <p:txBody>
          <a:bodyPr spcFirstLastPara="1" wrap="square" lIns="0" tIns="0" rIns="0" bIns="0" anchor="t" anchorCtr="0">
            <a:spAutoFit/>
          </a:bodyPr>
          <a:lstStyle/>
          <a:p>
            <a:pPr marL="0" marR="0" lvl="0" indent="0" algn="l" rtl="0">
              <a:lnSpc>
                <a:spcPct val="140040"/>
              </a:lnSpc>
              <a:spcBef>
                <a:spcPts val="0"/>
              </a:spcBef>
              <a:spcAft>
                <a:spcPts val="0"/>
              </a:spcAft>
              <a:buNone/>
            </a:pPr>
            <a:r>
              <a:rPr lang="en-US" sz="1998" b="0" i="0" u="none" strike="noStrike" cap="none" dirty="0">
                <a:solidFill>
                  <a:srgbClr val="FFFFFF"/>
                </a:solidFill>
                <a:latin typeface="PT Sans"/>
                <a:ea typeface="PT Sans"/>
                <a:cs typeface="PT Sans"/>
                <a:sym typeface="PT Sans"/>
              </a:rPr>
              <a:t>Handling Snake Movement and Food Spawning</a:t>
            </a:r>
            <a:endParaRPr dirty="0"/>
          </a:p>
        </p:txBody>
      </p:sp>
      <p:sp>
        <p:nvSpPr>
          <p:cNvPr id="296" name="Google Shape;296;p20"/>
          <p:cNvSpPr txBox="1"/>
          <p:nvPr/>
        </p:nvSpPr>
        <p:spPr>
          <a:xfrm>
            <a:off x="11273051" y="4665797"/>
            <a:ext cx="5986249" cy="1690116"/>
          </a:xfrm>
          <a:prstGeom prst="rect">
            <a:avLst/>
          </a:prstGeom>
          <a:noFill/>
          <a:ln>
            <a:noFill/>
          </a:ln>
        </p:spPr>
        <p:txBody>
          <a:bodyPr spcFirstLastPara="1" wrap="square" lIns="0" tIns="0" rIns="0" bIns="0" anchor="ctr" anchorCtr="0">
            <a:noAutofit/>
          </a:bodyPr>
          <a:lstStyle/>
          <a:p>
            <a:pPr marL="0" marR="0" lvl="0" indent="0" algn="r" rtl="0">
              <a:lnSpc>
                <a:spcPct val="140000"/>
              </a:lnSpc>
              <a:spcBef>
                <a:spcPts val="0"/>
              </a:spcBef>
              <a:spcAft>
                <a:spcPts val="0"/>
              </a:spcAft>
              <a:buNone/>
            </a:pPr>
            <a:r>
              <a:rPr lang="en-US" sz="1600" b="0" i="0" u="none" strike="noStrike" cap="none" dirty="0">
                <a:solidFill>
                  <a:srgbClr val="144D50"/>
                </a:solidFill>
                <a:latin typeface="PT Sans"/>
                <a:ea typeface="PT Sans"/>
                <a:cs typeface="PT Sans"/>
                <a:sym typeface="PT Sans"/>
              </a:rPr>
              <a:t>Food items are essential for the snake to grow and increase its length. I implemented a mechanism to spawn food at random positions within the game window. Each food item occupies a single grid cell and appears in a location not currently occupied by the snake. When the snake consumes a food item by colliding with it, a new food item is spawned at another random position, and the snake's length increases.</a:t>
            </a:r>
            <a:endParaRPr sz="1050" dirty="0"/>
          </a:p>
        </p:txBody>
      </p:sp>
      <p:sp>
        <p:nvSpPr>
          <p:cNvPr id="297" name="Google Shape;297;p20"/>
          <p:cNvSpPr txBox="1"/>
          <p:nvPr/>
        </p:nvSpPr>
        <p:spPr>
          <a:xfrm>
            <a:off x="827154" y="1445268"/>
            <a:ext cx="6447103" cy="1690116"/>
          </a:xfrm>
          <a:prstGeom prst="rect">
            <a:avLst/>
          </a:prstGeom>
          <a:noFill/>
          <a:ln>
            <a:noFill/>
          </a:ln>
        </p:spPr>
        <p:txBody>
          <a:bodyPr spcFirstLastPara="1" wrap="square" lIns="0" tIns="0" rIns="0" bIns="0" anchor="ctr" anchorCtr="0">
            <a:noAutofit/>
          </a:bodyPr>
          <a:lstStyle/>
          <a:p>
            <a:pPr marL="0" marR="0" lvl="0" indent="0" algn="l" rtl="0">
              <a:lnSpc>
                <a:spcPct val="140000"/>
              </a:lnSpc>
              <a:spcBef>
                <a:spcPts val="0"/>
              </a:spcBef>
              <a:spcAft>
                <a:spcPts val="0"/>
              </a:spcAft>
              <a:buNone/>
            </a:pPr>
            <a:r>
              <a:rPr lang="en-US" sz="1600" b="0" i="0" u="none" strike="noStrike" cap="none" dirty="0">
                <a:solidFill>
                  <a:srgbClr val="144D50"/>
                </a:solidFill>
                <a:latin typeface="PT Sans"/>
                <a:ea typeface="PT Sans"/>
                <a:cs typeface="PT Sans"/>
                <a:sym typeface="PT Sans"/>
              </a:rPr>
              <a:t>Snake movement is controlled by the player using directional arrow keys. I maintained the snake's position as a list of segments, with each segment representing a grid cell in the game window. When the player presses an arrow key, the snake's direction is updated accordingly, and its position is adjusted on the grid in the corresponding direction. To simulate smooth movement, we update the snake's position at regular intervals, creating the illusion of continuous motion.</a:t>
            </a:r>
            <a:endParaRPr sz="1050" dirty="0"/>
          </a:p>
        </p:txBody>
      </p:sp>
      <p:sp>
        <p:nvSpPr>
          <p:cNvPr id="298" name="Google Shape;298;p20"/>
          <p:cNvSpPr txBox="1"/>
          <p:nvPr/>
        </p:nvSpPr>
        <p:spPr>
          <a:xfrm>
            <a:off x="827154" y="7821682"/>
            <a:ext cx="5027736" cy="1690116"/>
          </a:xfrm>
          <a:prstGeom prst="rect">
            <a:avLst/>
          </a:prstGeom>
          <a:noFill/>
          <a:ln>
            <a:noFill/>
          </a:ln>
        </p:spPr>
        <p:txBody>
          <a:bodyPr spcFirstLastPara="1" wrap="square" lIns="0" tIns="0" rIns="0" bIns="0" anchor="ctr" anchorCtr="0">
            <a:noAutofit/>
          </a:bodyPr>
          <a:lstStyle/>
          <a:p>
            <a:pPr marL="0" marR="0" lvl="0" indent="0" algn="l" rtl="0">
              <a:lnSpc>
                <a:spcPct val="140000"/>
              </a:lnSpc>
              <a:spcBef>
                <a:spcPts val="0"/>
              </a:spcBef>
              <a:spcAft>
                <a:spcPts val="0"/>
              </a:spcAft>
              <a:buNone/>
            </a:pPr>
            <a:r>
              <a:rPr lang="en-US" sz="1600" b="0" i="0" u="none" strike="noStrike" cap="none" dirty="0">
                <a:solidFill>
                  <a:srgbClr val="144D50"/>
                </a:solidFill>
                <a:latin typeface="PT Sans"/>
                <a:ea typeface="PT Sans"/>
                <a:cs typeface="PT Sans"/>
                <a:sym typeface="PT Sans"/>
              </a:rPr>
              <a:t>We'll demonstrate how the snake's movement responds to player input, showcasing its fluid motion across the game grid. Additionally, we'll illustrate the process of food spawning, highlighting how food items appear at random positions and contribute to the snake's growth.</a:t>
            </a:r>
            <a:endParaRPr sz="10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8BBBF"/>
        </a:solidFill>
        <a:effectLst/>
      </p:bgPr>
    </p:bg>
    <p:spTree>
      <p:nvGrpSpPr>
        <p:cNvPr id="1" name="Shape 357"/>
        <p:cNvGrpSpPr/>
        <p:nvPr/>
      </p:nvGrpSpPr>
      <p:grpSpPr>
        <a:xfrm>
          <a:off x="0" y="0"/>
          <a:ext cx="0" cy="0"/>
          <a:chOff x="0" y="0"/>
          <a:chExt cx="0" cy="0"/>
        </a:xfrm>
      </p:grpSpPr>
      <p:pic>
        <p:nvPicPr>
          <p:cNvPr id="358" name="Google Shape;358;p23"/>
          <p:cNvPicPr preferRelativeResize="0"/>
          <p:nvPr/>
        </p:nvPicPr>
        <p:blipFill rotWithShape="1">
          <a:blip r:embed="rId3">
            <a:alphaModFix/>
          </a:blip>
          <a:srcRect l="2305"/>
          <a:stretch/>
        </p:blipFill>
        <p:spPr>
          <a:xfrm>
            <a:off x="0" y="819350"/>
            <a:ext cx="18288000" cy="9501698"/>
          </a:xfrm>
          <a:prstGeom prst="rect">
            <a:avLst/>
          </a:prstGeom>
          <a:noFill/>
          <a:ln>
            <a:noFill/>
          </a:ln>
        </p:spPr>
      </p:pic>
      <p:grpSp>
        <p:nvGrpSpPr>
          <p:cNvPr id="360" name="Google Shape;360;p23"/>
          <p:cNvGrpSpPr/>
          <p:nvPr/>
        </p:nvGrpSpPr>
        <p:grpSpPr>
          <a:xfrm>
            <a:off x="0" y="-108496"/>
            <a:ext cx="18288000" cy="902534"/>
            <a:chOff x="0" y="-28575"/>
            <a:chExt cx="4816593" cy="237704"/>
          </a:xfrm>
        </p:grpSpPr>
        <p:sp>
          <p:nvSpPr>
            <p:cNvPr id="361" name="Google Shape;361;p23"/>
            <p:cNvSpPr/>
            <p:nvPr/>
          </p:nvSpPr>
          <p:spPr>
            <a:xfrm>
              <a:off x="0" y="0"/>
              <a:ext cx="4816592" cy="209129"/>
            </a:xfrm>
            <a:custGeom>
              <a:avLst/>
              <a:gdLst/>
              <a:ahLst/>
              <a:cxnLst/>
              <a:rect l="l" t="t" r="r" b="b"/>
              <a:pathLst>
                <a:path w="4816592" h="209129" extrusionOk="0">
                  <a:moveTo>
                    <a:pt x="0" y="0"/>
                  </a:moveTo>
                  <a:lnTo>
                    <a:pt x="4816592" y="0"/>
                  </a:lnTo>
                  <a:lnTo>
                    <a:pt x="4816592" y="209129"/>
                  </a:lnTo>
                  <a:lnTo>
                    <a:pt x="0" y="209129"/>
                  </a:lnTo>
                  <a:close/>
                </a:path>
              </a:pathLst>
            </a:custGeom>
            <a:solidFill>
              <a:srgbClr val="68BBBF"/>
            </a:solidFill>
            <a:ln>
              <a:noFill/>
            </a:ln>
          </p:spPr>
        </p:sp>
        <p:sp>
          <p:nvSpPr>
            <p:cNvPr id="362" name="Google Shape;362;p23"/>
            <p:cNvSpPr txBox="1"/>
            <p:nvPr/>
          </p:nvSpPr>
          <p:spPr>
            <a:xfrm>
              <a:off x="0" y="-28575"/>
              <a:ext cx="4816593" cy="237704"/>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65" name="Google Shape;365;p23"/>
          <p:cNvSpPr txBox="1"/>
          <p:nvPr/>
        </p:nvSpPr>
        <p:spPr>
          <a:xfrm>
            <a:off x="827154" y="229416"/>
            <a:ext cx="5261978" cy="430439"/>
          </a:xfrm>
          <a:prstGeom prst="rect">
            <a:avLst/>
          </a:prstGeom>
          <a:noFill/>
          <a:ln>
            <a:noFill/>
          </a:ln>
        </p:spPr>
        <p:txBody>
          <a:bodyPr spcFirstLastPara="1" wrap="square" lIns="0" tIns="0" rIns="0" bIns="0" anchor="t" anchorCtr="0">
            <a:spAutoFit/>
          </a:bodyPr>
          <a:lstStyle/>
          <a:p>
            <a:pPr marL="0" marR="0" lvl="0" indent="0" algn="l" rtl="0">
              <a:lnSpc>
                <a:spcPct val="140040"/>
              </a:lnSpc>
              <a:spcBef>
                <a:spcPts val="0"/>
              </a:spcBef>
              <a:spcAft>
                <a:spcPts val="0"/>
              </a:spcAft>
              <a:buNone/>
            </a:pPr>
            <a:r>
              <a:rPr lang="en-US" sz="1998" b="0" i="0" u="none" strike="noStrike" cap="none" dirty="0">
                <a:solidFill>
                  <a:srgbClr val="FFFFFF"/>
                </a:solidFill>
                <a:latin typeface="PT Sans"/>
                <a:ea typeface="PT Sans"/>
                <a:cs typeface="PT Sans"/>
                <a:sym typeface="PT Sans"/>
              </a:rPr>
              <a:t> Barrel and Bullet Implementation</a:t>
            </a:r>
            <a:endParaRPr dirty="0"/>
          </a:p>
        </p:txBody>
      </p:sp>
      <p:sp>
        <p:nvSpPr>
          <p:cNvPr id="367" name="Google Shape;367;p23"/>
          <p:cNvSpPr txBox="1"/>
          <p:nvPr/>
        </p:nvSpPr>
        <p:spPr>
          <a:xfrm>
            <a:off x="7334909" y="2338931"/>
            <a:ext cx="5592600" cy="1440394"/>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1800" b="0" i="0" u="none" strike="noStrike" cap="none" dirty="0">
                <a:solidFill>
                  <a:srgbClr val="144D50"/>
                </a:solidFill>
                <a:latin typeface="PT Sans"/>
                <a:ea typeface="PT Sans"/>
                <a:cs typeface="PT Sans"/>
                <a:sym typeface="PT Sans"/>
              </a:rPr>
              <a:t>The Barrel class represents the entity responsible for shooting bullets within the game. It is initialized with random coordinates within the game window and is capable of spawning bullets at these coordinates.</a:t>
            </a:r>
            <a:endParaRPr sz="1100" dirty="0"/>
          </a:p>
        </p:txBody>
      </p:sp>
      <p:sp>
        <p:nvSpPr>
          <p:cNvPr id="368" name="Google Shape;368;p23"/>
          <p:cNvSpPr txBox="1"/>
          <p:nvPr/>
        </p:nvSpPr>
        <p:spPr>
          <a:xfrm>
            <a:off x="5354337" y="1396767"/>
            <a:ext cx="9730854" cy="2685992"/>
          </a:xfrm>
          <a:prstGeom prst="rect">
            <a:avLst/>
          </a:prstGeom>
          <a:noFill/>
          <a:ln>
            <a:noFill/>
          </a:ln>
        </p:spPr>
        <p:txBody>
          <a:bodyPr spcFirstLastPara="1" wrap="square" lIns="0" tIns="0" rIns="0" bIns="0" anchor="t" anchorCtr="0">
            <a:spAutoFit/>
          </a:bodyPr>
          <a:lstStyle/>
          <a:p>
            <a:pPr marL="0" marR="0" lvl="0" indent="0" algn="ctr" rtl="0">
              <a:lnSpc>
                <a:spcPct val="124008"/>
              </a:lnSpc>
              <a:spcBef>
                <a:spcPts val="0"/>
              </a:spcBef>
              <a:spcAft>
                <a:spcPts val="0"/>
              </a:spcAft>
              <a:buNone/>
            </a:pPr>
            <a:r>
              <a:rPr lang="en-US" sz="4800" b="0" i="0" u="none" strike="noStrike" cap="none" dirty="0">
                <a:solidFill>
                  <a:srgbClr val="FFFFFF"/>
                </a:solidFill>
                <a:latin typeface="Cairo"/>
                <a:ea typeface="Cairo"/>
                <a:cs typeface="Cairo"/>
                <a:sym typeface="Cairo"/>
              </a:rPr>
              <a:t>Introduction to the Barrel Class</a:t>
            </a:r>
          </a:p>
          <a:p>
            <a:pPr marL="0" marR="0" lvl="0" indent="0" algn="ctr" rtl="0">
              <a:lnSpc>
                <a:spcPct val="124008"/>
              </a:lnSpc>
              <a:spcBef>
                <a:spcPts val="0"/>
              </a:spcBef>
              <a:spcAft>
                <a:spcPts val="0"/>
              </a:spcAft>
              <a:buNone/>
            </a:pPr>
            <a:endParaRPr lang="en-US" sz="9276" b="0" i="0" u="none" strike="noStrike" cap="none" dirty="0">
              <a:solidFill>
                <a:srgbClr val="FFFFFF"/>
              </a:solidFill>
              <a:latin typeface="Cairo"/>
              <a:ea typeface="Cairo"/>
              <a:cs typeface="Cairo"/>
              <a:sym typeface="Cairo"/>
            </a:endParaRPr>
          </a:p>
        </p:txBody>
      </p:sp>
      <p:sp>
        <p:nvSpPr>
          <p:cNvPr id="369" name="Google Shape;369;p23"/>
          <p:cNvSpPr txBox="1"/>
          <p:nvPr/>
        </p:nvSpPr>
        <p:spPr>
          <a:xfrm>
            <a:off x="7247582" y="5278309"/>
            <a:ext cx="5944363" cy="1600438"/>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1600" b="0" i="0" u="none" strike="noStrike" cap="none" dirty="0">
                <a:solidFill>
                  <a:srgbClr val="144D50"/>
                </a:solidFill>
                <a:latin typeface="PT Sans"/>
                <a:ea typeface="PT Sans"/>
                <a:cs typeface="PT Sans"/>
                <a:sym typeface="PT Sans"/>
              </a:rPr>
              <a:t>Bullets are spawned from the Barrel at regular intervals, creating a dynamic and challenging gameplay experience.</a:t>
            </a:r>
          </a:p>
          <a:p>
            <a:pPr marL="0" marR="0" lvl="0" indent="0" algn="ctr" rtl="0">
              <a:lnSpc>
                <a:spcPct val="130000"/>
              </a:lnSpc>
              <a:spcBef>
                <a:spcPts val="0"/>
              </a:spcBef>
              <a:spcAft>
                <a:spcPts val="0"/>
              </a:spcAft>
              <a:buNone/>
            </a:pPr>
            <a:r>
              <a:rPr lang="en-US" sz="1600" b="0" i="0" u="none" strike="noStrike" cap="none" dirty="0">
                <a:solidFill>
                  <a:srgbClr val="144D50"/>
                </a:solidFill>
                <a:latin typeface="PT Sans"/>
                <a:ea typeface="PT Sans"/>
                <a:cs typeface="PT Sans"/>
                <a:sym typeface="PT Sans"/>
              </a:rPr>
              <a:t>Each bullet follows a predetermined trajectory based on its initial angle and speed. </a:t>
            </a:r>
            <a:r>
              <a:rPr lang="en-US" sz="1600" dirty="0">
                <a:solidFill>
                  <a:srgbClr val="144D50"/>
                </a:solidFill>
                <a:latin typeface="PT Sans"/>
                <a:ea typeface="PT Sans"/>
                <a:cs typeface="PT Sans"/>
                <a:sym typeface="PT Sans"/>
              </a:rPr>
              <a:t>I</a:t>
            </a:r>
            <a:r>
              <a:rPr lang="en-US" sz="1600" b="0" i="0" u="none" strike="noStrike" cap="none" dirty="0">
                <a:solidFill>
                  <a:srgbClr val="144D50"/>
                </a:solidFill>
                <a:latin typeface="PT Sans"/>
                <a:ea typeface="PT Sans"/>
                <a:cs typeface="PT Sans"/>
                <a:sym typeface="PT Sans"/>
              </a:rPr>
              <a:t> calculated the new position of each bullet in each frame, simulating their movement across the game window.</a:t>
            </a:r>
            <a:endParaRPr sz="1050" dirty="0"/>
          </a:p>
        </p:txBody>
      </p:sp>
      <p:sp>
        <p:nvSpPr>
          <p:cNvPr id="371" name="Google Shape;371;p23"/>
          <p:cNvSpPr txBox="1"/>
          <p:nvPr/>
        </p:nvSpPr>
        <p:spPr>
          <a:xfrm>
            <a:off x="7334909" y="8248450"/>
            <a:ext cx="5592600" cy="1600438"/>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1600" b="0" i="0" u="none" strike="noStrike" cap="none" dirty="0">
                <a:solidFill>
                  <a:srgbClr val="144D50"/>
                </a:solidFill>
                <a:latin typeface="PT Sans"/>
                <a:ea typeface="PT Sans"/>
                <a:cs typeface="PT Sans"/>
                <a:sym typeface="PT Sans"/>
              </a:rPr>
              <a:t>Collision detection is a crucial aspect of the game mechanics, ensuring fair and engaging gameplay. I implemented collision detection between the snake and bullets to determine if the snake is hit by a bullet. When a collision occurs, the game ends, and the player's score is calculated based on their performance.</a:t>
            </a:r>
            <a:endParaRPr sz="1050" dirty="0"/>
          </a:p>
        </p:txBody>
      </p:sp>
      <p:sp>
        <p:nvSpPr>
          <p:cNvPr id="2" name="Google Shape;368;p23">
            <a:extLst>
              <a:ext uri="{FF2B5EF4-FFF2-40B4-BE49-F238E27FC236}">
                <a16:creationId xmlns:a16="http://schemas.microsoft.com/office/drawing/2014/main" id="{939B66C2-668F-52BC-8EB6-2461129FE10F}"/>
              </a:ext>
            </a:extLst>
          </p:cNvPr>
          <p:cNvSpPr txBox="1"/>
          <p:nvPr/>
        </p:nvSpPr>
        <p:spPr>
          <a:xfrm>
            <a:off x="5265782" y="4309439"/>
            <a:ext cx="9730854" cy="839589"/>
          </a:xfrm>
          <a:prstGeom prst="rect">
            <a:avLst/>
          </a:prstGeom>
          <a:noFill/>
          <a:ln>
            <a:noFill/>
          </a:ln>
        </p:spPr>
        <p:txBody>
          <a:bodyPr spcFirstLastPara="1" wrap="square" lIns="0" tIns="0" rIns="0" bIns="0" anchor="t" anchorCtr="0">
            <a:spAutoFit/>
          </a:bodyPr>
          <a:lstStyle/>
          <a:p>
            <a:pPr marL="0" marR="0" lvl="0" indent="0" algn="ctr" rtl="0">
              <a:lnSpc>
                <a:spcPct val="124008"/>
              </a:lnSpc>
              <a:spcBef>
                <a:spcPts val="0"/>
              </a:spcBef>
              <a:spcAft>
                <a:spcPts val="0"/>
              </a:spcAft>
              <a:buNone/>
            </a:pPr>
            <a:r>
              <a:rPr lang="en-US" sz="4400" b="0" i="0" u="none" strike="noStrike" cap="none" dirty="0">
                <a:solidFill>
                  <a:srgbClr val="FFFFFF"/>
                </a:solidFill>
                <a:latin typeface="Cairo"/>
                <a:ea typeface="Cairo"/>
                <a:cs typeface="Cairo"/>
                <a:sym typeface="Cairo"/>
              </a:rPr>
              <a:t>Spawning Bullets and Their Movement</a:t>
            </a:r>
            <a:endParaRPr lang="en-US" sz="8800" b="0" i="0" u="none" strike="noStrike" cap="none" dirty="0">
              <a:solidFill>
                <a:srgbClr val="FFFFFF"/>
              </a:solidFill>
              <a:latin typeface="Cairo"/>
              <a:ea typeface="Cairo"/>
              <a:cs typeface="Cairo"/>
              <a:sym typeface="Cairo"/>
            </a:endParaRPr>
          </a:p>
        </p:txBody>
      </p:sp>
      <p:sp>
        <p:nvSpPr>
          <p:cNvPr id="3" name="Google Shape;368;p23">
            <a:extLst>
              <a:ext uri="{FF2B5EF4-FFF2-40B4-BE49-F238E27FC236}">
                <a16:creationId xmlns:a16="http://schemas.microsoft.com/office/drawing/2014/main" id="{97E591D4-1709-E7D4-6A16-0FF5CB5B69B3}"/>
              </a:ext>
            </a:extLst>
          </p:cNvPr>
          <p:cNvSpPr txBox="1"/>
          <p:nvPr/>
        </p:nvSpPr>
        <p:spPr>
          <a:xfrm>
            <a:off x="5265782" y="7340514"/>
            <a:ext cx="9730854" cy="839589"/>
          </a:xfrm>
          <a:prstGeom prst="rect">
            <a:avLst/>
          </a:prstGeom>
          <a:noFill/>
          <a:ln>
            <a:noFill/>
          </a:ln>
        </p:spPr>
        <p:txBody>
          <a:bodyPr spcFirstLastPara="1" wrap="square" lIns="0" tIns="0" rIns="0" bIns="0" anchor="t" anchorCtr="0">
            <a:spAutoFit/>
          </a:bodyPr>
          <a:lstStyle/>
          <a:p>
            <a:pPr marL="0" marR="0" lvl="0" indent="0" algn="ctr" rtl="0">
              <a:lnSpc>
                <a:spcPct val="124008"/>
              </a:lnSpc>
              <a:spcBef>
                <a:spcPts val="0"/>
              </a:spcBef>
              <a:spcAft>
                <a:spcPts val="0"/>
              </a:spcAft>
              <a:buNone/>
            </a:pPr>
            <a:r>
              <a:rPr lang="en-US" sz="4400" b="0" i="0" u="none" strike="noStrike" cap="none" dirty="0">
                <a:solidFill>
                  <a:srgbClr val="FFFFFF"/>
                </a:solidFill>
                <a:latin typeface="Cairo"/>
                <a:ea typeface="Cairo"/>
                <a:cs typeface="Cairo"/>
                <a:sym typeface="Cairo"/>
              </a:rPr>
              <a:t>Brief Overview of Collision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8BBBF"/>
        </a:solidFill>
        <a:effectLst/>
      </p:bgPr>
    </p:bg>
    <p:spTree>
      <p:nvGrpSpPr>
        <p:cNvPr id="1" name="Shape 394"/>
        <p:cNvGrpSpPr/>
        <p:nvPr/>
      </p:nvGrpSpPr>
      <p:grpSpPr>
        <a:xfrm>
          <a:off x="0" y="0"/>
          <a:ext cx="0" cy="0"/>
          <a:chOff x="0" y="0"/>
          <a:chExt cx="0" cy="0"/>
        </a:xfrm>
      </p:grpSpPr>
      <p:grpSp>
        <p:nvGrpSpPr>
          <p:cNvPr id="395" name="Google Shape;395;p25"/>
          <p:cNvGrpSpPr/>
          <p:nvPr/>
        </p:nvGrpSpPr>
        <p:grpSpPr>
          <a:xfrm>
            <a:off x="6096000" y="5526864"/>
            <a:ext cx="6096000" cy="4760136"/>
            <a:chOff x="0" y="-28575"/>
            <a:chExt cx="1073061" cy="837913"/>
          </a:xfrm>
        </p:grpSpPr>
        <p:sp>
          <p:nvSpPr>
            <p:cNvPr id="396" name="Google Shape;396;p25"/>
            <p:cNvSpPr/>
            <p:nvPr/>
          </p:nvSpPr>
          <p:spPr>
            <a:xfrm>
              <a:off x="0" y="0"/>
              <a:ext cx="1073061" cy="809338"/>
            </a:xfrm>
            <a:custGeom>
              <a:avLst/>
              <a:gdLst/>
              <a:ahLst/>
              <a:cxnLst/>
              <a:rect l="l" t="t" r="r" b="b"/>
              <a:pathLst>
                <a:path w="1073061" h="809338" extrusionOk="0">
                  <a:moveTo>
                    <a:pt x="0" y="0"/>
                  </a:moveTo>
                  <a:lnTo>
                    <a:pt x="1073061" y="0"/>
                  </a:lnTo>
                  <a:lnTo>
                    <a:pt x="1073061" y="809338"/>
                  </a:lnTo>
                  <a:lnTo>
                    <a:pt x="0" y="809338"/>
                  </a:lnTo>
                  <a:close/>
                </a:path>
              </a:pathLst>
            </a:custGeom>
            <a:gradFill>
              <a:gsLst>
                <a:gs pos="0">
                  <a:srgbClr val="A4D8DB"/>
                </a:gs>
                <a:gs pos="50000">
                  <a:srgbClr val="6CC2C8"/>
                </a:gs>
                <a:gs pos="100000">
                  <a:srgbClr val="43B5BB"/>
                </a:gs>
              </a:gsLst>
              <a:lin ang="0" scaled="0"/>
            </a:gradFill>
            <a:ln>
              <a:noFill/>
            </a:ln>
          </p:spPr>
        </p:sp>
        <p:sp>
          <p:nvSpPr>
            <p:cNvPr id="397" name="Google Shape;397;p25"/>
            <p:cNvSpPr txBox="1"/>
            <p:nvPr/>
          </p:nvSpPr>
          <p:spPr>
            <a:xfrm>
              <a:off x="0" y="-28575"/>
              <a:ext cx="1073061" cy="837913"/>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98" name="Google Shape;398;p25"/>
          <p:cNvGrpSpPr/>
          <p:nvPr/>
        </p:nvGrpSpPr>
        <p:grpSpPr>
          <a:xfrm>
            <a:off x="12192000" y="5526864"/>
            <a:ext cx="6096000" cy="4760136"/>
            <a:chOff x="0" y="-28575"/>
            <a:chExt cx="1073061" cy="837913"/>
          </a:xfrm>
        </p:grpSpPr>
        <p:sp>
          <p:nvSpPr>
            <p:cNvPr id="399" name="Google Shape;399;p25"/>
            <p:cNvSpPr/>
            <p:nvPr/>
          </p:nvSpPr>
          <p:spPr>
            <a:xfrm>
              <a:off x="0" y="0"/>
              <a:ext cx="1073061" cy="809338"/>
            </a:xfrm>
            <a:custGeom>
              <a:avLst/>
              <a:gdLst/>
              <a:ahLst/>
              <a:cxnLst/>
              <a:rect l="l" t="t" r="r" b="b"/>
              <a:pathLst>
                <a:path w="1073061" h="809338" extrusionOk="0">
                  <a:moveTo>
                    <a:pt x="0" y="0"/>
                  </a:moveTo>
                  <a:lnTo>
                    <a:pt x="1073061" y="0"/>
                  </a:lnTo>
                  <a:lnTo>
                    <a:pt x="1073061" y="809338"/>
                  </a:lnTo>
                  <a:lnTo>
                    <a:pt x="0" y="809338"/>
                  </a:lnTo>
                  <a:close/>
                </a:path>
              </a:pathLst>
            </a:custGeom>
            <a:gradFill>
              <a:gsLst>
                <a:gs pos="0">
                  <a:srgbClr val="A4D8DB"/>
                </a:gs>
                <a:gs pos="50000">
                  <a:srgbClr val="6CC2C8"/>
                </a:gs>
                <a:gs pos="100000">
                  <a:srgbClr val="43B5BB"/>
                </a:gs>
              </a:gsLst>
              <a:lin ang="0" scaled="0"/>
            </a:gradFill>
            <a:ln>
              <a:noFill/>
            </a:ln>
          </p:spPr>
        </p:sp>
        <p:sp>
          <p:nvSpPr>
            <p:cNvPr id="400" name="Google Shape;400;p25"/>
            <p:cNvSpPr txBox="1"/>
            <p:nvPr/>
          </p:nvSpPr>
          <p:spPr>
            <a:xfrm>
              <a:off x="0" y="-28575"/>
              <a:ext cx="1073061" cy="837913"/>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02" name="Google Shape;402;p25"/>
          <p:cNvGrpSpPr/>
          <p:nvPr/>
        </p:nvGrpSpPr>
        <p:grpSpPr>
          <a:xfrm>
            <a:off x="0" y="-108496"/>
            <a:ext cx="18288000" cy="902534"/>
            <a:chOff x="0" y="-28575"/>
            <a:chExt cx="4816593" cy="237704"/>
          </a:xfrm>
        </p:grpSpPr>
        <p:sp>
          <p:nvSpPr>
            <p:cNvPr id="403" name="Google Shape;403;p25"/>
            <p:cNvSpPr/>
            <p:nvPr/>
          </p:nvSpPr>
          <p:spPr>
            <a:xfrm>
              <a:off x="0" y="0"/>
              <a:ext cx="4816592" cy="209129"/>
            </a:xfrm>
            <a:custGeom>
              <a:avLst/>
              <a:gdLst/>
              <a:ahLst/>
              <a:cxnLst/>
              <a:rect l="l" t="t" r="r" b="b"/>
              <a:pathLst>
                <a:path w="4816592" h="209129" extrusionOk="0">
                  <a:moveTo>
                    <a:pt x="0" y="0"/>
                  </a:moveTo>
                  <a:lnTo>
                    <a:pt x="4816592" y="0"/>
                  </a:lnTo>
                  <a:lnTo>
                    <a:pt x="4816592" y="209129"/>
                  </a:lnTo>
                  <a:lnTo>
                    <a:pt x="0" y="209129"/>
                  </a:lnTo>
                  <a:close/>
                </a:path>
              </a:pathLst>
            </a:custGeom>
            <a:solidFill>
              <a:srgbClr val="68BBBF"/>
            </a:solidFill>
            <a:ln>
              <a:noFill/>
            </a:ln>
          </p:spPr>
        </p:sp>
        <p:sp>
          <p:nvSpPr>
            <p:cNvPr id="404" name="Google Shape;404;p25"/>
            <p:cNvSpPr txBox="1"/>
            <p:nvPr/>
          </p:nvSpPr>
          <p:spPr>
            <a:xfrm>
              <a:off x="0" y="-28575"/>
              <a:ext cx="4816593" cy="237704"/>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05" name="Google Shape;405;p25"/>
          <p:cNvGrpSpPr/>
          <p:nvPr/>
        </p:nvGrpSpPr>
        <p:grpSpPr>
          <a:xfrm>
            <a:off x="0" y="5526864"/>
            <a:ext cx="6096000" cy="4760136"/>
            <a:chOff x="0" y="-28575"/>
            <a:chExt cx="1073061" cy="837913"/>
          </a:xfrm>
        </p:grpSpPr>
        <p:sp>
          <p:nvSpPr>
            <p:cNvPr id="406" name="Google Shape;406;p25"/>
            <p:cNvSpPr/>
            <p:nvPr/>
          </p:nvSpPr>
          <p:spPr>
            <a:xfrm>
              <a:off x="0" y="0"/>
              <a:ext cx="1073061" cy="809338"/>
            </a:xfrm>
            <a:custGeom>
              <a:avLst/>
              <a:gdLst/>
              <a:ahLst/>
              <a:cxnLst/>
              <a:rect l="l" t="t" r="r" b="b"/>
              <a:pathLst>
                <a:path w="1073061" h="809338" extrusionOk="0">
                  <a:moveTo>
                    <a:pt x="0" y="0"/>
                  </a:moveTo>
                  <a:lnTo>
                    <a:pt x="1073061" y="0"/>
                  </a:lnTo>
                  <a:lnTo>
                    <a:pt x="1073061" y="809338"/>
                  </a:lnTo>
                  <a:lnTo>
                    <a:pt x="0" y="809338"/>
                  </a:lnTo>
                  <a:close/>
                </a:path>
              </a:pathLst>
            </a:custGeom>
            <a:gradFill>
              <a:gsLst>
                <a:gs pos="0">
                  <a:srgbClr val="A4D8DB"/>
                </a:gs>
                <a:gs pos="50000">
                  <a:srgbClr val="6CC2C8"/>
                </a:gs>
                <a:gs pos="100000">
                  <a:srgbClr val="43B5BB"/>
                </a:gs>
              </a:gsLst>
              <a:lin ang="0" scaled="0"/>
            </a:gradFill>
            <a:ln>
              <a:noFill/>
            </a:ln>
          </p:spPr>
        </p:sp>
        <p:sp>
          <p:nvSpPr>
            <p:cNvPr id="407" name="Google Shape;407;p25"/>
            <p:cNvSpPr txBox="1"/>
            <p:nvPr/>
          </p:nvSpPr>
          <p:spPr>
            <a:xfrm>
              <a:off x="0" y="-28575"/>
              <a:ext cx="1073061" cy="837913"/>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10" name="Google Shape;410;p25"/>
          <p:cNvSpPr txBox="1"/>
          <p:nvPr/>
        </p:nvSpPr>
        <p:spPr>
          <a:xfrm>
            <a:off x="827154" y="229416"/>
            <a:ext cx="5261978" cy="430439"/>
          </a:xfrm>
          <a:prstGeom prst="rect">
            <a:avLst/>
          </a:prstGeom>
          <a:noFill/>
          <a:ln>
            <a:noFill/>
          </a:ln>
        </p:spPr>
        <p:txBody>
          <a:bodyPr spcFirstLastPara="1" wrap="square" lIns="0" tIns="0" rIns="0" bIns="0" anchor="t" anchorCtr="0">
            <a:spAutoFit/>
          </a:bodyPr>
          <a:lstStyle/>
          <a:p>
            <a:pPr marL="0" marR="0" lvl="0" indent="0" algn="l" rtl="0">
              <a:lnSpc>
                <a:spcPct val="140040"/>
              </a:lnSpc>
              <a:spcBef>
                <a:spcPts val="0"/>
              </a:spcBef>
              <a:spcAft>
                <a:spcPts val="0"/>
              </a:spcAft>
              <a:buNone/>
            </a:pPr>
            <a:r>
              <a:rPr lang="en-US" sz="1998" b="0" i="0" u="none" strike="noStrike" cap="none" dirty="0">
                <a:solidFill>
                  <a:srgbClr val="FFFFFF"/>
                </a:solidFill>
                <a:latin typeface="PT Sans"/>
                <a:ea typeface="PT Sans"/>
                <a:cs typeface="PT Sans"/>
                <a:sym typeface="PT Sans"/>
              </a:rPr>
              <a:t>Snake Collision Handling</a:t>
            </a:r>
            <a:endParaRPr dirty="0"/>
          </a:p>
        </p:txBody>
      </p:sp>
      <p:sp>
        <p:nvSpPr>
          <p:cNvPr id="412" name="Google Shape;412;p25"/>
          <p:cNvSpPr txBox="1"/>
          <p:nvPr/>
        </p:nvSpPr>
        <p:spPr>
          <a:xfrm>
            <a:off x="827154" y="1029091"/>
            <a:ext cx="7668600" cy="406265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8800" b="0" i="0" u="none" strike="noStrike" cap="none" dirty="0">
                <a:solidFill>
                  <a:srgbClr val="FFFFFF"/>
                </a:solidFill>
                <a:latin typeface="Cairo"/>
                <a:ea typeface="Cairo"/>
                <a:cs typeface="Cairo"/>
                <a:sym typeface="Cairo"/>
              </a:rPr>
              <a:t>Introduction of Collision Handling</a:t>
            </a:r>
            <a:endParaRPr sz="1100" dirty="0"/>
          </a:p>
        </p:txBody>
      </p:sp>
      <p:sp>
        <p:nvSpPr>
          <p:cNvPr id="413" name="Google Shape;413;p25"/>
          <p:cNvSpPr txBox="1"/>
          <p:nvPr/>
        </p:nvSpPr>
        <p:spPr>
          <a:xfrm>
            <a:off x="514979" y="7821682"/>
            <a:ext cx="5066043" cy="2240613"/>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1600" b="0" i="0" u="none" strike="noStrike" cap="none" dirty="0">
                <a:solidFill>
                  <a:srgbClr val="144D50"/>
                </a:solidFill>
                <a:latin typeface="PT Sans"/>
                <a:ea typeface="PT Sans"/>
                <a:cs typeface="PT Sans"/>
                <a:sym typeface="PT Sans"/>
              </a:rPr>
              <a:t>Collision detection is crucial for maintaining the integrity of the game rules and ensuring fair gameplay. I implemented mechanisms to detect collisions between the snake's head and its body segments, as well as collisions with the boundaries of the game window. When the snake collides with itself or the boundaries, the game ends, signaling the player's defeat.</a:t>
            </a:r>
            <a:endParaRPr sz="1050" dirty="0"/>
          </a:p>
        </p:txBody>
      </p:sp>
      <p:sp>
        <p:nvSpPr>
          <p:cNvPr id="414" name="Google Shape;414;p25"/>
          <p:cNvSpPr txBox="1"/>
          <p:nvPr/>
        </p:nvSpPr>
        <p:spPr>
          <a:xfrm>
            <a:off x="303914" y="6417809"/>
            <a:ext cx="5488200" cy="2075183"/>
          </a:xfrm>
          <a:prstGeom prst="rect">
            <a:avLst/>
          </a:prstGeom>
          <a:noFill/>
          <a:ln>
            <a:noFill/>
          </a:ln>
        </p:spPr>
        <p:txBody>
          <a:bodyPr spcFirstLastPara="1" wrap="square" lIns="0" tIns="0" rIns="0" bIns="0" anchor="t" anchorCtr="0">
            <a:spAutoFit/>
          </a:bodyPr>
          <a:lstStyle/>
          <a:p>
            <a:pPr marL="0" marR="0" lvl="0" indent="0" algn="ctr" rtl="0">
              <a:lnSpc>
                <a:spcPct val="124027"/>
              </a:lnSpc>
              <a:spcBef>
                <a:spcPts val="0"/>
              </a:spcBef>
              <a:spcAft>
                <a:spcPts val="0"/>
              </a:spcAft>
              <a:buNone/>
            </a:pPr>
            <a:r>
              <a:rPr lang="en-US" sz="3625" b="0" i="0" u="none" strike="noStrike" cap="none" dirty="0">
                <a:solidFill>
                  <a:srgbClr val="FFFFFF"/>
                </a:solidFill>
                <a:latin typeface="Cairo"/>
                <a:ea typeface="Cairo"/>
                <a:cs typeface="Cairo"/>
                <a:sym typeface="Cairo"/>
              </a:rPr>
              <a:t>Snake Collision with Itself and Boundaries</a:t>
            </a:r>
          </a:p>
          <a:p>
            <a:pPr marL="0" marR="0" lvl="0" indent="0" algn="ctr" rtl="0">
              <a:lnSpc>
                <a:spcPct val="124027"/>
              </a:lnSpc>
              <a:spcBef>
                <a:spcPts val="0"/>
              </a:spcBef>
              <a:spcAft>
                <a:spcPts val="0"/>
              </a:spcAft>
              <a:buNone/>
            </a:pPr>
            <a:endParaRPr lang="en-US" sz="3625" b="0" i="0" u="none" strike="noStrike" cap="none" dirty="0">
              <a:solidFill>
                <a:srgbClr val="FFFFFF"/>
              </a:solidFill>
              <a:latin typeface="Cairo"/>
              <a:ea typeface="Cairo"/>
              <a:cs typeface="Cairo"/>
              <a:sym typeface="Cairo"/>
            </a:endParaRPr>
          </a:p>
        </p:txBody>
      </p:sp>
      <p:sp>
        <p:nvSpPr>
          <p:cNvPr id="415" name="Google Shape;415;p25"/>
          <p:cNvSpPr txBox="1"/>
          <p:nvPr/>
        </p:nvSpPr>
        <p:spPr>
          <a:xfrm>
            <a:off x="6551857" y="7821682"/>
            <a:ext cx="5488200" cy="2240613"/>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1600" b="0" i="0" u="none" strike="noStrike" cap="none" dirty="0">
                <a:solidFill>
                  <a:srgbClr val="144D50"/>
                </a:solidFill>
                <a:latin typeface="PT Sans"/>
                <a:ea typeface="PT Sans"/>
                <a:cs typeface="PT Sans"/>
                <a:sym typeface="PT Sans"/>
              </a:rPr>
              <a:t>Accurate collision detection is essential for providing a challenging yet enjoyable gaming experience. It enforces the rules of the game, such as preventing the snake from intersecting with itself or passing through walls, contributing to the game's realism and player immersion. Collision detection also influences gameplay mechanics, such as scoring and level progression, based on the player's performance.</a:t>
            </a:r>
            <a:endParaRPr sz="1050" dirty="0"/>
          </a:p>
        </p:txBody>
      </p:sp>
      <p:sp>
        <p:nvSpPr>
          <p:cNvPr id="416" name="Google Shape;416;p25"/>
          <p:cNvSpPr txBox="1"/>
          <p:nvPr/>
        </p:nvSpPr>
        <p:spPr>
          <a:xfrm>
            <a:off x="6399914" y="6417809"/>
            <a:ext cx="5488200" cy="2075183"/>
          </a:xfrm>
          <a:prstGeom prst="rect">
            <a:avLst/>
          </a:prstGeom>
          <a:noFill/>
          <a:ln>
            <a:noFill/>
          </a:ln>
        </p:spPr>
        <p:txBody>
          <a:bodyPr spcFirstLastPara="1" wrap="square" lIns="0" tIns="0" rIns="0" bIns="0" anchor="t" anchorCtr="0">
            <a:spAutoFit/>
          </a:bodyPr>
          <a:lstStyle/>
          <a:p>
            <a:pPr marL="0" marR="0" lvl="0" indent="0" algn="ctr" rtl="0">
              <a:lnSpc>
                <a:spcPct val="124027"/>
              </a:lnSpc>
              <a:spcBef>
                <a:spcPts val="0"/>
              </a:spcBef>
              <a:spcAft>
                <a:spcPts val="0"/>
              </a:spcAft>
              <a:buNone/>
            </a:pPr>
            <a:r>
              <a:rPr lang="en-US" sz="3625" b="0" i="0" u="none" strike="noStrike" cap="none" dirty="0">
                <a:solidFill>
                  <a:srgbClr val="FFFFFF"/>
                </a:solidFill>
                <a:latin typeface="Cairo"/>
                <a:ea typeface="Cairo"/>
                <a:cs typeface="Cairo"/>
                <a:sym typeface="Cairo"/>
              </a:rPr>
              <a:t>Importance of Collision Detection</a:t>
            </a:r>
          </a:p>
          <a:p>
            <a:pPr marL="0" marR="0" lvl="0" indent="0" algn="ctr" rtl="0">
              <a:lnSpc>
                <a:spcPct val="124027"/>
              </a:lnSpc>
              <a:spcBef>
                <a:spcPts val="0"/>
              </a:spcBef>
              <a:spcAft>
                <a:spcPts val="0"/>
              </a:spcAft>
              <a:buNone/>
            </a:pPr>
            <a:endParaRPr lang="en-US" sz="3625" b="0" i="0" u="none" strike="noStrike" cap="none" dirty="0">
              <a:solidFill>
                <a:srgbClr val="FFFFFF"/>
              </a:solidFill>
              <a:latin typeface="Cairo"/>
              <a:ea typeface="Cairo"/>
              <a:cs typeface="Cairo"/>
              <a:sym typeface="Cairo"/>
            </a:endParaRPr>
          </a:p>
        </p:txBody>
      </p:sp>
      <p:sp>
        <p:nvSpPr>
          <p:cNvPr id="417" name="Google Shape;417;p25"/>
          <p:cNvSpPr txBox="1"/>
          <p:nvPr/>
        </p:nvSpPr>
        <p:spPr>
          <a:xfrm>
            <a:off x="12495900" y="7801265"/>
            <a:ext cx="5488199" cy="2240613"/>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1600" b="0" i="0" u="none" strike="noStrike" cap="none" dirty="0">
                <a:solidFill>
                  <a:srgbClr val="144D50"/>
                </a:solidFill>
                <a:latin typeface="PT Sans"/>
                <a:ea typeface="PT Sans"/>
                <a:cs typeface="PT Sans"/>
                <a:sym typeface="PT Sans"/>
              </a:rPr>
              <a:t>We'll showcase various scenarios illustrating how collision detection operates in our Snake game. This includes demonstrating what happens when the snake collides with itself, the boundaries, and other game elements such as bullets from the Barrel. Through these demonstrations, we highlight the importance of collision handling in maintaining the integrity and excitement of the gameplay experience.</a:t>
            </a:r>
            <a:endParaRPr sz="1050" dirty="0"/>
          </a:p>
        </p:txBody>
      </p:sp>
      <p:sp>
        <p:nvSpPr>
          <p:cNvPr id="418" name="Google Shape;418;p25"/>
          <p:cNvSpPr txBox="1"/>
          <p:nvPr/>
        </p:nvSpPr>
        <p:spPr>
          <a:xfrm>
            <a:off x="12496800" y="6417809"/>
            <a:ext cx="5488200" cy="1383456"/>
          </a:xfrm>
          <a:prstGeom prst="rect">
            <a:avLst/>
          </a:prstGeom>
          <a:noFill/>
          <a:ln>
            <a:noFill/>
          </a:ln>
        </p:spPr>
        <p:txBody>
          <a:bodyPr spcFirstLastPara="1" wrap="square" lIns="0" tIns="0" rIns="0" bIns="0" anchor="t" anchorCtr="0">
            <a:spAutoFit/>
          </a:bodyPr>
          <a:lstStyle/>
          <a:p>
            <a:pPr marL="0" marR="0" lvl="0" indent="0" algn="ctr" rtl="0">
              <a:lnSpc>
                <a:spcPct val="124027"/>
              </a:lnSpc>
              <a:spcBef>
                <a:spcPts val="0"/>
              </a:spcBef>
              <a:spcAft>
                <a:spcPts val="0"/>
              </a:spcAft>
              <a:buNone/>
            </a:pPr>
            <a:r>
              <a:rPr lang="en-US" sz="3625" b="0" i="0" u="none" strike="noStrike" cap="none" dirty="0">
                <a:solidFill>
                  <a:srgbClr val="FFFFFF"/>
                </a:solidFill>
                <a:latin typeface="Cairo"/>
                <a:ea typeface="Cairo"/>
                <a:cs typeface="Cairo"/>
                <a:sym typeface="Cairo"/>
              </a:rPr>
              <a:t>Demonstration of Snake Collision Scenarios</a:t>
            </a:r>
            <a:endParaRPr dirty="0"/>
          </a:p>
        </p:txBody>
      </p:sp>
      <p:sp>
        <p:nvSpPr>
          <p:cNvPr id="2" name="Google Shape;415;p25">
            <a:extLst>
              <a:ext uri="{FF2B5EF4-FFF2-40B4-BE49-F238E27FC236}">
                <a16:creationId xmlns:a16="http://schemas.microsoft.com/office/drawing/2014/main" id="{33B8C8C3-7369-2100-3578-4FDF79786D28}"/>
              </a:ext>
            </a:extLst>
          </p:cNvPr>
          <p:cNvSpPr txBox="1"/>
          <p:nvPr/>
        </p:nvSpPr>
        <p:spPr>
          <a:xfrm>
            <a:off x="10893434" y="1120603"/>
            <a:ext cx="5488200" cy="3841052"/>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2400" b="0" i="0" u="none" strike="noStrike" cap="none" dirty="0">
                <a:solidFill>
                  <a:srgbClr val="144D50"/>
                </a:solidFill>
                <a:latin typeface="PT Sans"/>
                <a:ea typeface="PT Sans"/>
                <a:cs typeface="PT Sans"/>
                <a:sym typeface="PT Sans"/>
              </a:rPr>
              <a:t>One of the core mechanics of the Snake game is collision handling, which determines the outcome of various interactions within the game environment. In this section, I'll delve into how collisions between the snake, itself, boundaries, and other game elements are detected and handled.</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8BBBF"/>
        </a:solidFill>
        <a:effectLst/>
      </p:bgPr>
    </p:bg>
    <p:spTree>
      <p:nvGrpSpPr>
        <p:cNvPr id="1" name="Shape 376"/>
        <p:cNvGrpSpPr/>
        <p:nvPr/>
      </p:nvGrpSpPr>
      <p:grpSpPr>
        <a:xfrm>
          <a:off x="0" y="0"/>
          <a:ext cx="0" cy="0"/>
          <a:chOff x="0" y="0"/>
          <a:chExt cx="0" cy="0"/>
        </a:xfrm>
      </p:grpSpPr>
      <p:grpSp>
        <p:nvGrpSpPr>
          <p:cNvPr id="377" name="Google Shape;377;p24"/>
          <p:cNvGrpSpPr/>
          <p:nvPr/>
        </p:nvGrpSpPr>
        <p:grpSpPr>
          <a:xfrm>
            <a:off x="0" y="631705"/>
            <a:ext cx="18288000" cy="9655295"/>
            <a:chOff x="0" y="-28575"/>
            <a:chExt cx="3219184" cy="1699594"/>
          </a:xfrm>
        </p:grpSpPr>
        <p:sp>
          <p:nvSpPr>
            <p:cNvPr id="378" name="Google Shape;378;p24"/>
            <p:cNvSpPr/>
            <p:nvPr/>
          </p:nvSpPr>
          <p:spPr>
            <a:xfrm>
              <a:off x="0" y="0"/>
              <a:ext cx="3219184" cy="1671019"/>
            </a:xfrm>
            <a:custGeom>
              <a:avLst/>
              <a:gdLst/>
              <a:ahLst/>
              <a:cxnLst/>
              <a:rect l="l" t="t" r="r" b="b"/>
              <a:pathLst>
                <a:path w="3219184" h="1671019" extrusionOk="0">
                  <a:moveTo>
                    <a:pt x="0" y="0"/>
                  </a:moveTo>
                  <a:lnTo>
                    <a:pt x="3219184" y="0"/>
                  </a:lnTo>
                  <a:lnTo>
                    <a:pt x="3219184" y="1671019"/>
                  </a:lnTo>
                  <a:lnTo>
                    <a:pt x="0" y="1671019"/>
                  </a:lnTo>
                  <a:close/>
                </a:path>
              </a:pathLst>
            </a:custGeom>
            <a:gradFill>
              <a:gsLst>
                <a:gs pos="0">
                  <a:srgbClr val="A4D8DB"/>
                </a:gs>
                <a:gs pos="50000">
                  <a:srgbClr val="6CC2C8"/>
                </a:gs>
                <a:gs pos="100000">
                  <a:srgbClr val="43B5BB"/>
                </a:gs>
              </a:gsLst>
              <a:lin ang="0" scaled="0"/>
            </a:gradFill>
            <a:ln>
              <a:noFill/>
            </a:ln>
          </p:spPr>
        </p:sp>
        <p:sp>
          <p:nvSpPr>
            <p:cNvPr id="379" name="Google Shape;379;p24"/>
            <p:cNvSpPr txBox="1"/>
            <p:nvPr/>
          </p:nvSpPr>
          <p:spPr>
            <a:xfrm>
              <a:off x="0" y="-28575"/>
              <a:ext cx="3219184" cy="1699594"/>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380" name="Google Shape;380;p24"/>
          <p:cNvPicPr preferRelativeResize="0"/>
          <p:nvPr/>
        </p:nvPicPr>
        <p:blipFill rotWithShape="1">
          <a:blip r:embed="rId3">
            <a:alphaModFix/>
          </a:blip>
          <a:srcRect t="11117" b="11116"/>
          <a:stretch/>
        </p:blipFill>
        <p:spPr>
          <a:xfrm flipH="1">
            <a:off x="0" y="794038"/>
            <a:ext cx="18288000" cy="9492962"/>
          </a:xfrm>
          <a:prstGeom prst="rect">
            <a:avLst/>
          </a:prstGeom>
          <a:noFill/>
          <a:ln>
            <a:noFill/>
          </a:ln>
        </p:spPr>
      </p:pic>
      <p:pic>
        <p:nvPicPr>
          <p:cNvPr id="381" name="Google Shape;381;p24"/>
          <p:cNvPicPr preferRelativeResize="0"/>
          <p:nvPr/>
        </p:nvPicPr>
        <p:blipFill>
          <a:blip r:embed="rId4">
            <a:alphaModFix/>
          </a:blip>
          <a:stretch>
            <a:fillRect/>
          </a:stretch>
        </p:blipFill>
        <p:spPr>
          <a:xfrm>
            <a:off x="827150" y="1549550"/>
            <a:ext cx="10388608" cy="8229600"/>
          </a:xfrm>
          <a:prstGeom prst="rect">
            <a:avLst/>
          </a:prstGeom>
          <a:noFill/>
          <a:ln>
            <a:noFill/>
          </a:ln>
        </p:spPr>
      </p:pic>
      <p:grpSp>
        <p:nvGrpSpPr>
          <p:cNvPr id="382" name="Google Shape;382;p24"/>
          <p:cNvGrpSpPr/>
          <p:nvPr/>
        </p:nvGrpSpPr>
        <p:grpSpPr>
          <a:xfrm>
            <a:off x="0" y="-108496"/>
            <a:ext cx="18288000" cy="902534"/>
            <a:chOff x="0" y="-28575"/>
            <a:chExt cx="4816593" cy="237704"/>
          </a:xfrm>
        </p:grpSpPr>
        <p:sp>
          <p:nvSpPr>
            <p:cNvPr id="383" name="Google Shape;383;p24"/>
            <p:cNvSpPr/>
            <p:nvPr/>
          </p:nvSpPr>
          <p:spPr>
            <a:xfrm>
              <a:off x="0" y="0"/>
              <a:ext cx="4816592" cy="209129"/>
            </a:xfrm>
            <a:custGeom>
              <a:avLst/>
              <a:gdLst/>
              <a:ahLst/>
              <a:cxnLst/>
              <a:rect l="l" t="t" r="r" b="b"/>
              <a:pathLst>
                <a:path w="4816592" h="209129" extrusionOk="0">
                  <a:moveTo>
                    <a:pt x="0" y="0"/>
                  </a:moveTo>
                  <a:lnTo>
                    <a:pt x="4816592" y="0"/>
                  </a:lnTo>
                  <a:lnTo>
                    <a:pt x="4816592" y="209129"/>
                  </a:lnTo>
                  <a:lnTo>
                    <a:pt x="0" y="209129"/>
                  </a:lnTo>
                  <a:close/>
                </a:path>
              </a:pathLst>
            </a:custGeom>
            <a:solidFill>
              <a:srgbClr val="68BBBF"/>
            </a:solidFill>
            <a:ln>
              <a:noFill/>
            </a:ln>
          </p:spPr>
        </p:sp>
        <p:sp>
          <p:nvSpPr>
            <p:cNvPr id="384" name="Google Shape;384;p24"/>
            <p:cNvSpPr txBox="1"/>
            <p:nvPr/>
          </p:nvSpPr>
          <p:spPr>
            <a:xfrm>
              <a:off x="0" y="-28575"/>
              <a:ext cx="4816593" cy="237704"/>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85" name="Google Shape;385;p24"/>
          <p:cNvSpPr txBox="1"/>
          <p:nvPr/>
        </p:nvSpPr>
        <p:spPr>
          <a:xfrm>
            <a:off x="3441475" y="2769800"/>
            <a:ext cx="6684000" cy="3739485"/>
          </a:xfrm>
          <a:prstGeom prst="rect">
            <a:avLst/>
          </a:prstGeom>
          <a:noFill/>
          <a:ln>
            <a:noFill/>
          </a:ln>
        </p:spPr>
        <p:txBody>
          <a:bodyPr spcFirstLastPara="1" wrap="square" lIns="0" tIns="0" rIns="0" bIns="0" anchor="t" anchorCtr="0">
            <a:spAutoFit/>
          </a:bodyPr>
          <a:lstStyle/>
          <a:p>
            <a:pPr marL="0" marR="0" lvl="0" indent="0" algn="l" rtl="0">
              <a:lnSpc>
                <a:spcPct val="135000"/>
              </a:lnSpc>
              <a:spcBef>
                <a:spcPts val="0"/>
              </a:spcBef>
              <a:spcAft>
                <a:spcPts val="0"/>
              </a:spcAft>
              <a:buNone/>
            </a:pPr>
            <a:r>
              <a:rPr lang="en-US" sz="2000" b="0" i="0" u="none" strike="noStrike" cap="none" dirty="0">
                <a:solidFill>
                  <a:srgbClr val="FFFFFF"/>
                </a:solidFill>
                <a:latin typeface="Cairo"/>
                <a:ea typeface="Cairo"/>
                <a:cs typeface="Cairo"/>
                <a:sym typeface="Cairo"/>
              </a:rPr>
              <a:t>Throughout this presentation, We've explored the development process of a Snake game using the </a:t>
            </a:r>
            <a:r>
              <a:rPr lang="en-US" sz="2000" b="0" i="0" u="none" strike="noStrike" cap="none" dirty="0" err="1">
                <a:solidFill>
                  <a:srgbClr val="FFFFFF"/>
                </a:solidFill>
                <a:latin typeface="Cairo"/>
                <a:ea typeface="Cairo"/>
                <a:cs typeface="Cairo"/>
                <a:sym typeface="Cairo"/>
              </a:rPr>
              <a:t>Pygame</a:t>
            </a:r>
            <a:r>
              <a:rPr lang="en-US" sz="2000" b="0" i="0" u="none" strike="noStrike" cap="none" dirty="0">
                <a:solidFill>
                  <a:srgbClr val="FFFFFF"/>
                </a:solidFill>
                <a:latin typeface="Cairo"/>
                <a:ea typeface="Cairo"/>
                <a:cs typeface="Cairo"/>
                <a:sym typeface="Cairo"/>
              </a:rPr>
              <a:t> library in Python. I began by setting up </a:t>
            </a:r>
            <a:r>
              <a:rPr lang="en-US" sz="2000" b="0" i="0" u="none" strike="noStrike" cap="none" dirty="0" err="1">
                <a:solidFill>
                  <a:srgbClr val="FFFFFF"/>
                </a:solidFill>
                <a:latin typeface="Cairo"/>
                <a:ea typeface="Cairo"/>
                <a:cs typeface="Cairo"/>
                <a:sym typeface="Cairo"/>
              </a:rPr>
              <a:t>Pygame</a:t>
            </a:r>
            <a:r>
              <a:rPr lang="en-US" sz="2000" b="0" i="0" u="none" strike="noStrike" cap="none" dirty="0">
                <a:solidFill>
                  <a:srgbClr val="FFFFFF"/>
                </a:solidFill>
                <a:latin typeface="Cairo"/>
                <a:ea typeface="Cairo"/>
                <a:cs typeface="Cairo"/>
                <a:sym typeface="Cairo"/>
              </a:rPr>
              <a:t> and initializing the game window, defining necessary constants, and variables. We then implemented key features such as snake movement, food spawning, and the introduction of the Barrel and bullet mechanism. Collision handling was a crucial aspect of the gameplay, ensuring fair interactions between the snake, food, bullets, and game boundaries.</a:t>
            </a:r>
            <a:endParaRPr sz="600" dirty="0"/>
          </a:p>
        </p:txBody>
      </p:sp>
      <p:sp>
        <p:nvSpPr>
          <p:cNvPr id="386" name="Google Shape;386;p24"/>
          <p:cNvSpPr txBox="1"/>
          <p:nvPr/>
        </p:nvSpPr>
        <p:spPr>
          <a:xfrm>
            <a:off x="3441483" y="7578068"/>
            <a:ext cx="2553014" cy="517065"/>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b="1" i="0" u="none" strike="noStrike" cap="none" dirty="0">
                <a:solidFill>
                  <a:srgbClr val="144D50"/>
                </a:solidFill>
                <a:latin typeface="PT Sans"/>
                <a:ea typeface="PT Sans"/>
                <a:cs typeface="PT Sans"/>
                <a:sym typeface="PT Sans"/>
              </a:rPr>
              <a:t>Conclusion</a:t>
            </a:r>
            <a:endParaRPr dirty="0"/>
          </a:p>
        </p:txBody>
      </p:sp>
      <p:sp>
        <p:nvSpPr>
          <p:cNvPr id="389" name="Google Shape;389;p24"/>
          <p:cNvSpPr txBox="1"/>
          <p:nvPr/>
        </p:nvSpPr>
        <p:spPr>
          <a:xfrm>
            <a:off x="827154" y="229416"/>
            <a:ext cx="5261978" cy="430439"/>
          </a:xfrm>
          <a:prstGeom prst="rect">
            <a:avLst/>
          </a:prstGeom>
          <a:noFill/>
          <a:ln>
            <a:noFill/>
          </a:ln>
        </p:spPr>
        <p:txBody>
          <a:bodyPr spcFirstLastPara="1" wrap="square" lIns="0" tIns="0" rIns="0" bIns="0" anchor="t" anchorCtr="0">
            <a:spAutoFit/>
          </a:bodyPr>
          <a:lstStyle/>
          <a:p>
            <a:pPr marL="0" marR="0" lvl="0" indent="0" algn="l" rtl="0">
              <a:lnSpc>
                <a:spcPct val="140040"/>
              </a:lnSpc>
              <a:spcBef>
                <a:spcPts val="0"/>
              </a:spcBef>
              <a:spcAft>
                <a:spcPts val="0"/>
              </a:spcAft>
              <a:buNone/>
            </a:pPr>
            <a:r>
              <a:rPr lang="en-US" sz="1998" b="0" i="0" u="none" strike="noStrike" cap="none" dirty="0">
                <a:solidFill>
                  <a:srgbClr val="FFFFFF"/>
                </a:solidFill>
                <a:latin typeface="PT Sans"/>
                <a:ea typeface="PT Sans"/>
                <a:cs typeface="PT Sans"/>
                <a:sym typeface="PT Sans"/>
              </a:rPr>
              <a:t>Wrapping Up</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8BBBF"/>
        </a:solidFill>
        <a:effectLst/>
      </p:bgPr>
    </p:bg>
    <p:spTree>
      <p:nvGrpSpPr>
        <p:cNvPr id="1" name="Shape 489"/>
        <p:cNvGrpSpPr/>
        <p:nvPr/>
      </p:nvGrpSpPr>
      <p:grpSpPr>
        <a:xfrm>
          <a:off x="0" y="0"/>
          <a:ext cx="0" cy="0"/>
          <a:chOff x="0" y="0"/>
          <a:chExt cx="0" cy="0"/>
        </a:xfrm>
      </p:grpSpPr>
      <p:grpSp>
        <p:nvGrpSpPr>
          <p:cNvPr id="490" name="Google Shape;490;p29"/>
          <p:cNvGrpSpPr/>
          <p:nvPr/>
        </p:nvGrpSpPr>
        <p:grpSpPr>
          <a:xfrm>
            <a:off x="0" y="-108496"/>
            <a:ext cx="18288000" cy="902534"/>
            <a:chOff x="0" y="-28575"/>
            <a:chExt cx="4816593" cy="237704"/>
          </a:xfrm>
        </p:grpSpPr>
        <p:sp>
          <p:nvSpPr>
            <p:cNvPr id="491" name="Google Shape;491;p29"/>
            <p:cNvSpPr/>
            <p:nvPr/>
          </p:nvSpPr>
          <p:spPr>
            <a:xfrm>
              <a:off x="0" y="0"/>
              <a:ext cx="4816592" cy="209129"/>
            </a:xfrm>
            <a:custGeom>
              <a:avLst/>
              <a:gdLst/>
              <a:ahLst/>
              <a:cxnLst/>
              <a:rect l="l" t="t" r="r" b="b"/>
              <a:pathLst>
                <a:path w="4816592" h="209129" extrusionOk="0">
                  <a:moveTo>
                    <a:pt x="0" y="0"/>
                  </a:moveTo>
                  <a:lnTo>
                    <a:pt x="4816592" y="0"/>
                  </a:lnTo>
                  <a:lnTo>
                    <a:pt x="4816592" y="209129"/>
                  </a:lnTo>
                  <a:lnTo>
                    <a:pt x="0" y="209129"/>
                  </a:lnTo>
                  <a:close/>
                </a:path>
              </a:pathLst>
            </a:custGeom>
            <a:solidFill>
              <a:srgbClr val="68BBBF"/>
            </a:solidFill>
            <a:ln>
              <a:noFill/>
            </a:ln>
          </p:spPr>
        </p:sp>
        <p:sp>
          <p:nvSpPr>
            <p:cNvPr id="492" name="Google Shape;492;p29"/>
            <p:cNvSpPr txBox="1"/>
            <p:nvPr/>
          </p:nvSpPr>
          <p:spPr>
            <a:xfrm>
              <a:off x="0" y="-28575"/>
              <a:ext cx="4816593" cy="237704"/>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3" name="Google Shape;493;p29"/>
          <p:cNvGrpSpPr/>
          <p:nvPr/>
        </p:nvGrpSpPr>
        <p:grpSpPr>
          <a:xfrm>
            <a:off x="0" y="631705"/>
            <a:ext cx="18288000" cy="9655295"/>
            <a:chOff x="0" y="-28575"/>
            <a:chExt cx="3219184" cy="1699594"/>
          </a:xfrm>
        </p:grpSpPr>
        <p:sp>
          <p:nvSpPr>
            <p:cNvPr id="494" name="Google Shape;494;p29"/>
            <p:cNvSpPr/>
            <p:nvPr/>
          </p:nvSpPr>
          <p:spPr>
            <a:xfrm>
              <a:off x="0" y="0"/>
              <a:ext cx="3219184" cy="1671019"/>
            </a:xfrm>
            <a:custGeom>
              <a:avLst/>
              <a:gdLst/>
              <a:ahLst/>
              <a:cxnLst/>
              <a:rect l="l" t="t" r="r" b="b"/>
              <a:pathLst>
                <a:path w="3219184" h="1671019" extrusionOk="0">
                  <a:moveTo>
                    <a:pt x="0" y="0"/>
                  </a:moveTo>
                  <a:lnTo>
                    <a:pt x="3219184" y="0"/>
                  </a:lnTo>
                  <a:lnTo>
                    <a:pt x="3219184" y="1671019"/>
                  </a:lnTo>
                  <a:lnTo>
                    <a:pt x="0" y="1671019"/>
                  </a:lnTo>
                  <a:close/>
                </a:path>
              </a:pathLst>
            </a:custGeom>
            <a:gradFill>
              <a:gsLst>
                <a:gs pos="0">
                  <a:srgbClr val="A4D8DB"/>
                </a:gs>
                <a:gs pos="50000">
                  <a:srgbClr val="6CC2C8"/>
                </a:gs>
                <a:gs pos="100000">
                  <a:srgbClr val="43B5BB"/>
                </a:gs>
              </a:gsLst>
              <a:lin ang="0" scaled="0"/>
            </a:gradFill>
            <a:ln>
              <a:noFill/>
            </a:ln>
          </p:spPr>
        </p:sp>
        <p:sp>
          <p:nvSpPr>
            <p:cNvPr id="495" name="Google Shape;495;p29"/>
            <p:cNvSpPr txBox="1"/>
            <p:nvPr/>
          </p:nvSpPr>
          <p:spPr>
            <a:xfrm>
              <a:off x="0" y="-28575"/>
              <a:ext cx="3219184" cy="1699594"/>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96" name="Google Shape;496;p29"/>
          <p:cNvSpPr/>
          <p:nvPr/>
        </p:nvSpPr>
        <p:spPr>
          <a:xfrm>
            <a:off x="4474168" y="1927262"/>
            <a:ext cx="9339660" cy="7064179"/>
          </a:xfrm>
          <a:custGeom>
            <a:avLst/>
            <a:gdLst/>
            <a:ahLst/>
            <a:cxnLst/>
            <a:rect l="l" t="t" r="r" b="b"/>
            <a:pathLst>
              <a:path w="9339660" h="7064179" extrusionOk="0">
                <a:moveTo>
                  <a:pt x="0" y="0"/>
                </a:moveTo>
                <a:lnTo>
                  <a:pt x="9339659" y="0"/>
                </a:lnTo>
                <a:lnTo>
                  <a:pt x="9339659" y="7064178"/>
                </a:lnTo>
                <a:lnTo>
                  <a:pt x="0" y="7064178"/>
                </a:lnTo>
                <a:lnTo>
                  <a:pt x="0" y="0"/>
                </a:lnTo>
                <a:close/>
              </a:path>
            </a:pathLst>
          </a:custGeom>
          <a:blipFill rotWithShape="1">
            <a:blip r:embed="rId3">
              <a:alphaModFix/>
            </a:blip>
            <a:stretch>
              <a:fillRect/>
            </a:stretch>
          </a:blipFill>
          <a:ln>
            <a:noFill/>
          </a:ln>
        </p:spPr>
      </p:sp>
      <p:sp>
        <p:nvSpPr>
          <p:cNvPr id="501" name="Google Shape;501;p29"/>
          <p:cNvSpPr txBox="1"/>
          <p:nvPr/>
        </p:nvSpPr>
        <p:spPr>
          <a:xfrm>
            <a:off x="5553298" y="2724296"/>
            <a:ext cx="7181400" cy="3693319"/>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8000" b="0" i="0" u="none" strike="noStrike" cap="none" dirty="0">
                <a:solidFill>
                  <a:srgbClr val="FFFFFF"/>
                </a:solidFill>
                <a:latin typeface="Cairo"/>
                <a:ea typeface="Cairo"/>
                <a:cs typeface="Cairo"/>
                <a:sym typeface="Cairo"/>
              </a:rPr>
              <a:t>Thank you so much for your attention!</a:t>
            </a:r>
            <a:endParaRPr sz="11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1251</Words>
  <Application>Microsoft Office PowerPoint</Application>
  <PresentationFormat>Custom</PresentationFormat>
  <Paragraphs>65</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Cairo Light</vt:lpstr>
      <vt:lpstr>PT Sans</vt:lpstr>
      <vt:lpstr>Arial</vt:lpstr>
      <vt:lpstr>Cairo SemiBold</vt:lpstr>
      <vt:lpstr>Cairo</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Agon Jakupi</dc:creator>
  <cp:lastModifiedBy>Agon Jakupi</cp:lastModifiedBy>
  <cp:revision>2</cp:revision>
  <dcterms:modified xsi:type="dcterms:W3CDTF">2024-05-12T16:07:28Z</dcterms:modified>
</cp:coreProperties>
</file>